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96" r:id="rId2"/>
    <p:sldId id="404" r:id="rId3"/>
    <p:sldId id="456" r:id="rId4"/>
    <p:sldId id="497" r:id="rId5"/>
    <p:sldId id="498" r:id="rId6"/>
    <p:sldId id="428" r:id="rId7"/>
    <p:sldId id="458" r:id="rId8"/>
    <p:sldId id="499" r:id="rId9"/>
    <p:sldId id="500" r:id="rId10"/>
    <p:sldId id="501" r:id="rId11"/>
    <p:sldId id="502" r:id="rId12"/>
    <p:sldId id="503" r:id="rId13"/>
    <p:sldId id="504" r:id="rId14"/>
    <p:sldId id="505" r:id="rId15"/>
  </p:sldIdLst>
  <p:sldSz cx="9144000" cy="6858000" type="screen4x3"/>
  <p:notesSz cx="6797675" cy="9926638"/>
  <p:defaultTextStyle>
    <a:defPPr>
      <a:defRPr lang="it-IT"/>
    </a:defPPr>
    <a:lvl1pPr algn="l" rtl="0" fontAlgn="base">
      <a:spcBef>
        <a:spcPct val="0"/>
      </a:spcBef>
      <a:spcAft>
        <a:spcPct val="0"/>
      </a:spcAft>
      <a:defRPr sz="3200" kern="1200">
        <a:solidFill>
          <a:schemeClr val="tx1"/>
        </a:solidFill>
        <a:latin typeface="Arial" charset="0"/>
        <a:ea typeface="+mn-ea"/>
        <a:cs typeface="Arial" charset="0"/>
      </a:defRPr>
    </a:lvl1pPr>
    <a:lvl2pPr marL="457200" algn="l" rtl="0" fontAlgn="base">
      <a:spcBef>
        <a:spcPct val="0"/>
      </a:spcBef>
      <a:spcAft>
        <a:spcPct val="0"/>
      </a:spcAft>
      <a:defRPr sz="3200" kern="1200">
        <a:solidFill>
          <a:schemeClr val="tx1"/>
        </a:solidFill>
        <a:latin typeface="Arial" charset="0"/>
        <a:ea typeface="+mn-ea"/>
        <a:cs typeface="Arial" charset="0"/>
      </a:defRPr>
    </a:lvl2pPr>
    <a:lvl3pPr marL="914400" algn="l" rtl="0" fontAlgn="base">
      <a:spcBef>
        <a:spcPct val="0"/>
      </a:spcBef>
      <a:spcAft>
        <a:spcPct val="0"/>
      </a:spcAft>
      <a:defRPr sz="3200" kern="1200">
        <a:solidFill>
          <a:schemeClr val="tx1"/>
        </a:solidFill>
        <a:latin typeface="Arial" charset="0"/>
        <a:ea typeface="+mn-ea"/>
        <a:cs typeface="Arial" charset="0"/>
      </a:defRPr>
    </a:lvl3pPr>
    <a:lvl4pPr marL="1371600" algn="l" rtl="0" fontAlgn="base">
      <a:spcBef>
        <a:spcPct val="0"/>
      </a:spcBef>
      <a:spcAft>
        <a:spcPct val="0"/>
      </a:spcAft>
      <a:defRPr sz="3200" kern="1200">
        <a:solidFill>
          <a:schemeClr val="tx1"/>
        </a:solidFill>
        <a:latin typeface="Arial" charset="0"/>
        <a:ea typeface="+mn-ea"/>
        <a:cs typeface="Arial" charset="0"/>
      </a:defRPr>
    </a:lvl4pPr>
    <a:lvl5pPr marL="1828800" algn="l" rtl="0" fontAlgn="base">
      <a:spcBef>
        <a:spcPct val="0"/>
      </a:spcBef>
      <a:spcAft>
        <a:spcPct val="0"/>
      </a:spcAft>
      <a:defRPr sz="3200" kern="1200">
        <a:solidFill>
          <a:schemeClr val="tx1"/>
        </a:solidFill>
        <a:latin typeface="Arial" charset="0"/>
        <a:ea typeface="+mn-ea"/>
        <a:cs typeface="Arial" charset="0"/>
      </a:defRPr>
    </a:lvl5pPr>
    <a:lvl6pPr marL="2286000" algn="l" defTabSz="914400" rtl="0" eaLnBrk="1" latinLnBrk="0" hangingPunct="1">
      <a:defRPr sz="3200" kern="1200">
        <a:solidFill>
          <a:schemeClr val="tx1"/>
        </a:solidFill>
        <a:latin typeface="Arial" charset="0"/>
        <a:ea typeface="+mn-ea"/>
        <a:cs typeface="Arial" charset="0"/>
      </a:defRPr>
    </a:lvl6pPr>
    <a:lvl7pPr marL="2743200" algn="l" defTabSz="914400" rtl="0" eaLnBrk="1" latinLnBrk="0" hangingPunct="1">
      <a:defRPr sz="3200" kern="1200">
        <a:solidFill>
          <a:schemeClr val="tx1"/>
        </a:solidFill>
        <a:latin typeface="Arial" charset="0"/>
        <a:ea typeface="+mn-ea"/>
        <a:cs typeface="Arial" charset="0"/>
      </a:defRPr>
    </a:lvl7pPr>
    <a:lvl8pPr marL="3200400" algn="l" defTabSz="914400" rtl="0" eaLnBrk="1" latinLnBrk="0" hangingPunct="1">
      <a:defRPr sz="3200" kern="1200">
        <a:solidFill>
          <a:schemeClr val="tx1"/>
        </a:solidFill>
        <a:latin typeface="Arial" charset="0"/>
        <a:ea typeface="+mn-ea"/>
        <a:cs typeface="Arial" charset="0"/>
      </a:defRPr>
    </a:lvl8pPr>
    <a:lvl9pPr marL="3657600" algn="l" defTabSz="914400" rtl="0" eaLnBrk="1" latinLnBrk="0" hangingPunct="1">
      <a:defRPr sz="32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2C96BB-B9B4-4C0B-A8F9-1326FD2BA963}" v="9" dt="2025-01-09T12:17:47.78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39" autoAdjust="0"/>
    <p:restoredTop sz="94684" autoAdjust="0"/>
  </p:normalViewPr>
  <p:slideViewPr>
    <p:cSldViewPr>
      <p:cViewPr varScale="1">
        <p:scale>
          <a:sx n="79" d="100"/>
          <a:sy n="79" d="100"/>
        </p:scale>
        <p:origin x="12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6D2C96BB-B9B4-4C0B-A8F9-1326FD2BA963}"/>
    <pc:docChg chg="undo custSel addSld delSld modSld">
      <pc:chgData name="Giovanni Verde" userId="d5dc2423-7363-4f52-84c6-1508ec9f9656" providerId="ADAL" clId="{6D2C96BB-B9B4-4C0B-A8F9-1326FD2BA963}" dt="2025-01-09T12:18:38.467" v="195" actId="108"/>
      <pc:docMkLst>
        <pc:docMk/>
      </pc:docMkLst>
      <pc:sldChg chg="modSp mod">
        <pc:chgData name="Giovanni Verde" userId="d5dc2423-7363-4f52-84c6-1508ec9f9656" providerId="ADAL" clId="{6D2C96BB-B9B4-4C0B-A8F9-1326FD2BA963}" dt="2025-01-09T11:49:09.664" v="14" actId="6549"/>
        <pc:sldMkLst>
          <pc:docMk/>
          <pc:sldMk cId="2583542250" sldId="404"/>
        </pc:sldMkLst>
        <pc:spChg chg="mod">
          <ac:chgData name="Giovanni Verde" userId="d5dc2423-7363-4f52-84c6-1508ec9f9656" providerId="ADAL" clId="{6D2C96BB-B9B4-4C0B-A8F9-1326FD2BA963}" dt="2025-01-09T11:49:09.664" v="14" actId="6549"/>
          <ac:spMkLst>
            <pc:docMk/>
            <pc:sldMk cId="2583542250" sldId="404"/>
            <ac:spMk id="2052" creationId="{00000000-0000-0000-0000-000000000000}"/>
          </ac:spMkLst>
        </pc:spChg>
      </pc:sldChg>
      <pc:sldChg chg="delSp modSp mod">
        <pc:chgData name="Giovanni Verde" userId="d5dc2423-7363-4f52-84c6-1508ec9f9656" providerId="ADAL" clId="{6D2C96BB-B9B4-4C0B-A8F9-1326FD2BA963}" dt="2025-01-09T11:55:21.718" v="95" actId="20577"/>
        <pc:sldMkLst>
          <pc:docMk/>
          <pc:sldMk cId="829329680" sldId="428"/>
        </pc:sldMkLst>
        <pc:spChg chg="del">
          <ac:chgData name="Giovanni Verde" userId="d5dc2423-7363-4f52-84c6-1508ec9f9656" providerId="ADAL" clId="{6D2C96BB-B9B4-4C0B-A8F9-1326FD2BA963}" dt="2025-01-09T11:53:01.137" v="73" actId="478"/>
          <ac:spMkLst>
            <pc:docMk/>
            <pc:sldMk cId="829329680" sldId="428"/>
            <ac:spMk id="2" creationId="{00000000-0000-0000-0000-000000000000}"/>
          </ac:spMkLst>
        </pc:spChg>
        <pc:spChg chg="mod">
          <ac:chgData name="Giovanni Verde" userId="d5dc2423-7363-4f52-84c6-1508ec9f9656" providerId="ADAL" clId="{6D2C96BB-B9B4-4C0B-A8F9-1326FD2BA963}" dt="2025-01-09T11:55:21.718" v="95" actId="20577"/>
          <ac:spMkLst>
            <pc:docMk/>
            <pc:sldMk cId="829329680" sldId="428"/>
            <ac:spMk id="2052" creationId="{00000000-0000-0000-0000-000000000000}"/>
          </ac:spMkLst>
        </pc:spChg>
      </pc:sldChg>
      <pc:sldChg chg="delSp modSp mod">
        <pc:chgData name="Giovanni Verde" userId="d5dc2423-7363-4f52-84c6-1508ec9f9656" providerId="ADAL" clId="{6D2C96BB-B9B4-4C0B-A8F9-1326FD2BA963}" dt="2025-01-09T11:50:49.071" v="33" actId="478"/>
        <pc:sldMkLst>
          <pc:docMk/>
          <pc:sldMk cId="2043388287" sldId="456"/>
        </pc:sldMkLst>
        <pc:spChg chg="del">
          <ac:chgData name="Giovanni Verde" userId="d5dc2423-7363-4f52-84c6-1508ec9f9656" providerId="ADAL" clId="{6D2C96BB-B9B4-4C0B-A8F9-1326FD2BA963}" dt="2025-01-09T11:50:49.071" v="33" actId="478"/>
          <ac:spMkLst>
            <pc:docMk/>
            <pc:sldMk cId="2043388287" sldId="456"/>
            <ac:spMk id="2" creationId="{BDF11D46-0DF3-0B84-6C37-128A1BF7F521}"/>
          </ac:spMkLst>
        </pc:spChg>
        <pc:spChg chg="mod">
          <ac:chgData name="Giovanni Verde" userId="d5dc2423-7363-4f52-84c6-1508ec9f9656" providerId="ADAL" clId="{6D2C96BB-B9B4-4C0B-A8F9-1326FD2BA963}" dt="2025-01-09T11:50:29.495" v="30" actId="6549"/>
          <ac:spMkLst>
            <pc:docMk/>
            <pc:sldMk cId="2043388287" sldId="456"/>
            <ac:spMk id="2052" creationId="{00000000-0000-0000-0000-000000000000}"/>
          </ac:spMkLst>
        </pc:spChg>
      </pc:sldChg>
      <pc:sldChg chg="modSp mod">
        <pc:chgData name="Giovanni Verde" userId="d5dc2423-7363-4f52-84c6-1508ec9f9656" providerId="ADAL" clId="{6D2C96BB-B9B4-4C0B-A8F9-1326FD2BA963}" dt="2025-01-09T11:57:54.305" v="115" actId="108"/>
        <pc:sldMkLst>
          <pc:docMk/>
          <pc:sldMk cId="2836349818" sldId="458"/>
        </pc:sldMkLst>
        <pc:spChg chg="mod">
          <ac:chgData name="Giovanni Verde" userId="d5dc2423-7363-4f52-84c6-1508ec9f9656" providerId="ADAL" clId="{6D2C96BB-B9B4-4C0B-A8F9-1326FD2BA963}" dt="2025-01-09T11:57:54.305" v="115" actId="108"/>
          <ac:spMkLst>
            <pc:docMk/>
            <pc:sldMk cId="2836349818" sldId="458"/>
            <ac:spMk id="2052" creationId="{00000000-0000-0000-0000-000000000000}"/>
          </ac:spMkLst>
        </pc:spChg>
      </pc:sldChg>
      <pc:sldChg chg="del">
        <pc:chgData name="Giovanni Verde" userId="d5dc2423-7363-4f52-84c6-1508ec9f9656" providerId="ADAL" clId="{6D2C96BB-B9B4-4C0B-A8F9-1326FD2BA963}" dt="2025-01-09T11:58:10.038" v="117" actId="47"/>
        <pc:sldMkLst>
          <pc:docMk/>
          <pc:sldMk cId="2291238821" sldId="460"/>
        </pc:sldMkLst>
      </pc:sldChg>
      <pc:sldChg chg="del">
        <pc:chgData name="Giovanni Verde" userId="d5dc2423-7363-4f52-84c6-1508ec9f9656" providerId="ADAL" clId="{6D2C96BB-B9B4-4C0B-A8F9-1326FD2BA963}" dt="2025-01-09T11:58:10.038" v="117" actId="47"/>
        <pc:sldMkLst>
          <pc:docMk/>
          <pc:sldMk cId="184388387" sldId="463"/>
        </pc:sldMkLst>
      </pc:sldChg>
      <pc:sldChg chg="del">
        <pc:chgData name="Giovanni Verde" userId="d5dc2423-7363-4f52-84c6-1508ec9f9656" providerId="ADAL" clId="{6D2C96BB-B9B4-4C0B-A8F9-1326FD2BA963}" dt="2025-01-09T11:58:10.038" v="117" actId="47"/>
        <pc:sldMkLst>
          <pc:docMk/>
          <pc:sldMk cId="766196477" sldId="479"/>
        </pc:sldMkLst>
      </pc:sldChg>
      <pc:sldChg chg="del">
        <pc:chgData name="Giovanni Verde" userId="d5dc2423-7363-4f52-84c6-1508ec9f9656" providerId="ADAL" clId="{6D2C96BB-B9B4-4C0B-A8F9-1326FD2BA963}" dt="2025-01-09T11:58:10.038" v="117" actId="47"/>
        <pc:sldMkLst>
          <pc:docMk/>
          <pc:sldMk cId="324409685" sldId="480"/>
        </pc:sldMkLst>
      </pc:sldChg>
      <pc:sldChg chg="del">
        <pc:chgData name="Giovanni Verde" userId="d5dc2423-7363-4f52-84c6-1508ec9f9656" providerId="ADAL" clId="{6D2C96BB-B9B4-4C0B-A8F9-1326FD2BA963}" dt="2025-01-09T11:58:10.038" v="117" actId="47"/>
        <pc:sldMkLst>
          <pc:docMk/>
          <pc:sldMk cId="2606581381" sldId="483"/>
        </pc:sldMkLst>
      </pc:sldChg>
      <pc:sldChg chg="del">
        <pc:chgData name="Giovanni Verde" userId="d5dc2423-7363-4f52-84c6-1508ec9f9656" providerId="ADAL" clId="{6D2C96BB-B9B4-4C0B-A8F9-1326FD2BA963}" dt="2025-01-09T11:58:10.038" v="117" actId="47"/>
        <pc:sldMkLst>
          <pc:docMk/>
          <pc:sldMk cId="1260140716" sldId="484"/>
        </pc:sldMkLst>
      </pc:sldChg>
      <pc:sldChg chg="del">
        <pc:chgData name="Giovanni Verde" userId="d5dc2423-7363-4f52-84c6-1508ec9f9656" providerId="ADAL" clId="{6D2C96BB-B9B4-4C0B-A8F9-1326FD2BA963}" dt="2025-01-09T11:58:10.038" v="117" actId="47"/>
        <pc:sldMkLst>
          <pc:docMk/>
          <pc:sldMk cId="1855097112" sldId="485"/>
        </pc:sldMkLst>
      </pc:sldChg>
      <pc:sldChg chg="del">
        <pc:chgData name="Giovanni Verde" userId="d5dc2423-7363-4f52-84c6-1508ec9f9656" providerId="ADAL" clId="{6D2C96BB-B9B4-4C0B-A8F9-1326FD2BA963}" dt="2025-01-09T11:58:10.038" v="117" actId="47"/>
        <pc:sldMkLst>
          <pc:docMk/>
          <pc:sldMk cId="269928199" sldId="486"/>
        </pc:sldMkLst>
      </pc:sldChg>
      <pc:sldChg chg="del">
        <pc:chgData name="Giovanni Verde" userId="d5dc2423-7363-4f52-84c6-1508ec9f9656" providerId="ADAL" clId="{6D2C96BB-B9B4-4C0B-A8F9-1326FD2BA963}" dt="2025-01-09T11:58:10.038" v="117" actId="47"/>
        <pc:sldMkLst>
          <pc:docMk/>
          <pc:sldMk cId="1591096543" sldId="487"/>
        </pc:sldMkLst>
      </pc:sldChg>
      <pc:sldChg chg="del">
        <pc:chgData name="Giovanni Verde" userId="d5dc2423-7363-4f52-84c6-1508ec9f9656" providerId="ADAL" clId="{6D2C96BB-B9B4-4C0B-A8F9-1326FD2BA963}" dt="2025-01-09T11:58:10.038" v="117" actId="47"/>
        <pc:sldMkLst>
          <pc:docMk/>
          <pc:sldMk cId="1694071189" sldId="488"/>
        </pc:sldMkLst>
      </pc:sldChg>
      <pc:sldChg chg="del">
        <pc:chgData name="Giovanni Verde" userId="d5dc2423-7363-4f52-84c6-1508ec9f9656" providerId="ADAL" clId="{6D2C96BB-B9B4-4C0B-A8F9-1326FD2BA963}" dt="2025-01-09T11:58:10.038" v="117" actId="47"/>
        <pc:sldMkLst>
          <pc:docMk/>
          <pc:sldMk cId="3031072432" sldId="489"/>
        </pc:sldMkLst>
      </pc:sldChg>
      <pc:sldChg chg="del">
        <pc:chgData name="Giovanni Verde" userId="d5dc2423-7363-4f52-84c6-1508ec9f9656" providerId="ADAL" clId="{6D2C96BB-B9B4-4C0B-A8F9-1326FD2BA963}" dt="2025-01-09T11:58:10.038" v="117" actId="47"/>
        <pc:sldMkLst>
          <pc:docMk/>
          <pc:sldMk cId="772351682" sldId="490"/>
        </pc:sldMkLst>
      </pc:sldChg>
      <pc:sldChg chg="del">
        <pc:chgData name="Giovanni Verde" userId="d5dc2423-7363-4f52-84c6-1508ec9f9656" providerId="ADAL" clId="{6D2C96BB-B9B4-4C0B-A8F9-1326FD2BA963}" dt="2025-01-09T11:58:10.038" v="117" actId="47"/>
        <pc:sldMkLst>
          <pc:docMk/>
          <pc:sldMk cId="2568970705" sldId="491"/>
        </pc:sldMkLst>
      </pc:sldChg>
      <pc:sldChg chg="del">
        <pc:chgData name="Giovanni Verde" userId="d5dc2423-7363-4f52-84c6-1508ec9f9656" providerId="ADAL" clId="{6D2C96BB-B9B4-4C0B-A8F9-1326FD2BA963}" dt="2025-01-09T11:58:10.038" v="117" actId="47"/>
        <pc:sldMkLst>
          <pc:docMk/>
          <pc:sldMk cId="3353016886" sldId="492"/>
        </pc:sldMkLst>
      </pc:sldChg>
      <pc:sldChg chg="del">
        <pc:chgData name="Giovanni Verde" userId="d5dc2423-7363-4f52-84c6-1508ec9f9656" providerId="ADAL" clId="{6D2C96BB-B9B4-4C0B-A8F9-1326FD2BA963}" dt="2025-01-09T11:58:10.038" v="117" actId="47"/>
        <pc:sldMkLst>
          <pc:docMk/>
          <pc:sldMk cId="1249250871" sldId="493"/>
        </pc:sldMkLst>
      </pc:sldChg>
      <pc:sldChg chg="del">
        <pc:chgData name="Giovanni Verde" userId="d5dc2423-7363-4f52-84c6-1508ec9f9656" providerId="ADAL" clId="{6D2C96BB-B9B4-4C0B-A8F9-1326FD2BA963}" dt="2025-01-09T11:58:10.038" v="117" actId="47"/>
        <pc:sldMkLst>
          <pc:docMk/>
          <pc:sldMk cId="3306715696" sldId="494"/>
        </pc:sldMkLst>
      </pc:sldChg>
      <pc:sldChg chg="del">
        <pc:chgData name="Giovanni Verde" userId="d5dc2423-7363-4f52-84c6-1508ec9f9656" providerId="ADAL" clId="{6D2C96BB-B9B4-4C0B-A8F9-1326FD2BA963}" dt="2025-01-09T11:58:10.038" v="117" actId="47"/>
        <pc:sldMkLst>
          <pc:docMk/>
          <pc:sldMk cId="2361381079" sldId="495"/>
        </pc:sldMkLst>
      </pc:sldChg>
      <pc:sldChg chg="del">
        <pc:chgData name="Giovanni Verde" userId="d5dc2423-7363-4f52-84c6-1508ec9f9656" providerId="ADAL" clId="{6D2C96BB-B9B4-4C0B-A8F9-1326FD2BA963}" dt="2025-01-09T11:58:10.038" v="117" actId="47"/>
        <pc:sldMkLst>
          <pc:docMk/>
          <pc:sldMk cId="381402739" sldId="496"/>
        </pc:sldMkLst>
      </pc:sldChg>
      <pc:sldChg chg="delSp modSp add mod">
        <pc:chgData name="Giovanni Verde" userId="d5dc2423-7363-4f52-84c6-1508ec9f9656" providerId="ADAL" clId="{6D2C96BB-B9B4-4C0B-A8F9-1326FD2BA963}" dt="2025-01-09T11:51:48.539" v="51" actId="5793"/>
        <pc:sldMkLst>
          <pc:docMk/>
          <pc:sldMk cId="1107055950" sldId="497"/>
        </pc:sldMkLst>
        <pc:spChg chg="del">
          <ac:chgData name="Giovanni Verde" userId="d5dc2423-7363-4f52-84c6-1508ec9f9656" providerId="ADAL" clId="{6D2C96BB-B9B4-4C0B-A8F9-1326FD2BA963}" dt="2025-01-09T11:50:45.932" v="32" actId="478"/>
          <ac:spMkLst>
            <pc:docMk/>
            <pc:sldMk cId="1107055950" sldId="497"/>
            <ac:spMk id="2" creationId="{BDF11D46-0DF3-0B84-6C37-128A1BF7F521}"/>
          </ac:spMkLst>
        </pc:spChg>
        <pc:spChg chg="mod">
          <ac:chgData name="Giovanni Verde" userId="d5dc2423-7363-4f52-84c6-1508ec9f9656" providerId="ADAL" clId="{6D2C96BB-B9B4-4C0B-A8F9-1326FD2BA963}" dt="2025-01-09T11:51:48.539" v="51" actId="5793"/>
          <ac:spMkLst>
            <pc:docMk/>
            <pc:sldMk cId="1107055950" sldId="497"/>
            <ac:spMk id="2052" creationId="{00000000-0000-0000-0000-000000000000}"/>
          </ac:spMkLst>
        </pc:spChg>
      </pc:sldChg>
      <pc:sldChg chg="modSp add mod">
        <pc:chgData name="Giovanni Verde" userId="d5dc2423-7363-4f52-84c6-1508ec9f9656" providerId="ADAL" clId="{6D2C96BB-B9B4-4C0B-A8F9-1326FD2BA963}" dt="2025-01-09T11:52:30.940" v="66" actId="5793"/>
        <pc:sldMkLst>
          <pc:docMk/>
          <pc:sldMk cId="2032536710" sldId="498"/>
        </pc:sldMkLst>
        <pc:spChg chg="mod">
          <ac:chgData name="Giovanni Verde" userId="d5dc2423-7363-4f52-84c6-1508ec9f9656" providerId="ADAL" clId="{6D2C96BB-B9B4-4C0B-A8F9-1326FD2BA963}" dt="2025-01-09T11:52:30.940" v="66" actId="5793"/>
          <ac:spMkLst>
            <pc:docMk/>
            <pc:sldMk cId="2032536710" sldId="498"/>
            <ac:spMk id="2052" creationId="{00000000-0000-0000-0000-000000000000}"/>
          </ac:spMkLst>
        </pc:spChg>
      </pc:sldChg>
      <pc:sldChg chg="modSp add mod">
        <pc:chgData name="Giovanni Verde" userId="d5dc2423-7363-4f52-84c6-1508ec9f9656" providerId="ADAL" clId="{6D2C96BB-B9B4-4C0B-A8F9-1326FD2BA963}" dt="2025-01-09T12:00:28.326" v="137" actId="5793"/>
        <pc:sldMkLst>
          <pc:docMk/>
          <pc:sldMk cId="1007849397" sldId="499"/>
        </pc:sldMkLst>
        <pc:spChg chg="mod">
          <ac:chgData name="Giovanni Verde" userId="d5dc2423-7363-4f52-84c6-1508ec9f9656" providerId="ADAL" clId="{6D2C96BB-B9B4-4C0B-A8F9-1326FD2BA963}" dt="2025-01-09T12:00:28.326" v="137" actId="5793"/>
          <ac:spMkLst>
            <pc:docMk/>
            <pc:sldMk cId="1007849397" sldId="499"/>
            <ac:spMk id="2052" creationId="{00000000-0000-0000-0000-000000000000}"/>
          </ac:spMkLst>
        </pc:spChg>
      </pc:sldChg>
      <pc:sldChg chg="modSp add mod">
        <pc:chgData name="Giovanni Verde" userId="d5dc2423-7363-4f52-84c6-1508ec9f9656" providerId="ADAL" clId="{6D2C96BB-B9B4-4C0B-A8F9-1326FD2BA963}" dt="2025-01-09T12:08:19.950" v="155" actId="108"/>
        <pc:sldMkLst>
          <pc:docMk/>
          <pc:sldMk cId="2763183860" sldId="500"/>
        </pc:sldMkLst>
        <pc:spChg chg="mod">
          <ac:chgData name="Giovanni Verde" userId="d5dc2423-7363-4f52-84c6-1508ec9f9656" providerId="ADAL" clId="{6D2C96BB-B9B4-4C0B-A8F9-1326FD2BA963}" dt="2025-01-09T12:08:19.950" v="155" actId="108"/>
          <ac:spMkLst>
            <pc:docMk/>
            <pc:sldMk cId="2763183860" sldId="500"/>
            <ac:spMk id="2052" creationId="{00000000-0000-0000-0000-000000000000}"/>
          </ac:spMkLst>
        </pc:spChg>
      </pc:sldChg>
      <pc:sldChg chg="modSp add mod">
        <pc:chgData name="Giovanni Verde" userId="d5dc2423-7363-4f52-84c6-1508ec9f9656" providerId="ADAL" clId="{6D2C96BB-B9B4-4C0B-A8F9-1326FD2BA963}" dt="2025-01-09T12:10:28.766" v="167" actId="5793"/>
        <pc:sldMkLst>
          <pc:docMk/>
          <pc:sldMk cId="2797367667" sldId="501"/>
        </pc:sldMkLst>
        <pc:spChg chg="mod">
          <ac:chgData name="Giovanni Verde" userId="d5dc2423-7363-4f52-84c6-1508ec9f9656" providerId="ADAL" clId="{6D2C96BB-B9B4-4C0B-A8F9-1326FD2BA963}" dt="2025-01-09T12:10:28.766" v="167" actId="5793"/>
          <ac:spMkLst>
            <pc:docMk/>
            <pc:sldMk cId="2797367667" sldId="501"/>
            <ac:spMk id="2052" creationId="{00000000-0000-0000-0000-000000000000}"/>
          </ac:spMkLst>
        </pc:spChg>
      </pc:sldChg>
      <pc:sldChg chg="modSp add mod">
        <pc:chgData name="Giovanni Verde" userId="d5dc2423-7363-4f52-84c6-1508ec9f9656" providerId="ADAL" clId="{6D2C96BB-B9B4-4C0B-A8F9-1326FD2BA963}" dt="2025-01-09T12:13:56.878" v="180" actId="12"/>
        <pc:sldMkLst>
          <pc:docMk/>
          <pc:sldMk cId="1900691769" sldId="502"/>
        </pc:sldMkLst>
        <pc:spChg chg="mod">
          <ac:chgData name="Giovanni Verde" userId="d5dc2423-7363-4f52-84c6-1508ec9f9656" providerId="ADAL" clId="{6D2C96BB-B9B4-4C0B-A8F9-1326FD2BA963}" dt="2025-01-09T12:13:56.878" v="180" actId="12"/>
          <ac:spMkLst>
            <pc:docMk/>
            <pc:sldMk cId="1900691769" sldId="502"/>
            <ac:spMk id="2052" creationId="{00000000-0000-0000-0000-000000000000}"/>
          </ac:spMkLst>
        </pc:spChg>
      </pc:sldChg>
      <pc:sldChg chg="modSp add mod">
        <pc:chgData name="Giovanni Verde" userId="d5dc2423-7363-4f52-84c6-1508ec9f9656" providerId="ADAL" clId="{6D2C96BB-B9B4-4C0B-A8F9-1326FD2BA963}" dt="2025-01-09T12:15:02.929" v="187" actId="108"/>
        <pc:sldMkLst>
          <pc:docMk/>
          <pc:sldMk cId="4260411780" sldId="503"/>
        </pc:sldMkLst>
        <pc:spChg chg="mod">
          <ac:chgData name="Giovanni Verde" userId="d5dc2423-7363-4f52-84c6-1508ec9f9656" providerId="ADAL" clId="{6D2C96BB-B9B4-4C0B-A8F9-1326FD2BA963}" dt="2025-01-09T12:15:02.929" v="187" actId="108"/>
          <ac:spMkLst>
            <pc:docMk/>
            <pc:sldMk cId="4260411780" sldId="503"/>
            <ac:spMk id="2052" creationId="{00000000-0000-0000-0000-000000000000}"/>
          </ac:spMkLst>
        </pc:spChg>
      </pc:sldChg>
      <pc:sldChg chg="modSp add mod">
        <pc:chgData name="Giovanni Verde" userId="d5dc2423-7363-4f52-84c6-1508ec9f9656" providerId="ADAL" clId="{6D2C96BB-B9B4-4C0B-A8F9-1326FD2BA963}" dt="2025-01-09T12:15:24.420" v="191" actId="108"/>
        <pc:sldMkLst>
          <pc:docMk/>
          <pc:sldMk cId="2894200954" sldId="504"/>
        </pc:sldMkLst>
        <pc:spChg chg="mod">
          <ac:chgData name="Giovanni Verde" userId="d5dc2423-7363-4f52-84c6-1508ec9f9656" providerId="ADAL" clId="{6D2C96BB-B9B4-4C0B-A8F9-1326FD2BA963}" dt="2025-01-09T12:15:24.420" v="191" actId="108"/>
          <ac:spMkLst>
            <pc:docMk/>
            <pc:sldMk cId="2894200954" sldId="504"/>
            <ac:spMk id="2052" creationId="{00000000-0000-0000-0000-000000000000}"/>
          </ac:spMkLst>
        </pc:spChg>
      </pc:sldChg>
      <pc:sldChg chg="modSp add mod">
        <pc:chgData name="Giovanni Verde" userId="d5dc2423-7363-4f52-84c6-1508ec9f9656" providerId="ADAL" clId="{6D2C96BB-B9B4-4C0B-A8F9-1326FD2BA963}" dt="2025-01-09T12:18:38.467" v="195" actId="108"/>
        <pc:sldMkLst>
          <pc:docMk/>
          <pc:sldMk cId="2591280576" sldId="505"/>
        </pc:sldMkLst>
        <pc:spChg chg="mod">
          <ac:chgData name="Giovanni Verde" userId="d5dc2423-7363-4f52-84c6-1508ec9f9656" providerId="ADAL" clId="{6D2C96BB-B9B4-4C0B-A8F9-1326FD2BA963}" dt="2025-01-09T12:18:38.467" v="195" actId="108"/>
          <ac:spMkLst>
            <pc:docMk/>
            <pc:sldMk cId="2591280576" sldId="505"/>
            <ac:spMk id="2052" creationId="{00000000-0000-0000-0000-000000000000}"/>
          </ac:spMkLst>
        </pc:spChg>
      </pc:sldChg>
    </pc:docChg>
  </pc:docChgLst>
  <pc:docChgLst>
    <pc:chgData name="Giovanni Verde" userId="d5dc2423-7363-4f52-84c6-1508ec9f9656" providerId="ADAL" clId="{6ABD8E66-D254-47E6-B2DE-047F92EB0C9C}"/>
    <pc:docChg chg="custSel addSld delSld modSld modMainMaster">
      <pc:chgData name="Giovanni Verde" userId="d5dc2423-7363-4f52-84c6-1508ec9f9656" providerId="ADAL" clId="{6ABD8E66-D254-47E6-B2DE-047F92EB0C9C}" dt="2021-11-24T17:10:27.134" v="41" actId="1036"/>
      <pc:docMkLst>
        <pc:docMk/>
      </pc:docMkLst>
      <pc:sldChg chg="del">
        <pc:chgData name="Giovanni Verde" userId="d5dc2423-7363-4f52-84c6-1508ec9f9656" providerId="ADAL" clId="{6ABD8E66-D254-47E6-B2DE-047F92EB0C9C}" dt="2021-11-24T17:08:19.931" v="2" actId="47"/>
        <pc:sldMkLst>
          <pc:docMk/>
          <pc:sldMk cId="0" sldId="379"/>
        </pc:sldMkLst>
      </pc:sldChg>
      <pc:sldChg chg="addSp delSp modSp add mod">
        <pc:chgData name="Giovanni Verde" userId="d5dc2423-7363-4f52-84c6-1508ec9f9656" providerId="ADAL" clId="{6ABD8E66-D254-47E6-B2DE-047F92EB0C9C}" dt="2021-11-24T17:09:45.545" v="35" actId="1076"/>
        <pc:sldMkLst>
          <pc:docMk/>
          <pc:sldMk cId="2582821163" sldId="396"/>
        </pc:sldMkLst>
        <pc:spChg chg="mod">
          <ac:chgData name="Giovanni Verde" userId="d5dc2423-7363-4f52-84c6-1508ec9f9656" providerId="ADAL" clId="{6ABD8E66-D254-47E6-B2DE-047F92EB0C9C}" dt="2021-11-24T17:08:44.844" v="5" actId="255"/>
          <ac:spMkLst>
            <pc:docMk/>
            <pc:sldMk cId="2582821163" sldId="396"/>
            <ac:spMk id="2" creationId="{00000000-0000-0000-0000-000000000000}"/>
          </ac:spMkLst>
        </pc:spChg>
        <pc:picChg chg="del">
          <ac:chgData name="Giovanni Verde" userId="d5dc2423-7363-4f52-84c6-1508ec9f9656" providerId="ADAL" clId="{6ABD8E66-D254-47E6-B2DE-047F92EB0C9C}" dt="2021-11-24T17:08:12.675" v="1" actId="478"/>
          <ac:picMkLst>
            <pc:docMk/>
            <pc:sldMk cId="2582821163" sldId="396"/>
            <ac:picMk id="4" creationId="{98FBAACF-5423-477E-8218-F09E55267423}"/>
          </ac:picMkLst>
        </pc:picChg>
        <pc:picChg chg="add mod">
          <ac:chgData name="Giovanni Verde" userId="d5dc2423-7363-4f52-84c6-1508ec9f9656" providerId="ADAL" clId="{6ABD8E66-D254-47E6-B2DE-047F92EB0C9C}" dt="2021-11-24T17:09:45.545" v="35" actId="1076"/>
          <ac:picMkLst>
            <pc:docMk/>
            <pc:sldMk cId="2582821163" sldId="396"/>
            <ac:picMk id="5" creationId="{2CB7B6E9-DCF6-41F9-93D7-D324313CC2EF}"/>
          </ac:picMkLst>
        </pc:picChg>
      </pc:sldChg>
      <pc:sldChg chg="delSp">
        <pc:chgData name="Giovanni Verde" userId="d5dc2423-7363-4f52-84c6-1508ec9f9656" providerId="ADAL" clId="{6ABD8E66-D254-47E6-B2DE-047F92EB0C9C}" dt="2021-11-24T17:08:49.863" v="6" actId="478"/>
        <pc:sldMkLst>
          <pc:docMk/>
          <pc:sldMk cId="2583542250" sldId="404"/>
        </pc:sldMkLst>
        <pc:picChg chg="del">
          <ac:chgData name="Giovanni Verde" userId="d5dc2423-7363-4f52-84c6-1508ec9f9656" providerId="ADAL" clId="{6ABD8E66-D254-47E6-B2DE-047F92EB0C9C}" dt="2021-11-24T17:08:49.863" v="6" actId="478"/>
          <ac:picMkLst>
            <pc:docMk/>
            <pc:sldMk cId="2583542250" sldId="404"/>
            <ac:picMk id="2055" creationId="{00000000-0000-0000-0000-000000000000}"/>
          </ac:picMkLst>
        </pc:picChg>
      </pc:sldChg>
      <pc:sldChg chg="del">
        <pc:chgData name="Giovanni Verde" userId="d5dc2423-7363-4f52-84c6-1508ec9f9656" providerId="ADAL" clId="{6ABD8E66-D254-47E6-B2DE-047F92EB0C9C}" dt="2021-11-24T17:09:33.079" v="32" actId="47"/>
        <pc:sldMkLst>
          <pc:docMk/>
          <pc:sldMk cId="88084490" sldId="426"/>
        </pc:sldMkLst>
      </pc:sldChg>
      <pc:sldChg chg="delSp">
        <pc:chgData name="Giovanni Verde" userId="d5dc2423-7363-4f52-84c6-1508ec9f9656" providerId="ADAL" clId="{6ABD8E66-D254-47E6-B2DE-047F92EB0C9C}" dt="2021-11-24T17:08:54.186" v="8" actId="478"/>
        <pc:sldMkLst>
          <pc:docMk/>
          <pc:sldMk cId="829329680" sldId="428"/>
        </pc:sldMkLst>
        <pc:picChg chg="del">
          <ac:chgData name="Giovanni Verde" userId="d5dc2423-7363-4f52-84c6-1508ec9f9656" providerId="ADAL" clId="{6ABD8E66-D254-47E6-B2DE-047F92EB0C9C}" dt="2021-11-24T17:08:54.186" v="8" actId="478"/>
          <ac:picMkLst>
            <pc:docMk/>
            <pc:sldMk cId="829329680" sldId="428"/>
            <ac:picMk id="2055" creationId="{00000000-0000-0000-0000-000000000000}"/>
          </ac:picMkLst>
        </pc:picChg>
      </pc:sldChg>
      <pc:sldChg chg="delSp">
        <pc:chgData name="Giovanni Verde" userId="d5dc2423-7363-4f52-84c6-1508ec9f9656" providerId="ADAL" clId="{6ABD8E66-D254-47E6-B2DE-047F92EB0C9C}" dt="2021-11-24T17:08:52.860" v="7" actId="478"/>
        <pc:sldMkLst>
          <pc:docMk/>
          <pc:sldMk cId="2043388287" sldId="456"/>
        </pc:sldMkLst>
        <pc:picChg chg="del">
          <ac:chgData name="Giovanni Verde" userId="d5dc2423-7363-4f52-84c6-1508ec9f9656" providerId="ADAL" clId="{6ABD8E66-D254-47E6-B2DE-047F92EB0C9C}" dt="2021-11-24T17:08:52.860" v="7" actId="478"/>
          <ac:picMkLst>
            <pc:docMk/>
            <pc:sldMk cId="2043388287" sldId="456"/>
            <ac:picMk id="2055" creationId="{00000000-0000-0000-0000-000000000000}"/>
          </ac:picMkLst>
        </pc:picChg>
      </pc:sldChg>
      <pc:sldChg chg="delSp">
        <pc:chgData name="Giovanni Verde" userId="d5dc2423-7363-4f52-84c6-1508ec9f9656" providerId="ADAL" clId="{6ABD8E66-D254-47E6-B2DE-047F92EB0C9C}" dt="2021-11-24T17:08:55.694" v="9" actId="478"/>
        <pc:sldMkLst>
          <pc:docMk/>
          <pc:sldMk cId="2836349818" sldId="458"/>
        </pc:sldMkLst>
        <pc:picChg chg="del">
          <ac:chgData name="Giovanni Verde" userId="d5dc2423-7363-4f52-84c6-1508ec9f9656" providerId="ADAL" clId="{6ABD8E66-D254-47E6-B2DE-047F92EB0C9C}" dt="2021-11-24T17:08:55.694" v="9" actId="478"/>
          <ac:picMkLst>
            <pc:docMk/>
            <pc:sldMk cId="2836349818" sldId="458"/>
            <ac:picMk id="2055" creationId="{00000000-0000-0000-0000-000000000000}"/>
          </ac:picMkLst>
        </pc:picChg>
      </pc:sldChg>
      <pc:sldChg chg="delSp">
        <pc:chgData name="Giovanni Verde" userId="d5dc2423-7363-4f52-84c6-1508ec9f9656" providerId="ADAL" clId="{6ABD8E66-D254-47E6-B2DE-047F92EB0C9C}" dt="2021-11-24T17:08:57.008" v="10" actId="478"/>
        <pc:sldMkLst>
          <pc:docMk/>
          <pc:sldMk cId="154568061" sldId="459"/>
        </pc:sldMkLst>
        <pc:picChg chg="del">
          <ac:chgData name="Giovanni Verde" userId="d5dc2423-7363-4f52-84c6-1508ec9f9656" providerId="ADAL" clId="{6ABD8E66-D254-47E6-B2DE-047F92EB0C9C}" dt="2021-11-24T17:08:57.008" v="10" actId="478"/>
          <ac:picMkLst>
            <pc:docMk/>
            <pc:sldMk cId="154568061" sldId="459"/>
            <ac:picMk id="2055" creationId="{00000000-0000-0000-0000-000000000000}"/>
          </ac:picMkLst>
        </pc:picChg>
      </pc:sldChg>
      <pc:sldChg chg="delSp">
        <pc:chgData name="Giovanni Verde" userId="d5dc2423-7363-4f52-84c6-1508ec9f9656" providerId="ADAL" clId="{6ABD8E66-D254-47E6-B2DE-047F92EB0C9C}" dt="2021-11-24T17:08:58.952" v="11" actId="478"/>
        <pc:sldMkLst>
          <pc:docMk/>
          <pc:sldMk cId="2291238821" sldId="460"/>
        </pc:sldMkLst>
        <pc:picChg chg="del">
          <ac:chgData name="Giovanni Verde" userId="d5dc2423-7363-4f52-84c6-1508ec9f9656" providerId="ADAL" clId="{6ABD8E66-D254-47E6-B2DE-047F92EB0C9C}" dt="2021-11-24T17:08:58.952" v="11" actId="478"/>
          <ac:picMkLst>
            <pc:docMk/>
            <pc:sldMk cId="2291238821" sldId="460"/>
            <ac:picMk id="2055" creationId="{00000000-0000-0000-0000-000000000000}"/>
          </ac:picMkLst>
        </pc:picChg>
      </pc:sldChg>
      <pc:sldChg chg="delSp">
        <pc:chgData name="Giovanni Verde" userId="d5dc2423-7363-4f52-84c6-1508ec9f9656" providerId="ADAL" clId="{6ABD8E66-D254-47E6-B2DE-047F92EB0C9C}" dt="2021-11-24T17:09:00.546" v="12" actId="478"/>
        <pc:sldMkLst>
          <pc:docMk/>
          <pc:sldMk cId="2219768976" sldId="461"/>
        </pc:sldMkLst>
        <pc:picChg chg="del">
          <ac:chgData name="Giovanni Verde" userId="d5dc2423-7363-4f52-84c6-1508ec9f9656" providerId="ADAL" clId="{6ABD8E66-D254-47E6-B2DE-047F92EB0C9C}" dt="2021-11-24T17:09:00.546" v="12" actId="478"/>
          <ac:picMkLst>
            <pc:docMk/>
            <pc:sldMk cId="2219768976" sldId="461"/>
            <ac:picMk id="2055" creationId="{00000000-0000-0000-0000-000000000000}"/>
          </ac:picMkLst>
        </pc:picChg>
      </pc:sldChg>
      <pc:sldChg chg="delSp">
        <pc:chgData name="Giovanni Verde" userId="d5dc2423-7363-4f52-84c6-1508ec9f9656" providerId="ADAL" clId="{6ABD8E66-D254-47E6-B2DE-047F92EB0C9C}" dt="2021-11-24T17:09:10.236" v="17" actId="478"/>
        <pc:sldMkLst>
          <pc:docMk/>
          <pc:sldMk cId="1536627992" sldId="462"/>
        </pc:sldMkLst>
        <pc:picChg chg="del">
          <ac:chgData name="Giovanni Verde" userId="d5dc2423-7363-4f52-84c6-1508ec9f9656" providerId="ADAL" clId="{6ABD8E66-D254-47E6-B2DE-047F92EB0C9C}" dt="2021-11-24T17:09:10.236" v="17" actId="478"/>
          <ac:picMkLst>
            <pc:docMk/>
            <pc:sldMk cId="1536627992" sldId="462"/>
            <ac:picMk id="2055" creationId="{00000000-0000-0000-0000-000000000000}"/>
          </ac:picMkLst>
        </pc:picChg>
      </pc:sldChg>
      <pc:sldChg chg="delSp">
        <pc:chgData name="Giovanni Verde" userId="d5dc2423-7363-4f52-84c6-1508ec9f9656" providerId="ADAL" clId="{6ABD8E66-D254-47E6-B2DE-047F92EB0C9C}" dt="2021-11-24T17:09:07.660" v="15" actId="478"/>
        <pc:sldMkLst>
          <pc:docMk/>
          <pc:sldMk cId="184388387" sldId="463"/>
        </pc:sldMkLst>
        <pc:picChg chg="del">
          <ac:chgData name="Giovanni Verde" userId="d5dc2423-7363-4f52-84c6-1508ec9f9656" providerId="ADAL" clId="{6ABD8E66-D254-47E6-B2DE-047F92EB0C9C}" dt="2021-11-24T17:09:07.660" v="15" actId="478"/>
          <ac:picMkLst>
            <pc:docMk/>
            <pc:sldMk cId="184388387" sldId="463"/>
            <ac:picMk id="2055" creationId="{00000000-0000-0000-0000-000000000000}"/>
          </ac:picMkLst>
        </pc:picChg>
      </pc:sldChg>
      <pc:sldChg chg="delSp modSp">
        <pc:chgData name="Giovanni Verde" userId="d5dc2423-7363-4f52-84c6-1508ec9f9656" providerId="ADAL" clId="{6ABD8E66-D254-47E6-B2DE-047F92EB0C9C}" dt="2021-11-24T17:09:12.015" v="19" actId="478"/>
        <pc:sldMkLst>
          <pc:docMk/>
          <pc:sldMk cId="103964159" sldId="465"/>
        </pc:sldMkLst>
        <pc:picChg chg="del mod">
          <ac:chgData name="Giovanni Verde" userId="d5dc2423-7363-4f52-84c6-1508ec9f9656" providerId="ADAL" clId="{6ABD8E66-D254-47E6-B2DE-047F92EB0C9C}" dt="2021-11-24T17:09:12.015" v="19" actId="478"/>
          <ac:picMkLst>
            <pc:docMk/>
            <pc:sldMk cId="103964159" sldId="465"/>
            <ac:picMk id="2055" creationId="{00000000-0000-0000-0000-000000000000}"/>
          </ac:picMkLst>
        </pc:picChg>
      </pc:sldChg>
      <pc:sldChg chg="delSp">
        <pc:chgData name="Giovanni Verde" userId="d5dc2423-7363-4f52-84c6-1508ec9f9656" providerId="ADAL" clId="{6ABD8E66-D254-47E6-B2DE-047F92EB0C9C}" dt="2021-11-24T17:09:14.473" v="21" actId="478"/>
        <pc:sldMkLst>
          <pc:docMk/>
          <pc:sldMk cId="1580471422" sldId="466"/>
        </pc:sldMkLst>
        <pc:picChg chg="del">
          <ac:chgData name="Giovanni Verde" userId="d5dc2423-7363-4f52-84c6-1508ec9f9656" providerId="ADAL" clId="{6ABD8E66-D254-47E6-B2DE-047F92EB0C9C}" dt="2021-11-24T17:09:14.473" v="21" actId="478"/>
          <ac:picMkLst>
            <pc:docMk/>
            <pc:sldMk cId="1580471422" sldId="466"/>
            <ac:picMk id="2055" creationId="{00000000-0000-0000-0000-000000000000}"/>
          </ac:picMkLst>
        </pc:picChg>
      </pc:sldChg>
      <pc:sldChg chg="delSp">
        <pc:chgData name="Giovanni Verde" userId="d5dc2423-7363-4f52-84c6-1508ec9f9656" providerId="ADAL" clId="{6ABD8E66-D254-47E6-B2DE-047F92EB0C9C}" dt="2021-11-24T17:09:16.147" v="22" actId="478"/>
        <pc:sldMkLst>
          <pc:docMk/>
          <pc:sldMk cId="1805786833" sldId="467"/>
        </pc:sldMkLst>
        <pc:picChg chg="del">
          <ac:chgData name="Giovanni Verde" userId="d5dc2423-7363-4f52-84c6-1508ec9f9656" providerId="ADAL" clId="{6ABD8E66-D254-47E6-B2DE-047F92EB0C9C}" dt="2021-11-24T17:09:16.147" v="22" actId="478"/>
          <ac:picMkLst>
            <pc:docMk/>
            <pc:sldMk cId="1805786833" sldId="467"/>
            <ac:picMk id="2055" creationId="{00000000-0000-0000-0000-000000000000}"/>
          </ac:picMkLst>
        </pc:picChg>
      </pc:sldChg>
      <pc:sldChg chg="delSp">
        <pc:chgData name="Giovanni Verde" userId="d5dc2423-7363-4f52-84c6-1508ec9f9656" providerId="ADAL" clId="{6ABD8E66-D254-47E6-B2DE-047F92EB0C9C}" dt="2021-11-24T17:09:08.930" v="16" actId="478"/>
        <pc:sldMkLst>
          <pc:docMk/>
          <pc:sldMk cId="2278737089" sldId="468"/>
        </pc:sldMkLst>
        <pc:picChg chg="del">
          <ac:chgData name="Giovanni Verde" userId="d5dc2423-7363-4f52-84c6-1508ec9f9656" providerId="ADAL" clId="{6ABD8E66-D254-47E6-B2DE-047F92EB0C9C}" dt="2021-11-24T17:09:08.930" v="16" actId="478"/>
          <ac:picMkLst>
            <pc:docMk/>
            <pc:sldMk cId="2278737089" sldId="468"/>
            <ac:picMk id="2055" creationId="{00000000-0000-0000-0000-000000000000}"/>
          </ac:picMkLst>
        </pc:picChg>
      </pc:sldChg>
      <pc:sldChg chg="delSp">
        <pc:chgData name="Giovanni Verde" userId="d5dc2423-7363-4f52-84c6-1508ec9f9656" providerId="ADAL" clId="{6ABD8E66-D254-47E6-B2DE-047F92EB0C9C}" dt="2021-11-24T17:09:17.637" v="23" actId="478"/>
        <pc:sldMkLst>
          <pc:docMk/>
          <pc:sldMk cId="660817547" sldId="469"/>
        </pc:sldMkLst>
        <pc:picChg chg="del">
          <ac:chgData name="Giovanni Verde" userId="d5dc2423-7363-4f52-84c6-1508ec9f9656" providerId="ADAL" clId="{6ABD8E66-D254-47E6-B2DE-047F92EB0C9C}" dt="2021-11-24T17:09:17.637" v="23" actId="478"/>
          <ac:picMkLst>
            <pc:docMk/>
            <pc:sldMk cId="660817547" sldId="469"/>
            <ac:picMk id="2055" creationId="{00000000-0000-0000-0000-000000000000}"/>
          </ac:picMkLst>
        </pc:picChg>
      </pc:sldChg>
      <pc:sldChg chg="delSp">
        <pc:chgData name="Giovanni Verde" userId="d5dc2423-7363-4f52-84c6-1508ec9f9656" providerId="ADAL" clId="{6ABD8E66-D254-47E6-B2DE-047F92EB0C9C}" dt="2021-11-24T17:09:19.263" v="24" actId="478"/>
        <pc:sldMkLst>
          <pc:docMk/>
          <pc:sldMk cId="581196816" sldId="470"/>
        </pc:sldMkLst>
        <pc:picChg chg="del">
          <ac:chgData name="Giovanni Verde" userId="d5dc2423-7363-4f52-84c6-1508ec9f9656" providerId="ADAL" clId="{6ABD8E66-D254-47E6-B2DE-047F92EB0C9C}" dt="2021-11-24T17:09:19.263" v="24" actId="478"/>
          <ac:picMkLst>
            <pc:docMk/>
            <pc:sldMk cId="581196816" sldId="470"/>
            <ac:picMk id="2055" creationId="{00000000-0000-0000-0000-000000000000}"/>
          </ac:picMkLst>
        </pc:picChg>
      </pc:sldChg>
      <pc:sldChg chg="delSp">
        <pc:chgData name="Giovanni Verde" userId="d5dc2423-7363-4f52-84c6-1508ec9f9656" providerId="ADAL" clId="{6ABD8E66-D254-47E6-B2DE-047F92EB0C9C}" dt="2021-11-24T17:09:20.672" v="25" actId="478"/>
        <pc:sldMkLst>
          <pc:docMk/>
          <pc:sldMk cId="1249642987" sldId="472"/>
        </pc:sldMkLst>
        <pc:picChg chg="del">
          <ac:chgData name="Giovanni Verde" userId="d5dc2423-7363-4f52-84c6-1508ec9f9656" providerId="ADAL" clId="{6ABD8E66-D254-47E6-B2DE-047F92EB0C9C}" dt="2021-11-24T17:09:20.672" v="25" actId="478"/>
          <ac:picMkLst>
            <pc:docMk/>
            <pc:sldMk cId="1249642987" sldId="472"/>
            <ac:picMk id="2055" creationId="{00000000-0000-0000-0000-000000000000}"/>
          </ac:picMkLst>
        </pc:picChg>
      </pc:sldChg>
      <pc:sldChg chg="delSp">
        <pc:chgData name="Giovanni Verde" userId="d5dc2423-7363-4f52-84c6-1508ec9f9656" providerId="ADAL" clId="{6ABD8E66-D254-47E6-B2DE-047F92EB0C9C}" dt="2021-11-24T17:09:22.344" v="26" actId="478"/>
        <pc:sldMkLst>
          <pc:docMk/>
          <pc:sldMk cId="817800412" sldId="473"/>
        </pc:sldMkLst>
        <pc:picChg chg="del">
          <ac:chgData name="Giovanni Verde" userId="d5dc2423-7363-4f52-84c6-1508ec9f9656" providerId="ADAL" clId="{6ABD8E66-D254-47E6-B2DE-047F92EB0C9C}" dt="2021-11-24T17:09:22.344" v="26" actId="478"/>
          <ac:picMkLst>
            <pc:docMk/>
            <pc:sldMk cId="817800412" sldId="473"/>
            <ac:picMk id="2055" creationId="{00000000-0000-0000-0000-000000000000}"/>
          </ac:picMkLst>
        </pc:picChg>
      </pc:sldChg>
      <pc:sldChg chg="delSp">
        <pc:chgData name="Giovanni Verde" userId="d5dc2423-7363-4f52-84c6-1508ec9f9656" providerId="ADAL" clId="{6ABD8E66-D254-47E6-B2DE-047F92EB0C9C}" dt="2021-11-24T17:09:23.744" v="27" actId="478"/>
        <pc:sldMkLst>
          <pc:docMk/>
          <pc:sldMk cId="1154098481" sldId="474"/>
        </pc:sldMkLst>
        <pc:picChg chg="del">
          <ac:chgData name="Giovanni Verde" userId="d5dc2423-7363-4f52-84c6-1508ec9f9656" providerId="ADAL" clId="{6ABD8E66-D254-47E6-B2DE-047F92EB0C9C}" dt="2021-11-24T17:09:23.744" v="27" actId="478"/>
          <ac:picMkLst>
            <pc:docMk/>
            <pc:sldMk cId="1154098481" sldId="474"/>
            <ac:picMk id="2055" creationId="{00000000-0000-0000-0000-000000000000}"/>
          </ac:picMkLst>
        </pc:picChg>
      </pc:sldChg>
      <pc:sldChg chg="delSp">
        <pc:chgData name="Giovanni Verde" userId="d5dc2423-7363-4f52-84c6-1508ec9f9656" providerId="ADAL" clId="{6ABD8E66-D254-47E6-B2DE-047F92EB0C9C}" dt="2021-11-24T17:09:25.016" v="28" actId="478"/>
        <pc:sldMkLst>
          <pc:docMk/>
          <pc:sldMk cId="3900956800" sldId="475"/>
        </pc:sldMkLst>
        <pc:picChg chg="del">
          <ac:chgData name="Giovanni Verde" userId="d5dc2423-7363-4f52-84c6-1508ec9f9656" providerId="ADAL" clId="{6ABD8E66-D254-47E6-B2DE-047F92EB0C9C}" dt="2021-11-24T17:09:25.016" v="28" actId="478"/>
          <ac:picMkLst>
            <pc:docMk/>
            <pc:sldMk cId="3900956800" sldId="475"/>
            <ac:picMk id="2055" creationId="{00000000-0000-0000-0000-000000000000}"/>
          </ac:picMkLst>
        </pc:picChg>
      </pc:sldChg>
      <pc:sldChg chg="delSp">
        <pc:chgData name="Giovanni Verde" userId="d5dc2423-7363-4f52-84c6-1508ec9f9656" providerId="ADAL" clId="{6ABD8E66-D254-47E6-B2DE-047F92EB0C9C}" dt="2021-11-24T17:09:26.510" v="29" actId="478"/>
        <pc:sldMkLst>
          <pc:docMk/>
          <pc:sldMk cId="3795647764" sldId="476"/>
        </pc:sldMkLst>
        <pc:picChg chg="del">
          <ac:chgData name="Giovanni Verde" userId="d5dc2423-7363-4f52-84c6-1508ec9f9656" providerId="ADAL" clId="{6ABD8E66-D254-47E6-B2DE-047F92EB0C9C}" dt="2021-11-24T17:09:26.510" v="29" actId="478"/>
          <ac:picMkLst>
            <pc:docMk/>
            <pc:sldMk cId="3795647764" sldId="476"/>
            <ac:picMk id="2055" creationId="{00000000-0000-0000-0000-000000000000}"/>
          </ac:picMkLst>
        </pc:picChg>
      </pc:sldChg>
      <pc:sldChg chg="delSp">
        <pc:chgData name="Giovanni Verde" userId="d5dc2423-7363-4f52-84c6-1508ec9f9656" providerId="ADAL" clId="{6ABD8E66-D254-47E6-B2DE-047F92EB0C9C}" dt="2021-11-24T17:09:27.750" v="30" actId="478"/>
        <pc:sldMkLst>
          <pc:docMk/>
          <pc:sldMk cId="3603088248" sldId="477"/>
        </pc:sldMkLst>
        <pc:picChg chg="del">
          <ac:chgData name="Giovanni Verde" userId="d5dc2423-7363-4f52-84c6-1508ec9f9656" providerId="ADAL" clId="{6ABD8E66-D254-47E6-B2DE-047F92EB0C9C}" dt="2021-11-24T17:09:27.750" v="30" actId="478"/>
          <ac:picMkLst>
            <pc:docMk/>
            <pc:sldMk cId="3603088248" sldId="477"/>
            <ac:picMk id="2055" creationId="{00000000-0000-0000-0000-000000000000}"/>
          </ac:picMkLst>
        </pc:picChg>
      </pc:sldChg>
      <pc:sldChg chg="delSp">
        <pc:chgData name="Giovanni Verde" userId="d5dc2423-7363-4f52-84c6-1508ec9f9656" providerId="ADAL" clId="{6ABD8E66-D254-47E6-B2DE-047F92EB0C9C}" dt="2021-11-24T17:09:29.797" v="31" actId="478"/>
        <pc:sldMkLst>
          <pc:docMk/>
          <pc:sldMk cId="387478573" sldId="478"/>
        </pc:sldMkLst>
        <pc:picChg chg="del">
          <ac:chgData name="Giovanni Verde" userId="d5dc2423-7363-4f52-84c6-1508ec9f9656" providerId="ADAL" clId="{6ABD8E66-D254-47E6-B2DE-047F92EB0C9C}" dt="2021-11-24T17:09:29.797" v="31" actId="478"/>
          <ac:picMkLst>
            <pc:docMk/>
            <pc:sldMk cId="387478573" sldId="478"/>
            <ac:picMk id="2055" creationId="{00000000-0000-0000-0000-000000000000}"/>
          </ac:picMkLst>
        </pc:picChg>
      </pc:sldChg>
      <pc:sldChg chg="delSp">
        <pc:chgData name="Giovanni Verde" userId="d5dc2423-7363-4f52-84c6-1508ec9f9656" providerId="ADAL" clId="{6ABD8E66-D254-47E6-B2DE-047F92EB0C9C}" dt="2021-11-24T17:09:03.297" v="13" actId="478"/>
        <pc:sldMkLst>
          <pc:docMk/>
          <pc:sldMk cId="766196477" sldId="479"/>
        </pc:sldMkLst>
        <pc:picChg chg="del">
          <ac:chgData name="Giovanni Verde" userId="d5dc2423-7363-4f52-84c6-1508ec9f9656" providerId="ADAL" clId="{6ABD8E66-D254-47E6-B2DE-047F92EB0C9C}" dt="2021-11-24T17:09:03.297" v="13" actId="478"/>
          <ac:picMkLst>
            <pc:docMk/>
            <pc:sldMk cId="766196477" sldId="479"/>
            <ac:picMk id="2055" creationId="{00000000-0000-0000-0000-000000000000}"/>
          </ac:picMkLst>
        </pc:picChg>
      </pc:sldChg>
      <pc:sldChg chg="delSp">
        <pc:chgData name="Giovanni Verde" userId="d5dc2423-7363-4f52-84c6-1508ec9f9656" providerId="ADAL" clId="{6ABD8E66-D254-47E6-B2DE-047F92EB0C9C}" dt="2021-11-24T17:09:05.084" v="14" actId="478"/>
        <pc:sldMkLst>
          <pc:docMk/>
          <pc:sldMk cId="324409685" sldId="480"/>
        </pc:sldMkLst>
        <pc:picChg chg="del">
          <ac:chgData name="Giovanni Verde" userId="d5dc2423-7363-4f52-84c6-1508ec9f9656" providerId="ADAL" clId="{6ABD8E66-D254-47E6-B2DE-047F92EB0C9C}" dt="2021-11-24T17:09:05.084" v="14" actId="478"/>
          <ac:picMkLst>
            <pc:docMk/>
            <pc:sldMk cId="324409685" sldId="480"/>
            <ac:picMk id="2055" creationId="{00000000-0000-0000-0000-000000000000}"/>
          </ac:picMkLst>
        </pc:picChg>
      </pc:sldChg>
      <pc:sldChg chg="delSp">
        <pc:chgData name="Giovanni Verde" userId="d5dc2423-7363-4f52-84c6-1508ec9f9656" providerId="ADAL" clId="{6ABD8E66-D254-47E6-B2DE-047F92EB0C9C}" dt="2021-11-24T17:09:13.321" v="20" actId="478"/>
        <pc:sldMkLst>
          <pc:docMk/>
          <pc:sldMk cId="59779269" sldId="481"/>
        </pc:sldMkLst>
        <pc:picChg chg="del">
          <ac:chgData name="Giovanni Verde" userId="d5dc2423-7363-4f52-84c6-1508ec9f9656" providerId="ADAL" clId="{6ABD8E66-D254-47E6-B2DE-047F92EB0C9C}" dt="2021-11-24T17:09:13.321" v="20" actId="478"/>
          <ac:picMkLst>
            <pc:docMk/>
            <pc:sldMk cId="59779269" sldId="481"/>
            <ac:picMk id="2055" creationId="{00000000-0000-0000-0000-000000000000}"/>
          </ac:picMkLst>
        </pc:picChg>
      </pc:sldChg>
      <pc:sldMasterChg chg="modSldLayout">
        <pc:chgData name="Giovanni Verde" userId="d5dc2423-7363-4f52-84c6-1508ec9f9656" providerId="ADAL" clId="{6ABD8E66-D254-47E6-B2DE-047F92EB0C9C}" dt="2021-11-24T17:10:27.134" v="41" actId="1036"/>
        <pc:sldMasterMkLst>
          <pc:docMk/>
          <pc:sldMasterMk cId="0" sldId="2147483648"/>
        </pc:sldMasterMkLst>
        <pc:sldLayoutChg chg="addSp modSp mod">
          <pc:chgData name="Giovanni Verde" userId="d5dc2423-7363-4f52-84c6-1508ec9f9656" providerId="ADAL" clId="{6ABD8E66-D254-47E6-B2DE-047F92EB0C9C}" dt="2021-11-24T17:10:27.134" v="41" actId="1036"/>
          <pc:sldLayoutMkLst>
            <pc:docMk/>
            <pc:sldMasterMk cId="0" sldId="2147483648"/>
            <pc:sldLayoutMk cId="575652175" sldId="2147483649"/>
          </pc:sldLayoutMkLst>
          <pc:picChg chg="add mod">
            <ac:chgData name="Giovanni Verde" userId="d5dc2423-7363-4f52-84c6-1508ec9f9656" providerId="ADAL" clId="{6ABD8E66-D254-47E6-B2DE-047F92EB0C9C}" dt="2021-11-24T17:10:27.134" v="41" actId="1036"/>
            <ac:picMkLst>
              <pc:docMk/>
              <pc:sldMasterMk cId="0" sldId="2147483648"/>
              <pc:sldLayoutMk cId="575652175" sldId="2147483649"/>
              <ac:picMk id="7" creationId="{2388D0BD-710E-49AF-8DEB-EB473858E254}"/>
            </ac:picMkLst>
          </pc:picChg>
        </pc:sldLayoutChg>
      </pc:sldMasterChg>
    </pc:docChg>
  </pc:docChgLst>
  <pc:docChgLst>
    <pc:chgData name="Gennaro Pignatiello" userId="8d52887a-bbfd-40d1-98f6-3f4cfdba1e45" providerId="ADAL" clId="{0866D3DD-C7B6-4581-B071-371EFA8A3028}"/>
    <pc:docChg chg="undo redo custSel addSld delSld modSld">
      <pc:chgData name="Gennaro Pignatiello" userId="8d52887a-bbfd-40d1-98f6-3f4cfdba1e45" providerId="ADAL" clId="{0866D3DD-C7B6-4581-B071-371EFA8A3028}" dt="2024-11-17T22:31:24.819" v="986" actId="115"/>
      <pc:docMkLst>
        <pc:docMk/>
      </pc:docMkLst>
      <pc:sldChg chg="modSp mod">
        <pc:chgData name="Gennaro Pignatiello" userId="8d52887a-bbfd-40d1-98f6-3f4cfdba1e45" providerId="ADAL" clId="{0866D3DD-C7B6-4581-B071-371EFA8A3028}" dt="2024-11-17T20:49:40.019" v="105" actId="114"/>
        <pc:sldMkLst>
          <pc:docMk/>
          <pc:sldMk cId="2583542250" sldId="404"/>
        </pc:sldMkLst>
        <pc:spChg chg="mod">
          <ac:chgData name="Gennaro Pignatiello" userId="8d52887a-bbfd-40d1-98f6-3f4cfdba1e45" providerId="ADAL" clId="{0866D3DD-C7B6-4581-B071-371EFA8A3028}" dt="2024-11-17T20:49:40.019" v="105" actId="114"/>
          <ac:spMkLst>
            <pc:docMk/>
            <pc:sldMk cId="2583542250" sldId="404"/>
            <ac:spMk id="2052" creationId="{00000000-0000-0000-0000-000000000000}"/>
          </ac:spMkLst>
        </pc:spChg>
      </pc:sldChg>
      <pc:sldChg chg="modSp mod">
        <pc:chgData name="Gennaro Pignatiello" userId="8d52887a-bbfd-40d1-98f6-3f4cfdba1e45" providerId="ADAL" clId="{0866D3DD-C7B6-4581-B071-371EFA8A3028}" dt="2024-11-17T21:48:15.214" v="693" actId="115"/>
        <pc:sldMkLst>
          <pc:docMk/>
          <pc:sldMk cId="829329680" sldId="428"/>
        </pc:sldMkLst>
        <pc:spChg chg="mod">
          <ac:chgData name="Gennaro Pignatiello" userId="8d52887a-bbfd-40d1-98f6-3f4cfdba1e45" providerId="ADAL" clId="{0866D3DD-C7B6-4581-B071-371EFA8A3028}" dt="2024-11-17T21:01:05.637" v="166" actId="20577"/>
          <ac:spMkLst>
            <pc:docMk/>
            <pc:sldMk cId="829329680" sldId="428"/>
            <ac:spMk id="2" creationId="{00000000-0000-0000-0000-000000000000}"/>
          </ac:spMkLst>
        </pc:spChg>
        <pc:spChg chg="mod">
          <ac:chgData name="Gennaro Pignatiello" userId="8d52887a-bbfd-40d1-98f6-3f4cfdba1e45" providerId="ADAL" clId="{0866D3DD-C7B6-4581-B071-371EFA8A3028}" dt="2024-11-17T21:48:15.214" v="693" actId="115"/>
          <ac:spMkLst>
            <pc:docMk/>
            <pc:sldMk cId="829329680" sldId="428"/>
            <ac:spMk id="2052" creationId="{00000000-0000-0000-0000-000000000000}"/>
          </ac:spMkLst>
        </pc:spChg>
      </pc:sldChg>
      <pc:sldChg chg="addSp modSp mod">
        <pc:chgData name="Gennaro Pignatiello" userId="8d52887a-bbfd-40d1-98f6-3f4cfdba1e45" providerId="ADAL" clId="{0866D3DD-C7B6-4581-B071-371EFA8A3028}" dt="2024-11-17T22:31:24.819" v="986" actId="115"/>
        <pc:sldMkLst>
          <pc:docMk/>
          <pc:sldMk cId="2043388287" sldId="456"/>
        </pc:sldMkLst>
        <pc:spChg chg="add mod">
          <ac:chgData name="Gennaro Pignatiello" userId="8d52887a-bbfd-40d1-98f6-3f4cfdba1e45" providerId="ADAL" clId="{0866D3DD-C7B6-4581-B071-371EFA8A3028}" dt="2024-11-17T21:01:02.743" v="162" actId="20577"/>
          <ac:spMkLst>
            <pc:docMk/>
            <pc:sldMk cId="2043388287" sldId="456"/>
            <ac:spMk id="2" creationId="{BDF11D46-0DF3-0B84-6C37-128A1BF7F521}"/>
          </ac:spMkLst>
        </pc:spChg>
        <pc:spChg chg="mod">
          <ac:chgData name="Gennaro Pignatiello" userId="8d52887a-bbfd-40d1-98f6-3f4cfdba1e45" providerId="ADAL" clId="{0866D3DD-C7B6-4581-B071-371EFA8A3028}" dt="2024-11-17T22:31:24.819" v="986" actId="115"/>
          <ac:spMkLst>
            <pc:docMk/>
            <pc:sldMk cId="2043388287" sldId="456"/>
            <ac:spMk id="2052" creationId="{00000000-0000-0000-0000-000000000000}"/>
          </ac:spMkLst>
        </pc:spChg>
      </pc:sldChg>
      <pc:sldChg chg="delSp modSp mod">
        <pc:chgData name="Gennaro Pignatiello" userId="8d52887a-bbfd-40d1-98f6-3f4cfdba1e45" providerId="ADAL" clId="{0866D3DD-C7B6-4581-B071-371EFA8A3028}" dt="2024-11-17T21:01:09.998" v="167" actId="478"/>
        <pc:sldMkLst>
          <pc:docMk/>
          <pc:sldMk cId="2836349818" sldId="458"/>
        </pc:sldMkLst>
        <pc:spChg chg="del">
          <ac:chgData name="Gennaro Pignatiello" userId="8d52887a-bbfd-40d1-98f6-3f4cfdba1e45" providerId="ADAL" clId="{0866D3DD-C7B6-4581-B071-371EFA8A3028}" dt="2024-11-17T21:01:09.998" v="167" actId="478"/>
          <ac:spMkLst>
            <pc:docMk/>
            <pc:sldMk cId="2836349818" sldId="458"/>
            <ac:spMk id="7" creationId="{00000000-0000-0000-0000-000000000000}"/>
          </ac:spMkLst>
        </pc:spChg>
        <pc:spChg chg="mod">
          <ac:chgData name="Gennaro Pignatiello" userId="8d52887a-bbfd-40d1-98f6-3f4cfdba1e45" providerId="ADAL" clId="{0866D3DD-C7B6-4581-B071-371EFA8A3028}" dt="2024-11-17T21:00:04.266" v="159" actId="20577"/>
          <ac:spMkLst>
            <pc:docMk/>
            <pc:sldMk cId="2836349818" sldId="458"/>
            <ac:spMk id="2052" creationId="{00000000-0000-0000-0000-000000000000}"/>
          </ac:spMkLst>
        </pc:spChg>
      </pc:sldChg>
      <pc:sldChg chg="del">
        <pc:chgData name="Gennaro Pignatiello" userId="8d52887a-bbfd-40d1-98f6-3f4cfdba1e45" providerId="ADAL" clId="{0866D3DD-C7B6-4581-B071-371EFA8A3028}" dt="2024-11-17T21:02:05.069" v="168" actId="47"/>
        <pc:sldMkLst>
          <pc:docMk/>
          <pc:sldMk cId="154568061" sldId="459"/>
        </pc:sldMkLst>
      </pc:sldChg>
      <pc:sldChg chg="delSp modSp mod">
        <pc:chgData name="Gennaro Pignatiello" userId="8d52887a-bbfd-40d1-98f6-3f4cfdba1e45" providerId="ADAL" clId="{0866D3DD-C7B6-4581-B071-371EFA8A3028}" dt="2024-11-17T21:49:55.622" v="698" actId="5793"/>
        <pc:sldMkLst>
          <pc:docMk/>
          <pc:sldMk cId="2291238821" sldId="460"/>
        </pc:sldMkLst>
        <pc:spChg chg="del">
          <ac:chgData name="Gennaro Pignatiello" userId="8d52887a-bbfd-40d1-98f6-3f4cfdba1e45" providerId="ADAL" clId="{0866D3DD-C7B6-4581-B071-371EFA8A3028}" dt="2024-11-17T21:13:54.683" v="279" actId="478"/>
          <ac:spMkLst>
            <pc:docMk/>
            <pc:sldMk cId="2291238821" sldId="460"/>
            <ac:spMk id="6" creationId="{00000000-0000-0000-0000-000000000000}"/>
          </ac:spMkLst>
        </pc:spChg>
        <pc:spChg chg="mod">
          <ac:chgData name="Gennaro Pignatiello" userId="8d52887a-bbfd-40d1-98f6-3f4cfdba1e45" providerId="ADAL" clId="{0866D3DD-C7B6-4581-B071-371EFA8A3028}" dt="2024-11-17T21:49:55.622" v="698" actId="5793"/>
          <ac:spMkLst>
            <pc:docMk/>
            <pc:sldMk cId="2291238821" sldId="460"/>
            <ac:spMk id="2052" creationId="{00000000-0000-0000-0000-000000000000}"/>
          </ac:spMkLst>
        </pc:spChg>
      </pc:sldChg>
      <pc:sldChg chg="del">
        <pc:chgData name="Gennaro Pignatiello" userId="8d52887a-bbfd-40d1-98f6-3f4cfdba1e45" providerId="ADAL" clId="{0866D3DD-C7B6-4581-B071-371EFA8A3028}" dt="2024-11-17T21:07:06.874" v="242" actId="47"/>
        <pc:sldMkLst>
          <pc:docMk/>
          <pc:sldMk cId="2219768976" sldId="461"/>
        </pc:sldMkLst>
      </pc:sldChg>
      <pc:sldChg chg="del">
        <pc:chgData name="Gennaro Pignatiello" userId="8d52887a-bbfd-40d1-98f6-3f4cfdba1e45" providerId="ADAL" clId="{0866D3DD-C7B6-4581-B071-371EFA8A3028}" dt="2024-11-17T22:26:01.435" v="960" actId="47"/>
        <pc:sldMkLst>
          <pc:docMk/>
          <pc:sldMk cId="1536627992" sldId="462"/>
        </pc:sldMkLst>
      </pc:sldChg>
      <pc:sldChg chg="addSp modSp mod">
        <pc:chgData name="Gennaro Pignatiello" userId="8d52887a-bbfd-40d1-98f6-3f4cfdba1e45" providerId="ADAL" clId="{0866D3DD-C7B6-4581-B071-371EFA8A3028}" dt="2024-11-17T22:21:55.661" v="925" actId="20577"/>
        <pc:sldMkLst>
          <pc:docMk/>
          <pc:sldMk cId="184388387" sldId="463"/>
        </pc:sldMkLst>
        <pc:spChg chg="add mod">
          <ac:chgData name="Gennaro Pignatiello" userId="8d52887a-bbfd-40d1-98f6-3f4cfdba1e45" providerId="ADAL" clId="{0866D3DD-C7B6-4581-B071-371EFA8A3028}" dt="2024-11-17T22:21:55.661" v="925" actId="20577"/>
          <ac:spMkLst>
            <pc:docMk/>
            <pc:sldMk cId="184388387" sldId="463"/>
            <ac:spMk id="2" creationId="{4DA05BA1-AF17-3D10-D71A-4139DA53F681}"/>
          </ac:spMkLst>
        </pc:spChg>
        <pc:spChg chg="mod">
          <ac:chgData name="Gennaro Pignatiello" userId="8d52887a-bbfd-40d1-98f6-3f4cfdba1e45" providerId="ADAL" clId="{0866D3DD-C7B6-4581-B071-371EFA8A3028}" dt="2024-11-17T22:18:15.960" v="860" actId="20577"/>
          <ac:spMkLst>
            <pc:docMk/>
            <pc:sldMk cId="184388387" sldId="463"/>
            <ac:spMk id="2052" creationId="{00000000-0000-0000-0000-000000000000}"/>
          </ac:spMkLst>
        </pc:spChg>
      </pc:sldChg>
      <pc:sldChg chg="del">
        <pc:chgData name="Gennaro Pignatiello" userId="8d52887a-bbfd-40d1-98f6-3f4cfdba1e45" providerId="ADAL" clId="{0866D3DD-C7B6-4581-B071-371EFA8A3028}" dt="2024-11-17T22:26:01.435" v="960" actId="47"/>
        <pc:sldMkLst>
          <pc:docMk/>
          <pc:sldMk cId="103964159" sldId="465"/>
        </pc:sldMkLst>
      </pc:sldChg>
      <pc:sldChg chg="del">
        <pc:chgData name="Gennaro Pignatiello" userId="8d52887a-bbfd-40d1-98f6-3f4cfdba1e45" providerId="ADAL" clId="{0866D3DD-C7B6-4581-B071-371EFA8A3028}" dt="2024-11-17T22:26:01.435" v="960" actId="47"/>
        <pc:sldMkLst>
          <pc:docMk/>
          <pc:sldMk cId="1580471422" sldId="466"/>
        </pc:sldMkLst>
      </pc:sldChg>
      <pc:sldChg chg="del">
        <pc:chgData name="Gennaro Pignatiello" userId="8d52887a-bbfd-40d1-98f6-3f4cfdba1e45" providerId="ADAL" clId="{0866D3DD-C7B6-4581-B071-371EFA8A3028}" dt="2024-11-17T22:26:01.435" v="960" actId="47"/>
        <pc:sldMkLst>
          <pc:docMk/>
          <pc:sldMk cId="1805786833" sldId="467"/>
        </pc:sldMkLst>
      </pc:sldChg>
      <pc:sldChg chg="del">
        <pc:chgData name="Gennaro Pignatiello" userId="8d52887a-bbfd-40d1-98f6-3f4cfdba1e45" providerId="ADAL" clId="{0866D3DD-C7B6-4581-B071-371EFA8A3028}" dt="2024-11-17T22:26:01.435" v="960" actId="47"/>
        <pc:sldMkLst>
          <pc:docMk/>
          <pc:sldMk cId="2278737089" sldId="468"/>
        </pc:sldMkLst>
      </pc:sldChg>
      <pc:sldChg chg="del">
        <pc:chgData name="Gennaro Pignatiello" userId="8d52887a-bbfd-40d1-98f6-3f4cfdba1e45" providerId="ADAL" clId="{0866D3DD-C7B6-4581-B071-371EFA8A3028}" dt="2024-11-17T22:26:01.435" v="960" actId="47"/>
        <pc:sldMkLst>
          <pc:docMk/>
          <pc:sldMk cId="660817547" sldId="469"/>
        </pc:sldMkLst>
      </pc:sldChg>
      <pc:sldChg chg="del">
        <pc:chgData name="Gennaro Pignatiello" userId="8d52887a-bbfd-40d1-98f6-3f4cfdba1e45" providerId="ADAL" clId="{0866D3DD-C7B6-4581-B071-371EFA8A3028}" dt="2024-11-17T22:26:01.435" v="960" actId="47"/>
        <pc:sldMkLst>
          <pc:docMk/>
          <pc:sldMk cId="581196816" sldId="470"/>
        </pc:sldMkLst>
      </pc:sldChg>
      <pc:sldChg chg="del">
        <pc:chgData name="Gennaro Pignatiello" userId="8d52887a-bbfd-40d1-98f6-3f4cfdba1e45" providerId="ADAL" clId="{0866D3DD-C7B6-4581-B071-371EFA8A3028}" dt="2024-11-17T22:26:01.435" v="960" actId="47"/>
        <pc:sldMkLst>
          <pc:docMk/>
          <pc:sldMk cId="1249642987" sldId="472"/>
        </pc:sldMkLst>
      </pc:sldChg>
      <pc:sldChg chg="del">
        <pc:chgData name="Gennaro Pignatiello" userId="8d52887a-bbfd-40d1-98f6-3f4cfdba1e45" providerId="ADAL" clId="{0866D3DD-C7B6-4581-B071-371EFA8A3028}" dt="2024-11-17T22:26:01.435" v="960" actId="47"/>
        <pc:sldMkLst>
          <pc:docMk/>
          <pc:sldMk cId="817800412" sldId="473"/>
        </pc:sldMkLst>
      </pc:sldChg>
      <pc:sldChg chg="del">
        <pc:chgData name="Gennaro Pignatiello" userId="8d52887a-bbfd-40d1-98f6-3f4cfdba1e45" providerId="ADAL" clId="{0866D3DD-C7B6-4581-B071-371EFA8A3028}" dt="2024-11-17T22:26:01.435" v="960" actId="47"/>
        <pc:sldMkLst>
          <pc:docMk/>
          <pc:sldMk cId="1154098481" sldId="474"/>
        </pc:sldMkLst>
      </pc:sldChg>
      <pc:sldChg chg="del">
        <pc:chgData name="Gennaro Pignatiello" userId="8d52887a-bbfd-40d1-98f6-3f4cfdba1e45" providerId="ADAL" clId="{0866D3DD-C7B6-4581-B071-371EFA8A3028}" dt="2024-11-17T22:26:01.435" v="960" actId="47"/>
        <pc:sldMkLst>
          <pc:docMk/>
          <pc:sldMk cId="3900956800" sldId="475"/>
        </pc:sldMkLst>
      </pc:sldChg>
      <pc:sldChg chg="del">
        <pc:chgData name="Gennaro Pignatiello" userId="8d52887a-bbfd-40d1-98f6-3f4cfdba1e45" providerId="ADAL" clId="{0866D3DD-C7B6-4581-B071-371EFA8A3028}" dt="2024-11-17T22:26:01.435" v="960" actId="47"/>
        <pc:sldMkLst>
          <pc:docMk/>
          <pc:sldMk cId="3795647764" sldId="476"/>
        </pc:sldMkLst>
      </pc:sldChg>
      <pc:sldChg chg="del">
        <pc:chgData name="Gennaro Pignatiello" userId="8d52887a-bbfd-40d1-98f6-3f4cfdba1e45" providerId="ADAL" clId="{0866D3DD-C7B6-4581-B071-371EFA8A3028}" dt="2024-11-17T22:26:01.435" v="960" actId="47"/>
        <pc:sldMkLst>
          <pc:docMk/>
          <pc:sldMk cId="3603088248" sldId="477"/>
        </pc:sldMkLst>
      </pc:sldChg>
      <pc:sldChg chg="del">
        <pc:chgData name="Gennaro Pignatiello" userId="8d52887a-bbfd-40d1-98f6-3f4cfdba1e45" providerId="ADAL" clId="{0866D3DD-C7B6-4581-B071-371EFA8A3028}" dt="2024-11-17T22:26:01.435" v="960" actId="47"/>
        <pc:sldMkLst>
          <pc:docMk/>
          <pc:sldMk cId="387478573" sldId="478"/>
        </pc:sldMkLst>
      </pc:sldChg>
      <pc:sldChg chg="modSp mod">
        <pc:chgData name="Gennaro Pignatiello" userId="8d52887a-bbfd-40d1-98f6-3f4cfdba1e45" providerId="ADAL" clId="{0866D3DD-C7B6-4581-B071-371EFA8A3028}" dt="2024-11-17T21:51:59.902" v="699" actId="20577"/>
        <pc:sldMkLst>
          <pc:docMk/>
          <pc:sldMk cId="766196477" sldId="479"/>
        </pc:sldMkLst>
        <pc:spChg chg="mod">
          <ac:chgData name="Gennaro Pignatiello" userId="8d52887a-bbfd-40d1-98f6-3f4cfdba1e45" providerId="ADAL" clId="{0866D3DD-C7B6-4581-B071-371EFA8A3028}" dt="2024-11-17T21:14:01.857" v="281" actId="20577"/>
          <ac:spMkLst>
            <pc:docMk/>
            <pc:sldMk cId="766196477" sldId="479"/>
            <ac:spMk id="6" creationId="{00000000-0000-0000-0000-000000000000}"/>
          </ac:spMkLst>
        </pc:spChg>
        <pc:spChg chg="mod">
          <ac:chgData name="Gennaro Pignatiello" userId="8d52887a-bbfd-40d1-98f6-3f4cfdba1e45" providerId="ADAL" clId="{0866D3DD-C7B6-4581-B071-371EFA8A3028}" dt="2024-11-17T21:51:59.902" v="699" actId="20577"/>
          <ac:spMkLst>
            <pc:docMk/>
            <pc:sldMk cId="766196477" sldId="479"/>
            <ac:spMk id="2052" creationId="{00000000-0000-0000-0000-000000000000}"/>
          </ac:spMkLst>
        </pc:spChg>
      </pc:sldChg>
      <pc:sldChg chg="addSp delSp modSp mod">
        <pc:chgData name="Gennaro Pignatiello" userId="8d52887a-bbfd-40d1-98f6-3f4cfdba1e45" providerId="ADAL" clId="{0866D3DD-C7B6-4581-B071-371EFA8A3028}" dt="2024-11-17T21:58:43.274" v="717" actId="6549"/>
        <pc:sldMkLst>
          <pc:docMk/>
          <pc:sldMk cId="324409685" sldId="480"/>
        </pc:sldMkLst>
        <pc:spChg chg="add del mod">
          <ac:chgData name="Gennaro Pignatiello" userId="8d52887a-bbfd-40d1-98f6-3f4cfdba1e45" providerId="ADAL" clId="{0866D3DD-C7B6-4581-B071-371EFA8A3028}" dt="2024-11-17T21:43:41.106" v="644" actId="20577"/>
          <ac:spMkLst>
            <pc:docMk/>
            <pc:sldMk cId="324409685" sldId="480"/>
            <ac:spMk id="6" creationId="{00000000-0000-0000-0000-000000000000}"/>
          </ac:spMkLst>
        </pc:spChg>
        <pc:spChg chg="mod">
          <ac:chgData name="Gennaro Pignatiello" userId="8d52887a-bbfd-40d1-98f6-3f4cfdba1e45" providerId="ADAL" clId="{0866D3DD-C7B6-4581-B071-371EFA8A3028}" dt="2024-11-17T21:58:43.274" v="717" actId="6549"/>
          <ac:spMkLst>
            <pc:docMk/>
            <pc:sldMk cId="324409685" sldId="480"/>
            <ac:spMk id="2052" creationId="{00000000-0000-0000-0000-000000000000}"/>
          </ac:spMkLst>
        </pc:spChg>
      </pc:sldChg>
      <pc:sldChg chg="del">
        <pc:chgData name="Gennaro Pignatiello" userId="8d52887a-bbfd-40d1-98f6-3f4cfdba1e45" providerId="ADAL" clId="{0866D3DD-C7B6-4581-B071-371EFA8A3028}" dt="2024-11-17T22:26:01.435" v="960" actId="47"/>
        <pc:sldMkLst>
          <pc:docMk/>
          <pc:sldMk cId="59779269" sldId="481"/>
        </pc:sldMkLst>
      </pc:sldChg>
      <pc:sldChg chg="del">
        <pc:chgData name="Gennaro Pignatiello" userId="8d52887a-bbfd-40d1-98f6-3f4cfdba1e45" providerId="ADAL" clId="{0866D3DD-C7B6-4581-B071-371EFA8A3028}" dt="2024-11-17T22:26:01.435" v="960" actId="47"/>
        <pc:sldMkLst>
          <pc:docMk/>
          <pc:sldMk cId="1375700750" sldId="482"/>
        </pc:sldMkLst>
      </pc:sldChg>
      <pc:sldChg chg="modSp add mod">
        <pc:chgData name="Gennaro Pignatiello" userId="8d52887a-bbfd-40d1-98f6-3f4cfdba1e45" providerId="ADAL" clId="{0866D3DD-C7B6-4581-B071-371EFA8A3028}" dt="2024-11-17T21:15:09.812" v="299" actId="20577"/>
        <pc:sldMkLst>
          <pc:docMk/>
          <pc:sldMk cId="2606581381" sldId="483"/>
        </pc:sldMkLst>
        <pc:spChg chg="mod">
          <ac:chgData name="Gennaro Pignatiello" userId="8d52887a-bbfd-40d1-98f6-3f4cfdba1e45" providerId="ADAL" clId="{0866D3DD-C7B6-4581-B071-371EFA8A3028}" dt="2024-11-17T21:14:10.652" v="284" actId="20577"/>
          <ac:spMkLst>
            <pc:docMk/>
            <pc:sldMk cId="2606581381" sldId="483"/>
            <ac:spMk id="6" creationId="{00000000-0000-0000-0000-000000000000}"/>
          </ac:spMkLst>
        </pc:spChg>
        <pc:spChg chg="mod">
          <ac:chgData name="Gennaro Pignatiello" userId="8d52887a-bbfd-40d1-98f6-3f4cfdba1e45" providerId="ADAL" clId="{0866D3DD-C7B6-4581-B071-371EFA8A3028}" dt="2024-11-17T21:15:09.812" v="299" actId="20577"/>
          <ac:spMkLst>
            <pc:docMk/>
            <pc:sldMk cId="2606581381" sldId="483"/>
            <ac:spMk id="2052" creationId="{00000000-0000-0000-0000-000000000000}"/>
          </ac:spMkLst>
        </pc:spChg>
      </pc:sldChg>
      <pc:sldChg chg="modSp add mod">
        <pc:chgData name="Gennaro Pignatiello" userId="8d52887a-bbfd-40d1-98f6-3f4cfdba1e45" providerId="ADAL" clId="{0866D3DD-C7B6-4581-B071-371EFA8A3028}" dt="2024-11-17T21:18:55.366" v="363" actId="20577"/>
        <pc:sldMkLst>
          <pc:docMk/>
          <pc:sldMk cId="1260140716" sldId="484"/>
        </pc:sldMkLst>
        <pc:spChg chg="mod">
          <ac:chgData name="Gennaro Pignatiello" userId="8d52887a-bbfd-40d1-98f6-3f4cfdba1e45" providerId="ADAL" clId="{0866D3DD-C7B6-4581-B071-371EFA8A3028}" dt="2024-11-17T21:15:29.941" v="304" actId="20577"/>
          <ac:spMkLst>
            <pc:docMk/>
            <pc:sldMk cId="1260140716" sldId="484"/>
            <ac:spMk id="6" creationId="{00000000-0000-0000-0000-000000000000}"/>
          </ac:spMkLst>
        </pc:spChg>
        <pc:spChg chg="mod">
          <ac:chgData name="Gennaro Pignatiello" userId="8d52887a-bbfd-40d1-98f6-3f4cfdba1e45" providerId="ADAL" clId="{0866D3DD-C7B6-4581-B071-371EFA8A3028}" dt="2024-11-17T21:18:55.366" v="363" actId="20577"/>
          <ac:spMkLst>
            <pc:docMk/>
            <pc:sldMk cId="1260140716" sldId="484"/>
            <ac:spMk id="2052" creationId="{00000000-0000-0000-0000-000000000000}"/>
          </ac:spMkLst>
        </pc:spChg>
      </pc:sldChg>
      <pc:sldChg chg="modSp add mod">
        <pc:chgData name="Gennaro Pignatiello" userId="8d52887a-bbfd-40d1-98f6-3f4cfdba1e45" providerId="ADAL" clId="{0866D3DD-C7B6-4581-B071-371EFA8A3028}" dt="2024-11-17T21:55:36.910" v="704" actId="20577"/>
        <pc:sldMkLst>
          <pc:docMk/>
          <pc:sldMk cId="1855097112" sldId="485"/>
        </pc:sldMkLst>
        <pc:spChg chg="mod">
          <ac:chgData name="Gennaro Pignatiello" userId="8d52887a-bbfd-40d1-98f6-3f4cfdba1e45" providerId="ADAL" clId="{0866D3DD-C7B6-4581-B071-371EFA8A3028}" dt="2024-11-17T21:19:14.783" v="366" actId="20577"/>
          <ac:spMkLst>
            <pc:docMk/>
            <pc:sldMk cId="1855097112" sldId="485"/>
            <ac:spMk id="6" creationId="{00000000-0000-0000-0000-000000000000}"/>
          </ac:spMkLst>
        </pc:spChg>
        <pc:spChg chg="mod">
          <ac:chgData name="Gennaro Pignatiello" userId="8d52887a-bbfd-40d1-98f6-3f4cfdba1e45" providerId="ADAL" clId="{0866D3DD-C7B6-4581-B071-371EFA8A3028}" dt="2024-11-17T21:55:36.910" v="704" actId="20577"/>
          <ac:spMkLst>
            <pc:docMk/>
            <pc:sldMk cId="1855097112" sldId="485"/>
            <ac:spMk id="2052" creationId="{00000000-0000-0000-0000-000000000000}"/>
          </ac:spMkLst>
        </pc:spChg>
      </pc:sldChg>
      <pc:sldChg chg="modSp add mod">
        <pc:chgData name="Gennaro Pignatiello" userId="8d52887a-bbfd-40d1-98f6-3f4cfdba1e45" providerId="ADAL" clId="{0866D3DD-C7B6-4581-B071-371EFA8A3028}" dt="2024-11-17T21:57:25.416" v="712" actId="20577"/>
        <pc:sldMkLst>
          <pc:docMk/>
          <pc:sldMk cId="269928199" sldId="486"/>
        </pc:sldMkLst>
        <pc:spChg chg="mod">
          <ac:chgData name="Gennaro Pignatiello" userId="8d52887a-bbfd-40d1-98f6-3f4cfdba1e45" providerId="ADAL" clId="{0866D3DD-C7B6-4581-B071-371EFA8A3028}" dt="2024-11-17T21:26:32.468" v="453" actId="20577"/>
          <ac:spMkLst>
            <pc:docMk/>
            <pc:sldMk cId="269928199" sldId="486"/>
            <ac:spMk id="6" creationId="{00000000-0000-0000-0000-000000000000}"/>
          </ac:spMkLst>
        </pc:spChg>
        <pc:spChg chg="mod">
          <ac:chgData name="Gennaro Pignatiello" userId="8d52887a-bbfd-40d1-98f6-3f4cfdba1e45" providerId="ADAL" clId="{0866D3DD-C7B6-4581-B071-371EFA8A3028}" dt="2024-11-17T21:57:25.416" v="712" actId="20577"/>
          <ac:spMkLst>
            <pc:docMk/>
            <pc:sldMk cId="269928199" sldId="486"/>
            <ac:spMk id="2052" creationId="{00000000-0000-0000-0000-000000000000}"/>
          </ac:spMkLst>
        </pc:spChg>
      </pc:sldChg>
      <pc:sldChg chg="modSp add mod">
        <pc:chgData name="Gennaro Pignatiello" userId="8d52887a-bbfd-40d1-98f6-3f4cfdba1e45" providerId="ADAL" clId="{0866D3DD-C7B6-4581-B071-371EFA8A3028}" dt="2024-11-17T21:27:58.547" v="469" actId="20577"/>
        <pc:sldMkLst>
          <pc:docMk/>
          <pc:sldMk cId="1591096543" sldId="487"/>
        </pc:sldMkLst>
        <pc:spChg chg="mod">
          <ac:chgData name="Gennaro Pignatiello" userId="8d52887a-bbfd-40d1-98f6-3f4cfdba1e45" providerId="ADAL" clId="{0866D3DD-C7B6-4581-B071-371EFA8A3028}" dt="2024-11-17T21:27:10.015" v="460" actId="20577"/>
          <ac:spMkLst>
            <pc:docMk/>
            <pc:sldMk cId="1591096543" sldId="487"/>
            <ac:spMk id="6" creationId="{00000000-0000-0000-0000-000000000000}"/>
          </ac:spMkLst>
        </pc:spChg>
        <pc:spChg chg="mod">
          <ac:chgData name="Gennaro Pignatiello" userId="8d52887a-bbfd-40d1-98f6-3f4cfdba1e45" providerId="ADAL" clId="{0866D3DD-C7B6-4581-B071-371EFA8A3028}" dt="2024-11-17T21:27:58.547" v="469" actId="20577"/>
          <ac:spMkLst>
            <pc:docMk/>
            <pc:sldMk cId="1591096543" sldId="487"/>
            <ac:spMk id="2052" creationId="{00000000-0000-0000-0000-000000000000}"/>
          </ac:spMkLst>
        </pc:spChg>
      </pc:sldChg>
      <pc:sldChg chg="modSp add mod">
        <pc:chgData name="Gennaro Pignatiello" userId="8d52887a-bbfd-40d1-98f6-3f4cfdba1e45" providerId="ADAL" clId="{0866D3DD-C7B6-4581-B071-371EFA8A3028}" dt="2024-11-17T22:00:04.360" v="724" actId="20577"/>
        <pc:sldMkLst>
          <pc:docMk/>
          <pc:sldMk cId="1694071189" sldId="488"/>
        </pc:sldMkLst>
        <pc:spChg chg="mod">
          <ac:chgData name="Gennaro Pignatiello" userId="8d52887a-bbfd-40d1-98f6-3f4cfdba1e45" providerId="ADAL" clId="{0866D3DD-C7B6-4581-B071-371EFA8A3028}" dt="2024-11-17T21:43:42.852" v="646" actId="20577"/>
          <ac:spMkLst>
            <pc:docMk/>
            <pc:sldMk cId="1694071189" sldId="488"/>
            <ac:spMk id="6" creationId="{00000000-0000-0000-0000-000000000000}"/>
          </ac:spMkLst>
        </pc:spChg>
        <pc:spChg chg="mod">
          <ac:chgData name="Gennaro Pignatiello" userId="8d52887a-bbfd-40d1-98f6-3f4cfdba1e45" providerId="ADAL" clId="{0866D3DD-C7B6-4581-B071-371EFA8A3028}" dt="2024-11-17T22:00:04.360" v="724" actId="20577"/>
          <ac:spMkLst>
            <pc:docMk/>
            <pc:sldMk cId="1694071189" sldId="488"/>
            <ac:spMk id="2052" creationId="{00000000-0000-0000-0000-000000000000}"/>
          </ac:spMkLst>
        </pc:spChg>
      </pc:sldChg>
      <pc:sldChg chg="modSp add mod">
        <pc:chgData name="Gennaro Pignatiello" userId="8d52887a-bbfd-40d1-98f6-3f4cfdba1e45" providerId="ADAL" clId="{0866D3DD-C7B6-4581-B071-371EFA8A3028}" dt="2024-11-17T21:43:44.782" v="648" actId="20577"/>
        <pc:sldMkLst>
          <pc:docMk/>
          <pc:sldMk cId="3031072432" sldId="489"/>
        </pc:sldMkLst>
        <pc:spChg chg="mod">
          <ac:chgData name="Gennaro Pignatiello" userId="8d52887a-bbfd-40d1-98f6-3f4cfdba1e45" providerId="ADAL" clId="{0866D3DD-C7B6-4581-B071-371EFA8A3028}" dt="2024-11-17T21:43:44.782" v="648" actId="20577"/>
          <ac:spMkLst>
            <pc:docMk/>
            <pc:sldMk cId="3031072432" sldId="489"/>
            <ac:spMk id="6" creationId="{00000000-0000-0000-0000-000000000000}"/>
          </ac:spMkLst>
        </pc:spChg>
        <pc:spChg chg="mod">
          <ac:chgData name="Gennaro Pignatiello" userId="8d52887a-bbfd-40d1-98f6-3f4cfdba1e45" providerId="ADAL" clId="{0866D3DD-C7B6-4581-B071-371EFA8A3028}" dt="2024-11-17T21:41:46.193" v="623" actId="20577"/>
          <ac:spMkLst>
            <pc:docMk/>
            <pc:sldMk cId="3031072432" sldId="489"/>
            <ac:spMk id="2052" creationId="{00000000-0000-0000-0000-000000000000}"/>
          </ac:spMkLst>
        </pc:spChg>
      </pc:sldChg>
      <pc:sldChg chg="add del">
        <pc:chgData name="Gennaro Pignatiello" userId="8d52887a-bbfd-40d1-98f6-3f4cfdba1e45" providerId="ADAL" clId="{0866D3DD-C7B6-4581-B071-371EFA8A3028}" dt="2024-11-17T21:38:20.241" v="575" actId="47"/>
        <pc:sldMkLst>
          <pc:docMk/>
          <pc:sldMk cId="3916499266" sldId="489"/>
        </pc:sldMkLst>
      </pc:sldChg>
      <pc:sldChg chg="modSp add mod">
        <pc:chgData name="Gennaro Pignatiello" userId="8d52887a-bbfd-40d1-98f6-3f4cfdba1e45" providerId="ADAL" clId="{0866D3DD-C7B6-4581-B071-371EFA8A3028}" dt="2024-11-17T21:43:46.747" v="650" actId="20577"/>
        <pc:sldMkLst>
          <pc:docMk/>
          <pc:sldMk cId="772351682" sldId="490"/>
        </pc:sldMkLst>
        <pc:spChg chg="mod">
          <ac:chgData name="Gennaro Pignatiello" userId="8d52887a-bbfd-40d1-98f6-3f4cfdba1e45" providerId="ADAL" clId="{0866D3DD-C7B6-4581-B071-371EFA8A3028}" dt="2024-11-17T21:43:46.747" v="650" actId="20577"/>
          <ac:spMkLst>
            <pc:docMk/>
            <pc:sldMk cId="772351682" sldId="490"/>
            <ac:spMk id="6" creationId="{00000000-0000-0000-0000-000000000000}"/>
          </ac:spMkLst>
        </pc:spChg>
        <pc:spChg chg="mod">
          <ac:chgData name="Gennaro Pignatiello" userId="8d52887a-bbfd-40d1-98f6-3f4cfdba1e45" providerId="ADAL" clId="{0866D3DD-C7B6-4581-B071-371EFA8A3028}" dt="2024-11-17T21:42:59.934" v="642" actId="20577"/>
          <ac:spMkLst>
            <pc:docMk/>
            <pc:sldMk cId="772351682" sldId="490"/>
            <ac:spMk id="2052" creationId="{00000000-0000-0000-0000-000000000000}"/>
          </ac:spMkLst>
        </pc:spChg>
      </pc:sldChg>
      <pc:sldChg chg="modSp add mod">
        <pc:chgData name="Gennaro Pignatiello" userId="8d52887a-bbfd-40d1-98f6-3f4cfdba1e45" providerId="ADAL" clId="{0866D3DD-C7B6-4581-B071-371EFA8A3028}" dt="2024-11-17T22:01:15.988" v="725" actId="20577"/>
        <pc:sldMkLst>
          <pc:docMk/>
          <pc:sldMk cId="2568970705" sldId="491"/>
        </pc:sldMkLst>
        <pc:spChg chg="mod">
          <ac:chgData name="Gennaro Pignatiello" userId="8d52887a-bbfd-40d1-98f6-3f4cfdba1e45" providerId="ADAL" clId="{0866D3DD-C7B6-4581-B071-371EFA8A3028}" dt="2024-11-17T21:43:55.726" v="653" actId="20577"/>
          <ac:spMkLst>
            <pc:docMk/>
            <pc:sldMk cId="2568970705" sldId="491"/>
            <ac:spMk id="6" creationId="{00000000-0000-0000-0000-000000000000}"/>
          </ac:spMkLst>
        </pc:spChg>
        <pc:spChg chg="mod">
          <ac:chgData name="Gennaro Pignatiello" userId="8d52887a-bbfd-40d1-98f6-3f4cfdba1e45" providerId="ADAL" clId="{0866D3DD-C7B6-4581-B071-371EFA8A3028}" dt="2024-11-17T22:01:15.988" v="725" actId="20577"/>
          <ac:spMkLst>
            <pc:docMk/>
            <pc:sldMk cId="2568970705" sldId="491"/>
            <ac:spMk id="2052" creationId="{00000000-0000-0000-0000-000000000000}"/>
          </ac:spMkLst>
        </pc:spChg>
      </pc:sldChg>
      <pc:sldChg chg="modSp add mod">
        <pc:chgData name="Gennaro Pignatiello" userId="8d52887a-bbfd-40d1-98f6-3f4cfdba1e45" providerId="ADAL" clId="{0866D3DD-C7B6-4581-B071-371EFA8A3028}" dt="2024-11-17T22:21:57.784" v="927" actId="20577"/>
        <pc:sldMkLst>
          <pc:docMk/>
          <pc:sldMk cId="3353016886" sldId="492"/>
        </pc:sldMkLst>
        <pc:spChg chg="mod">
          <ac:chgData name="Gennaro Pignatiello" userId="8d52887a-bbfd-40d1-98f6-3f4cfdba1e45" providerId="ADAL" clId="{0866D3DD-C7B6-4581-B071-371EFA8A3028}" dt="2024-11-17T22:21:57.784" v="927" actId="20577"/>
          <ac:spMkLst>
            <pc:docMk/>
            <pc:sldMk cId="3353016886" sldId="492"/>
            <ac:spMk id="2" creationId="{4DA05BA1-AF17-3D10-D71A-4139DA53F681}"/>
          </ac:spMkLst>
        </pc:spChg>
        <pc:spChg chg="mod">
          <ac:chgData name="Gennaro Pignatiello" userId="8d52887a-bbfd-40d1-98f6-3f4cfdba1e45" providerId="ADAL" clId="{0866D3DD-C7B6-4581-B071-371EFA8A3028}" dt="2024-11-17T22:18:19.401" v="861" actId="20577"/>
          <ac:spMkLst>
            <pc:docMk/>
            <pc:sldMk cId="3353016886" sldId="492"/>
            <ac:spMk id="2052" creationId="{00000000-0000-0000-0000-000000000000}"/>
          </ac:spMkLst>
        </pc:spChg>
      </pc:sldChg>
      <pc:sldChg chg="modSp add mod">
        <pc:chgData name="Gennaro Pignatiello" userId="8d52887a-bbfd-40d1-98f6-3f4cfdba1e45" providerId="ADAL" clId="{0866D3DD-C7B6-4581-B071-371EFA8A3028}" dt="2024-11-17T22:22:00.413" v="931" actId="20577"/>
        <pc:sldMkLst>
          <pc:docMk/>
          <pc:sldMk cId="1249250871" sldId="493"/>
        </pc:sldMkLst>
        <pc:spChg chg="mod">
          <ac:chgData name="Gennaro Pignatiello" userId="8d52887a-bbfd-40d1-98f6-3f4cfdba1e45" providerId="ADAL" clId="{0866D3DD-C7B6-4581-B071-371EFA8A3028}" dt="2024-11-17T22:22:00.413" v="931" actId="20577"/>
          <ac:spMkLst>
            <pc:docMk/>
            <pc:sldMk cId="1249250871" sldId="493"/>
            <ac:spMk id="2" creationId="{4DA05BA1-AF17-3D10-D71A-4139DA53F681}"/>
          </ac:spMkLst>
        </pc:spChg>
        <pc:spChg chg="mod">
          <ac:chgData name="Gennaro Pignatiello" userId="8d52887a-bbfd-40d1-98f6-3f4cfdba1e45" providerId="ADAL" clId="{0866D3DD-C7B6-4581-B071-371EFA8A3028}" dt="2024-11-17T22:16:49.282" v="849" actId="20577"/>
          <ac:spMkLst>
            <pc:docMk/>
            <pc:sldMk cId="1249250871" sldId="493"/>
            <ac:spMk id="2052" creationId="{00000000-0000-0000-0000-000000000000}"/>
          </ac:spMkLst>
        </pc:spChg>
      </pc:sldChg>
      <pc:sldChg chg="modSp add mod">
        <pc:chgData name="Gennaro Pignatiello" userId="8d52887a-bbfd-40d1-98f6-3f4cfdba1e45" providerId="ADAL" clId="{0866D3DD-C7B6-4581-B071-371EFA8A3028}" dt="2024-11-17T22:22:02.203" v="933" actId="20577"/>
        <pc:sldMkLst>
          <pc:docMk/>
          <pc:sldMk cId="3306715696" sldId="494"/>
        </pc:sldMkLst>
        <pc:spChg chg="mod">
          <ac:chgData name="Gennaro Pignatiello" userId="8d52887a-bbfd-40d1-98f6-3f4cfdba1e45" providerId="ADAL" clId="{0866D3DD-C7B6-4581-B071-371EFA8A3028}" dt="2024-11-17T22:22:02.203" v="933" actId="20577"/>
          <ac:spMkLst>
            <pc:docMk/>
            <pc:sldMk cId="3306715696" sldId="494"/>
            <ac:spMk id="2" creationId="{4DA05BA1-AF17-3D10-D71A-4139DA53F681}"/>
          </ac:spMkLst>
        </pc:spChg>
        <pc:spChg chg="mod">
          <ac:chgData name="Gennaro Pignatiello" userId="8d52887a-bbfd-40d1-98f6-3f4cfdba1e45" providerId="ADAL" clId="{0866D3DD-C7B6-4581-B071-371EFA8A3028}" dt="2024-11-17T22:20:45.755" v="921" actId="20577"/>
          <ac:spMkLst>
            <pc:docMk/>
            <pc:sldMk cId="3306715696" sldId="494"/>
            <ac:spMk id="2052" creationId="{00000000-0000-0000-0000-000000000000}"/>
          </ac:spMkLst>
        </pc:spChg>
      </pc:sldChg>
      <pc:sldChg chg="delSp modSp add mod">
        <pc:chgData name="Gennaro Pignatiello" userId="8d52887a-bbfd-40d1-98f6-3f4cfdba1e45" providerId="ADAL" clId="{0866D3DD-C7B6-4581-B071-371EFA8A3028}" dt="2024-11-17T22:25:46.572" v="959" actId="20577"/>
        <pc:sldMkLst>
          <pc:docMk/>
          <pc:sldMk cId="2361381079" sldId="495"/>
        </pc:sldMkLst>
        <pc:spChg chg="del">
          <ac:chgData name="Gennaro Pignatiello" userId="8d52887a-bbfd-40d1-98f6-3f4cfdba1e45" providerId="ADAL" clId="{0866D3DD-C7B6-4581-B071-371EFA8A3028}" dt="2024-11-17T22:24:48.336" v="956" actId="478"/>
          <ac:spMkLst>
            <pc:docMk/>
            <pc:sldMk cId="2361381079" sldId="495"/>
            <ac:spMk id="2" creationId="{4DA05BA1-AF17-3D10-D71A-4139DA53F681}"/>
          </ac:spMkLst>
        </pc:spChg>
        <pc:spChg chg="mod">
          <ac:chgData name="Gennaro Pignatiello" userId="8d52887a-bbfd-40d1-98f6-3f4cfdba1e45" providerId="ADAL" clId="{0866D3DD-C7B6-4581-B071-371EFA8A3028}" dt="2024-11-17T22:25:46.572" v="959" actId="20577"/>
          <ac:spMkLst>
            <pc:docMk/>
            <pc:sldMk cId="2361381079" sldId="495"/>
            <ac:spMk id="2052" creationId="{00000000-0000-0000-0000-000000000000}"/>
          </ac:spMkLst>
        </pc:spChg>
      </pc:sldChg>
      <pc:sldChg chg="modSp add mod">
        <pc:chgData name="Gennaro Pignatiello" userId="8d52887a-bbfd-40d1-98f6-3f4cfdba1e45" providerId="ADAL" clId="{0866D3DD-C7B6-4581-B071-371EFA8A3028}" dt="2024-11-17T22:29:43.588" v="985" actId="20577"/>
        <pc:sldMkLst>
          <pc:docMk/>
          <pc:sldMk cId="381402739" sldId="496"/>
        </pc:sldMkLst>
        <pc:spChg chg="mod">
          <ac:chgData name="Gennaro Pignatiello" userId="8d52887a-bbfd-40d1-98f6-3f4cfdba1e45" providerId="ADAL" clId="{0866D3DD-C7B6-4581-B071-371EFA8A3028}" dt="2024-11-17T22:29:43.588" v="985" actId="20577"/>
          <ac:spMkLst>
            <pc:docMk/>
            <pc:sldMk cId="381402739" sldId="496"/>
            <ac:spMk id="2052" creationId="{00000000-0000-0000-0000-000000000000}"/>
          </ac:spMkLst>
        </pc:spChg>
      </pc:sldChg>
    </pc:docChg>
  </pc:docChgLst>
  <pc:docChgLst>
    <pc:chgData name="Gennaro Pignatiello" userId="8d52887a-bbfd-40d1-98f6-3f4cfdba1e45" providerId="ADAL" clId="{4E0C6B0B-B7A9-4F9D-80F8-B4DF57B6E571}"/>
    <pc:docChg chg="undo redo custSel addSld delSld modSld">
      <pc:chgData name="Gennaro Pignatiello" userId="8d52887a-bbfd-40d1-98f6-3f4cfdba1e45" providerId="ADAL" clId="{4E0C6B0B-B7A9-4F9D-80F8-B4DF57B6E571}" dt="2024-11-17T20:34:32.040" v="1278" actId="20577"/>
      <pc:docMkLst>
        <pc:docMk/>
      </pc:docMkLst>
      <pc:sldChg chg="modSp mod">
        <pc:chgData name="Gennaro Pignatiello" userId="8d52887a-bbfd-40d1-98f6-3f4cfdba1e45" providerId="ADAL" clId="{4E0C6B0B-B7A9-4F9D-80F8-B4DF57B6E571}" dt="2024-11-17T13:32:37.176" v="1" actId="20577"/>
        <pc:sldMkLst>
          <pc:docMk/>
          <pc:sldMk cId="2582821163" sldId="396"/>
        </pc:sldMkLst>
        <pc:spChg chg="mod">
          <ac:chgData name="Gennaro Pignatiello" userId="8d52887a-bbfd-40d1-98f6-3f4cfdba1e45" providerId="ADAL" clId="{4E0C6B0B-B7A9-4F9D-80F8-B4DF57B6E571}" dt="2024-11-17T13:32:37.176" v="1" actId="20577"/>
          <ac:spMkLst>
            <pc:docMk/>
            <pc:sldMk cId="2582821163" sldId="396"/>
            <ac:spMk id="3" creationId="{00000000-0000-0000-0000-000000000000}"/>
          </ac:spMkLst>
        </pc:spChg>
      </pc:sldChg>
      <pc:sldChg chg="modSp mod">
        <pc:chgData name="Gennaro Pignatiello" userId="8d52887a-bbfd-40d1-98f6-3f4cfdba1e45" providerId="ADAL" clId="{4E0C6B0B-B7A9-4F9D-80F8-B4DF57B6E571}" dt="2024-11-17T13:33:36.622" v="5" actId="20577"/>
        <pc:sldMkLst>
          <pc:docMk/>
          <pc:sldMk cId="2583542250" sldId="404"/>
        </pc:sldMkLst>
        <pc:spChg chg="mod">
          <ac:chgData name="Gennaro Pignatiello" userId="8d52887a-bbfd-40d1-98f6-3f4cfdba1e45" providerId="ADAL" clId="{4E0C6B0B-B7A9-4F9D-80F8-B4DF57B6E571}" dt="2024-11-17T13:33:36.622" v="5" actId="20577"/>
          <ac:spMkLst>
            <pc:docMk/>
            <pc:sldMk cId="2583542250" sldId="404"/>
            <ac:spMk id="2052" creationId="{00000000-0000-0000-0000-000000000000}"/>
          </ac:spMkLst>
        </pc:spChg>
      </pc:sldChg>
      <pc:sldChg chg="modSp mod">
        <pc:chgData name="Gennaro Pignatiello" userId="8d52887a-bbfd-40d1-98f6-3f4cfdba1e45" providerId="ADAL" clId="{4E0C6B0B-B7A9-4F9D-80F8-B4DF57B6E571}" dt="2024-11-17T14:01:11.743" v="27" actId="115"/>
        <pc:sldMkLst>
          <pc:docMk/>
          <pc:sldMk cId="829329680" sldId="428"/>
        </pc:sldMkLst>
        <pc:spChg chg="mod">
          <ac:chgData name="Gennaro Pignatiello" userId="8d52887a-bbfd-40d1-98f6-3f4cfdba1e45" providerId="ADAL" clId="{4E0C6B0B-B7A9-4F9D-80F8-B4DF57B6E571}" dt="2024-11-17T14:01:11.743" v="27" actId="115"/>
          <ac:spMkLst>
            <pc:docMk/>
            <pc:sldMk cId="829329680" sldId="428"/>
            <ac:spMk id="2052" creationId="{00000000-0000-0000-0000-000000000000}"/>
          </ac:spMkLst>
        </pc:spChg>
      </pc:sldChg>
      <pc:sldChg chg="modSp mod">
        <pc:chgData name="Gennaro Pignatiello" userId="8d52887a-bbfd-40d1-98f6-3f4cfdba1e45" providerId="ADAL" clId="{4E0C6B0B-B7A9-4F9D-80F8-B4DF57B6E571}" dt="2024-11-17T13:46:55.786" v="16" actId="115"/>
        <pc:sldMkLst>
          <pc:docMk/>
          <pc:sldMk cId="2043388287" sldId="456"/>
        </pc:sldMkLst>
        <pc:spChg chg="mod">
          <ac:chgData name="Gennaro Pignatiello" userId="8d52887a-bbfd-40d1-98f6-3f4cfdba1e45" providerId="ADAL" clId="{4E0C6B0B-B7A9-4F9D-80F8-B4DF57B6E571}" dt="2024-11-17T13:46:55.786" v="16" actId="115"/>
          <ac:spMkLst>
            <pc:docMk/>
            <pc:sldMk cId="2043388287" sldId="456"/>
            <ac:spMk id="2052" creationId="{00000000-0000-0000-0000-000000000000}"/>
          </ac:spMkLst>
        </pc:spChg>
      </pc:sldChg>
      <pc:sldChg chg="modSp mod">
        <pc:chgData name="Gennaro Pignatiello" userId="8d52887a-bbfd-40d1-98f6-3f4cfdba1e45" providerId="ADAL" clId="{4E0C6B0B-B7A9-4F9D-80F8-B4DF57B6E571}" dt="2024-11-17T17:14:39.470" v="486" actId="113"/>
        <pc:sldMkLst>
          <pc:docMk/>
          <pc:sldMk cId="2836349818" sldId="458"/>
        </pc:sldMkLst>
        <pc:spChg chg="mod">
          <ac:chgData name="Gennaro Pignatiello" userId="8d52887a-bbfd-40d1-98f6-3f4cfdba1e45" providerId="ADAL" clId="{4E0C6B0B-B7A9-4F9D-80F8-B4DF57B6E571}" dt="2024-11-17T17:14:39.470" v="486" actId="113"/>
          <ac:spMkLst>
            <pc:docMk/>
            <pc:sldMk cId="2836349818" sldId="458"/>
            <ac:spMk id="2052" creationId="{00000000-0000-0000-0000-000000000000}"/>
          </ac:spMkLst>
        </pc:spChg>
      </pc:sldChg>
      <pc:sldChg chg="modSp mod">
        <pc:chgData name="Gennaro Pignatiello" userId="8d52887a-bbfd-40d1-98f6-3f4cfdba1e45" providerId="ADAL" clId="{4E0C6B0B-B7A9-4F9D-80F8-B4DF57B6E571}" dt="2024-11-17T20:10:26.962" v="538" actId="20577"/>
        <pc:sldMkLst>
          <pc:docMk/>
          <pc:sldMk cId="154568061" sldId="459"/>
        </pc:sldMkLst>
        <pc:spChg chg="mod">
          <ac:chgData name="Gennaro Pignatiello" userId="8d52887a-bbfd-40d1-98f6-3f4cfdba1e45" providerId="ADAL" clId="{4E0C6B0B-B7A9-4F9D-80F8-B4DF57B6E571}" dt="2024-11-17T20:10:26.962" v="538" actId="20577"/>
          <ac:spMkLst>
            <pc:docMk/>
            <pc:sldMk cId="154568061" sldId="459"/>
            <ac:spMk id="2052" creationId="{00000000-0000-0000-0000-000000000000}"/>
          </ac:spMkLst>
        </pc:spChg>
      </pc:sldChg>
      <pc:sldChg chg="modSp mod">
        <pc:chgData name="Gennaro Pignatiello" userId="8d52887a-bbfd-40d1-98f6-3f4cfdba1e45" providerId="ADAL" clId="{4E0C6B0B-B7A9-4F9D-80F8-B4DF57B6E571}" dt="2024-11-17T17:30:25.032" v="509" actId="6549"/>
        <pc:sldMkLst>
          <pc:docMk/>
          <pc:sldMk cId="2219768976" sldId="461"/>
        </pc:sldMkLst>
        <pc:spChg chg="mod">
          <ac:chgData name="Gennaro Pignatiello" userId="8d52887a-bbfd-40d1-98f6-3f4cfdba1e45" providerId="ADAL" clId="{4E0C6B0B-B7A9-4F9D-80F8-B4DF57B6E571}" dt="2024-11-17T17:30:25.032" v="509" actId="6549"/>
          <ac:spMkLst>
            <pc:docMk/>
            <pc:sldMk cId="2219768976" sldId="461"/>
            <ac:spMk id="2052" creationId="{00000000-0000-0000-0000-000000000000}"/>
          </ac:spMkLst>
        </pc:spChg>
      </pc:sldChg>
      <pc:sldChg chg="modSp mod">
        <pc:chgData name="Gennaro Pignatiello" userId="8d52887a-bbfd-40d1-98f6-3f4cfdba1e45" providerId="ADAL" clId="{4E0C6B0B-B7A9-4F9D-80F8-B4DF57B6E571}" dt="2024-11-17T15:14:09.893" v="222" actId="115"/>
        <pc:sldMkLst>
          <pc:docMk/>
          <pc:sldMk cId="1536627992" sldId="462"/>
        </pc:sldMkLst>
        <pc:spChg chg="mod">
          <ac:chgData name="Gennaro Pignatiello" userId="8d52887a-bbfd-40d1-98f6-3f4cfdba1e45" providerId="ADAL" clId="{4E0C6B0B-B7A9-4F9D-80F8-B4DF57B6E571}" dt="2024-11-17T15:14:09.893" v="222" actId="115"/>
          <ac:spMkLst>
            <pc:docMk/>
            <pc:sldMk cId="1536627992" sldId="462"/>
            <ac:spMk id="2052" creationId="{00000000-0000-0000-0000-000000000000}"/>
          </ac:spMkLst>
        </pc:spChg>
      </pc:sldChg>
      <pc:sldChg chg="modSp mod">
        <pc:chgData name="Gennaro Pignatiello" userId="8d52887a-bbfd-40d1-98f6-3f4cfdba1e45" providerId="ADAL" clId="{4E0C6B0B-B7A9-4F9D-80F8-B4DF57B6E571}" dt="2024-11-17T18:35:30.327" v="520" actId="113"/>
        <pc:sldMkLst>
          <pc:docMk/>
          <pc:sldMk cId="184388387" sldId="463"/>
        </pc:sldMkLst>
        <pc:spChg chg="mod">
          <ac:chgData name="Gennaro Pignatiello" userId="8d52887a-bbfd-40d1-98f6-3f4cfdba1e45" providerId="ADAL" clId="{4E0C6B0B-B7A9-4F9D-80F8-B4DF57B6E571}" dt="2024-11-17T18:35:30.327" v="520" actId="113"/>
          <ac:spMkLst>
            <pc:docMk/>
            <pc:sldMk cId="184388387" sldId="463"/>
            <ac:spMk id="2052" creationId="{00000000-0000-0000-0000-000000000000}"/>
          </ac:spMkLst>
        </pc:spChg>
      </pc:sldChg>
      <pc:sldChg chg="modSp mod">
        <pc:chgData name="Gennaro Pignatiello" userId="8d52887a-bbfd-40d1-98f6-3f4cfdba1e45" providerId="ADAL" clId="{4E0C6B0B-B7A9-4F9D-80F8-B4DF57B6E571}" dt="2024-11-17T15:21:47.025" v="241" actId="115"/>
        <pc:sldMkLst>
          <pc:docMk/>
          <pc:sldMk cId="103964159" sldId="465"/>
        </pc:sldMkLst>
        <pc:spChg chg="mod">
          <ac:chgData name="Gennaro Pignatiello" userId="8d52887a-bbfd-40d1-98f6-3f4cfdba1e45" providerId="ADAL" clId="{4E0C6B0B-B7A9-4F9D-80F8-B4DF57B6E571}" dt="2024-11-17T15:21:47.025" v="241" actId="115"/>
          <ac:spMkLst>
            <pc:docMk/>
            <pc:sldMk cId="103964159" sldId="465"/>
            <ac:spMk id="2052" creationId="{00000000-0000-0000-0000-000000000000}"/>
          </ac:spMkLst>
        </pc:spChg>
      </pc:sldChg>
      <pc:sldChg chg="modSp mod">
        <pc:chgData name="Gennaro Pignatiello" userId="8d52887a-bbfd-40d1-98f6-3f4cfdba1e45" providerId="ADAL" clId="{4E0C6B0B-B7A9-4F9D-80F8-B4DF57B6E571}" dt="2024-11-17T15:38:38.177" v="275" actId="115"/>
        <pc:sldMkLst>
          <pc:docMk/>
          <pc:sldMk cId="1580471422" sldId="466"/>
        </pc:sldMkLst>
        <pc:spChg chg="mod">
          <ac:chgData name="Gennaro Pignatiello" userId="8d52887a-bbfd-40d1-98f6-3f4cfdba1e45" providerId="ADAL" clId="{4E0C6B0B-B7A9-4F9D-80F8-B4DF57B6E571}" dt="2024-11-17T15:38:38.177" v="275" actId="115"/>
          <ac:spMkLst>
            <pc:docMk/>
            <pc:sldMk cId="1580471422" sldId="466"/>
            <ac:spMk id="2052" creationId="{00000000-0000-0000-0000-000000000000}"/>
          </ac:spMkLst>
        </pc:spChg>
      </pc:sldChg>
      <pc:sldChg chg="modSp mod">
        <pc:chgData name="Gennaro Pignatiello" userId="8d52887a-bbfd-40d1-98f6-3f4cfdba1e45" providerId="ADAL" clId="{4E0C6B0B-B7A9-4F9D-80F8-B4DF57B6E571}" dt="2024-11-17T15:51:44.902" v="344" actId="115"/>
        <pc:sldMkLst>
          <pc:docMk/>
          <pc:sldMk cId="1805786833" sldId="467"/>
        </pc:sldMkLst>
        <pc:spChg chg="mod">
          <ac:chgData name="Gennaro Pignatiello" userId="8d52887a-bbfd-40d1-98f6-3f4cfdba1e45" providerId="ADAL" clId="{4E0C6B0B-B7A9-4F9D-80F8-B4DF57B6E571}" dt="2024-11-17T15:51:44.902" v="344" actId="115"/>
          <ac:spMkLst>
            <pc:docMk/>
            <pc:sldMk cId="1805786833" sldId="467"/>
            <ac:spMk id="2052" creationId="{00000000-0000-0000-0000-000000000000}"/>
          </ac:spMkLst>
        </pc:spChg>
      </pc:sldChg>
      <pc:sldChg chg="modSp mod">
        <pc:chgData name="Gennaro Pignatiello" userId="8d52887a-bbfd-40d1-98f6-3f4cfdba1e45" providerId="ADAL" clId="{4E0C6B0B-B7A9-4F9D-80F8-B4DF57B6E571}" dt="2024-11-17T15:14:07.363" v="221" actId="115"/>
        <pc:sldMkLst>
          <pc:docMk/>
          <pc:sldMk cId="2278737089" sldId="468"/>
        </pc:sldMkLst>
        <pc:spChg chg="mod">
          <ac:chgData name="Gennaro Pignatiello" userId="8d52887a-bbfd-40d1-98f6-3f4cfdba1e45" providerId="ADAL" clId="{4E0C6B0B-B7A9-4F9D-80F8-B4DF57B6E571}" dt="2024-11-17T15:14:07.363" v="221" actId="115"/>
          <ac:spMkLst>
            <pc:docMk/>
            <pc:sldMk cId="2278737089" sldId="468"/>
            <ac:spMk id="2052" creationId="{00000000-0000-0000-0000-000000000000}"/>
          </ac:spMkLst>
        </pc:spChg>
      </pc:sldChg>
      <pc:sldChg chg="modSp mod">
        <pc:chgData name="Gennaro Pignatiello" userId="8d52887a-bbfd-40d1-98f6-3f4cfdba1e45" providerId="ADAL" clId="{4E0C6B0B-B7A9-4F9D-80F8-B4DF57B6E571}" dt="2024-11-17T18:58:49.017" v="521" actId="115"/>
        <pc:sldMkLst>
          <pc:docMk/>
          <pc:sldMk cId="660817547" sldId="469"/>
        </pc:sldMkLst>
        <pc:spChg chg="mod">
          <ac:chgData name="Gennaro Pignatiello" userId="8d52887a-bbfd-40d1-98f6-3f4cfdba1e45" providerId="ADAL" clId="{4E0C6B0B-B7A9-4F9D-80F8-B4DF57B6E571}" dt="2024-11-17T18:58:49.017" v="521" actId="115"/>
          <ac:spMkLst>
            <pc:docMk/>
            <pc:sldMk cId="660817547" sldId="469"/>
            <ac:spMk id="2052" creationId="{00000000-0000-0000-0000-000000000000}"/>
          </ac:spMkLst>
        </pc:spChg>
      </pc:sldChg>
      <pc:sldChg chg="modSp mod">
        <pc:chgData name="Gennaro Pignatiello" userId="8d52887a-bbfd-40d1-98f6-3f4cfdba1e45" providerId="ADAL" clId="{4E0C6B0B-B7A9-4F9D-80F8-B4DF57B6E571}" dt="2024-11-17T19:02:59.441" v="522" actId="115"/>
        <pc:sldMkLst>
          <pc:docMk/>
          <pc:sldMk cId="581196816" sldId="470"/>
        </pc:sldMkLst>
        <pc:spChg chg="mod">
          <ac:chgData name="Gennaro Pignatiello" userId="8d52887a-bbfd-40d1-98f6-3f4cfdba1e45" providerId="ADAL" clId="{4E0C6B0B-B7A9-4F9D-80F8-B4DF57B6E571}" dt="2024-11-17T19:02:59.441" v="522" actId="115"/>
          <ac:spMkLst>
            <pc:docMk/>
            <pc:sldMk cId="581196816" sldId="470"/>
            <ac:spMk id="2052" creationId="{00000000-0000-0000-0000-000000000000}"/>
          </ac:spMkLst>
        </pc:spChg>
      </pc:sldChg>
      <pc:sldChg chg="modSp mod">
        <pc:chgData name="Gennaro Pignatiello" userId="8d52887a-bbfd-40d1-98f6-3f4cfdba1e45" providerId="ADAL" clId="{4E0C6B0B-B7A9-4F9D-80F8-B4DF57B6E571}" dt="2024-11-17T19:05:30.059" v="530" actId="115"/>
        <pc:sldMkLst>
          <pc:docMk/>
          <pc:sldMk cId="1249642987" sldId="472"/>
        </pc:sldMkLst>
        <pc:spChg chg="mod">
          <ac:chgData name="Gennaro Pignatiello" userId="8d52887a-bbfd-40d1-98f6-3f4cfdba1e45" providerId="ADAL" clId="{4E0C6B0B-B7A9-4F9D-80F8-B4DF57B6E571}" dt="2024-11-17T19:05:30.059" v="530" actId="115"/>
          <ac:spMkLst>
            <pc:docMk/>
            <pc:sldMk cId="1249642987" sldId="472"/>
            <ac:spMk id="2052" creationId="{00000000-0000-0000-0000-000000000000}"/>
          </ac:spMkLst>
        </pc:spChg>
      </pc:sldChg>
      <pc:sldChg chg="modSp mod">
        <pc:chgData name="Gennaro Pignatiello" userId="8d52887a-bbfd-40d1-98f6-3f4cfdba1e45" providerId="ADAL" clId="{4E0C6B0B-B7A9-4F9D-80F8-B4DF57B6E571}" dt="2024-11-17T19:10:34.871" v="531" actId="115"/>
        <pc:sldMkLst>
          <pc:docMk/>
          <pc:sldMk cId="817800412" sldId="473"/>
        </pc:sldMkLst>
        <pc:spChg chg="mod">
          <ac:chgData name="Gennaro Pignatiello" userId="8d52887a-bbfd-40d1-98f6-3f4cfdba1e45" providerId="ADAL" clId="{4E0C6B0B-B7A9-4F9D-80F8-B4DF57B6E571}" dt="2024-11-17T19:10:34.871" v="531" actId="115"/>
          <ac:spMkLst>
            <pc:docMk/>
            <pc:sldMk cId="817800412" sldId="473"/>
            <ac:spMk id="2052" creationId="{00000000-0000-0000-0000-000000000000}"/>
          </ac:spMkLst>
        </pc:spChg>
      </pc:sldChg>
      <pc:sldChg chg="modSp mod">
        <pc:chgData name="Gennaro Pignatiello" userId="8d52887a-bbfd-40d1-98f6-3f4cfdba1e45" providerId="ADAL" clId="{4E0C6B0B-B7A9-4F9D-80F8-B4DF57B6E571}" dt="2024-11-17T16:22:01.094" v="463" actId="115"/>
        <pc:sldMkLst>
          <pc:docMk/>
          <pc:sldMk cId="1154098481" sldId="474"/>
        </pc:sldMkLst>
        <pc:spChg chg="mod">
          <ac:chgData name="Gennaro Pignatiello" userId="8d52887a-bbfd-40d1-98f6-3f4cfdba1e45" providerId="ADAL" clId="{4E0C6B0B-B7A9-4F9D-80F8-B4DF57B6E571}" dt="2024-11-17T16:22:01.094" v="463" actId="115"/>
          <ac:spMkLst>
            <pc:docMk/>
            <pc:sldMk cId="1154098481" sldId="474"/>
            <ac:spMk id="2052" creationId="{00000000-0000-0000-0000-000000000000}"/>
          </ac:spMkLst>
        </pc:spChg>
      </pc:sldChg>
      <pc:sldChg chg="modSp mod">
        <pc:chgData name="Gennaro Pignatiello" userId="8d52887a-bbfd-40d1-98f6-3f4cfdba1e45" providerId="ADAL" clId="{4E0C6B0B-B7A9-4F9D-80F8-B4DF57B6E571}" dt="2024-11-17T19:17:05.677" v="535" actId="1036"/>
        <pc:sldMkLst>
          <pc:docMk/>
          <pc:sldMk cId="3900956800" sldId="475"/>
        </pc:sldMkLst>
        <pc:spChg chg="mod">
          <ac:chgData name="Gennaro Pignatiello" userId="8d52887a-bbfd-40d1-98f6-3f4cfdba1e45" providerId="ADAL" clId="{4E0C6B0B-B7A9-4F9D-80F8-B4DF57B6E571}" dt="2024-11-17T19:17:05.677" v="535" actId="1036"/>
          <ac:spMkLst>
            <pc:docMk/>
            <pc:sldMk cId="3900956800" sldId="475"/>
            <ac:spMk id="2052" creationId="{00000000-0000-0000-0000-000000000000}"/>
          </ac:spMkLst>
        </pc:spChg>
      </pc:sldChg>
      <pc:sldChg chg="modSp mod">
        <pc:chgData name="Gennaro Pignatiello" userId="8d52887a-bbfd-40d1-98f6-3f4cfdba1e45" providerId="ADAL" clId="{4E0C6B0B-B7A9-4F9D-80F8-B4DF57B6E571}" dt="2024-11-17T16:36:40.499" v="476" actId="115"/>
        <pc:sldMkLst>
          <pc:docMk/>
          <pc:sldMk cId="3795647764" sldId="476"/>
        </pc:sldMkLst>
        <pc:spChg chg="mod">
          <ac:chgData name="Gennaro Pignatiello" userId="8d52887a-bbfd-40d1-98f6-3f4cfdba1e45" providerId="ADAL" clId="{4E0C6B0B-B7A9-4F9D-80F8-B4DF57B6E571}" dt="2024-11-17T16:36:40.499" v="476" actId="115"/>
          <ac:spMkLst>
            <pc:docMk/>
            <pc:sldMk cId="3795647764" sldId="476"/>
            <ac:spMk id="2052" creationId="{00000000-0000-0000-0000-000000000000}"/>
          </ac:spMkLst>
        </pc:spChg>
      </pc:sldChg>
      <pc:sldChg chg="modSp mod">
        <pc:chgData name="Gennaro Pignatiello" userId="8d52887a-bbfd-40d1-98f6-3f4cfdba1e45" providerId="ADAL" clId="{4E0C6B0B-B7A9-4F9D-80F8-B4DF57B6E571}" dt="2024-11-17T16:39:45.382" v="478" actId="115"/>
        <pc:sldMkLst>
          <pc:docMk/>
          <pc:sldMk cId="387478573" sldId="478"/>
        </pc:sldMkLst>
        <pc:spChg chg="mod">
          <ac:chgData name="Gennaro Pignatiello" userId="8d52887a-bbfd-40d1-98f6-3f4cfdba1e45" providerId="ADAL" clId="{4E0C6B0B-B7A9-4F9D-80F8-B4DF57B6E571}" dt="2024-11-17T16:39:45.382" v="478" actId="115"/>
          <ac:spMkLst>
            <pc:docMk/>
            <pc:sldMk cId="387478573" sldId="478"/>
            <ac:spMk id="2052" creationId="{00000000-0000-0000-0000-000000000000}"/>
          </ac:spMkLst>
        </pc:spChg>
      </pc:sldChg>
      <pc:sldChg chg="modSp mod">
        <pc:chgData name="Gennaro Pignatiello" userId="8d52887a-bbfd-40d1-98f6-3f4cfdba1e45" providerId="ADAL" clId="{4E0C6B0B-B7A9-4F9D-80F8-B4DF57B6E571}" dt="2024-11-17T15:25:53.886" v="245" actId="115"/>
        <pc:sldMkLst>
          <pc:docMk/>
          <pc:sldMk cId="59779269" sldId="481"/>
        </pc:sldMkLst>
        <pc:spChg chg="mod">
          <ac:chgData name="Gennaro Pignatiello" userId="8d52887a-bbfd-40d1-98f6-3f4cfdba1e45" providerId="ADAL" clId="{4E0C6B0B-B7A9-4F9D-80F8-B4DF57B6E571}" dt="2024-11-17T15:25:53.886" v="245" actId="115"/>
          <ac:spMkLst>
            <pc:docMk/>
            <pc:sldMk cId="59779269" sldId="481"/>
            <ac:spMk id="2052" creationId="{00000000-0000-0000-0000-000000000000}"/>
          </ac:spMkLst>
        </pc:spChg>
      </pc:sldChg>
      <pc:sldChg chg="modSp add mod">
        <pc:chgData name="Gennaro Pignatiello" userId="8d52887a-bbfd-40d1-98f6-3f4cfdba1e45" providerId="ADAL" clId="{4E0C6B0B-B7A9-4F9D-80F8-B4DF57B6E571}" dt="2024-11-17T20:34:32.040" v="1278" actId="20577"/>
        <pc:sldMkLst>
          <pc:docMk/>
          <pc:sldMk cId="1375700750" sldId="482"/>
        </pc:sldMkLst>
        <pc:spChg chg="mod">
          <ac:chgData name="Gennaro Pignatiello" userId="8d52887a-bbfd-40d1-98f6-3f4cfdba1e45" providerId="ADAL" clId="{4E0C6B0B-B7A9-4F9D-80F8-B4DF57B6E571}" dt="2024-11-17T20:34:32.040" v="1278" actId="20577"/>
          <ac:spMkLst>
            <pc:docMk/>
            <pc:sldMk cId="1375700750" sldId="482"/>
            <ac:spMk id="2052" creationId="{00000000-0000-0000-0000-000000000000}"/>
          </ac:spMkLst>
        </pc:spChg>
      </pc:sldChg>
      <pc:sldChg chg="add del">
        <pc:chgData name="Gennaro Pignatiello" userId="8d52887a-bbfd-40d1-98f6-3f4cfdba1e45" providerId="ADAL" clId="{4E0C6B0B-B7A9-4F9D-80F8-B4DF57B6E571}" dt="2024-11-17T20:28:13.575" v="544"/>
        <pc:sldMkLst>
          <pc:docMk/>
          <pc:sldMk cId="576602040" sldId="483"/>
        </pc:sldMkLst>
      </pc:sldChg>
      <pc:sldChg chg="add del">
        <pc:chgData name="Gennaro Pignatiello" userId="8d52887a-bbfd-40d1-98f6-3f4cfdba1e45" providerId="ADAL" clId="{4E0C6B0B-B7A9-4F9D-80F8-B4DF57B6E571}" dt="2024-11-17T20:30:32.532" v="578" actId="47"/>
        <pc:sldMkLst>
          <pc:docMk/>
          <pc:sldMk cId="4070216849" sldId="483"/>
        </pc:sldMkLst>
      </pc:sldChg>
    </pc:docChg>
  </pc:docChgLst>
  <pc:docChgLst>
    <pc:chgData name="Giovanni Verde" userId="d5dc2423-7363-4f52-84c6-1508ec9f9656" providerId="ADAL" clId="{6B0D8710-11B2-48C0-A47D-2F9E3872C62A}"/>
    <pc:docChg chg="custSel modSld">
      <pc:chgData name="Giovanni Verde" userId="d5dc2423-7363-4f52-84c6-1508ec9f9656" providerId="ADAL" clId="{6B0D8710-11B2-48C0-A47D-2F9E3872C62A}" dt="2024-11-04T10:00:14.524" v="2"/>
      <pc:docMkLst>
        <pc:docMk/>
      </pc:docMkLst>
      <pc:sldChg chg="addSp delSp modSp mod">
        <pc:chgData name="Giovanni Verde" userId="d5dc2423-7363-4f52-84c6-1508ec9f9656" providerId="ADAL" clId="{6B0D8710-11B2-48C0-A47D-2F9E3872C62A}" dt="2024-11-04T10:00:14.524" v="2"/>
        <pc:sldMkLst>
          <pc:docMk/>
          <pc:sldMk cId="2582821163" sldId="396"/>
        </pc:sldMkLst>
        <pc:picChg chg="add mod">
          <ac:chgData name="Giovanni Verde" userId="d5dc2423-7363-4f52-84c6-1508ec9f9656" providerId="ADAL" clId="{6B0D8710-11B2-48C0-A47D-2F9E3872C62A}" dt="2024-11-04T10:00:14.524" v="2"/>
          <ac:picMkLst>
            <pc:docMk/>
            <pc:sldMk cId="2582821163" sldId="396"/>
            <ac:picMk id="4" creationId="{C00ABAF7-C513-65D8-6B4F-FEE1547D26D2}"/>
          </ac:picMkLst>
        </pc:picChg>
        <pc:picChg chg="del">
          <ac:chgData name="Giovanni Verde" userId="d5dc2423-7363-4f52-84c6-1508ec9f9656" providerId="ADAL" clId="{6B0D8710-11B2-48C0-A47D-2F9E3872C62A}" dt="2024-11-04T10:00:11.934" v="0" actId="478"/>
          <ac:picMkLst>
            <pc:docMk/>
            <pc:sldMk cId="2582821163" sldId="396"/>
            <ac:picMk id="5" creationId="{2CB7B6E9-DCF6-41F9-93D7-D324313CC2E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cs typeface="+mn-cs"/>
              </a:defRPr>
            </a:lvl1pPr>
          </a:lstStyle>
          <a:p>
            <a:pPr>
              <a:defRPr/>
            </a:pPr>
            <a:endParaRPr lang="it-IT"/>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cs typeface="+mn-cs"/>
              </a:defRPr>
            </a:lvl1pPr>
          </a:lstStyle>
          <a:p>
            <a:pPr>
              <a:defRPr/>
            </a:pPr>
            <a:endParaRPr lang="it-IT"/>
          </a:p>
        </p:txBody>
      </p:sp>
      <p:sp>
        <p:nvSpPr>
          <p:cNvPr id="12288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cs typeface="+mn-cs"/>
              </a:defRPr>
            </a:lvl1pPr>
          </a:lstStyle>
          <a:p>
            <a:pPr>
              <a:defRPr/>
            </a:pPr>
            <a:endParaRPr lang="it-IT"/>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cs typeface="+mn-cs"/>
              </a:defRPr>
            </a:lvl1pPr>
          </a:lstStyle>
          <a:p>
            <a:pPr>
              <a:defRPr/>
            </a:pPr>
            <a:fld id="{9D3BB057-E4CF-419C-B9F3-BCB59DDA0A8B}" type="slidenum">
              <a:rPr lang="it-IT"/>
              <a:pPr>
                <a:defRPr/>
              </a:pPr>
              <a:t>‹#›</a:t>
            </a:fld>
            <a:endParaRPr lang="it-IT"/>
          </a:p>
        </p:txBody>
      </p:sp>
    </p:spTree>
    <p:extLst>
      <p:ext uri="{BB962C8B-B14F-4D97-AF65-F5344CB8AC3E}">
        <p14:creationId xmlns:p14="http://schemas.microsoft.com/office/powerpoint/2010/main" val="3184719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102090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11</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495237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12</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52390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13</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891581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14</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484599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3</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212006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4</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77959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5</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418413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6</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781826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7</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797425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8</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98139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9</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337331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10</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594804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fld id="{4067701B-2D26-49F4-88A2-3B7C4AE5D67E}"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4702A839-6A68-45D6-81BF-88D671D8B662}" type="slidenum">
              <a:rPr lang="it-IT"/>
              <a:pPr>
                <a:defRPr/>
              </a:pPr>
              <a:t>‹#›</a:t>
            </a:fld>
            <a:endParaRPr lang="it-IT"/>
          </a:p>
        </p:txBody>
      </p:sp>
      <p:pic>
        <p:nvPicPr>
          <p:cNvPr id="7" name="Picture 6">
            <a:extLst>
              <a:ext uri="{FF2B5EF4-FFF2-40B4-BE49-F238E27FC236}">
                <a16:creationId xmlns:a16="http://schemas.microsoft.com/office/drawing/2014/main" id="{2388D0BD-710E-49AF-8DEB-EB473858E254}"/>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79912" y="142923"/>
            <a:ext cx="1387604" cy="1269853"/>
          </a:xfrm>
          <a:prstGeom prst="rect">
            <a:avLst/>
          </a:prstGeom>
          <a:noFill/>
          <a:ln>
            <a:noFill/>
          </a:ln>
        </p:spPr>
      </p:pic>
    </p:spTree>
    <p:extLst>
      <p:ext uri="{BB962C8B-B14F-4D97-AF65-F5344CB8AC3E}">
        <p14:creationId xmlns:p14="http://schemas.microsoft.com/office/powerpoint/2010/main" val="575652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D5F53946-FC8C-40DD-ADC6-14D3AE0C5B9F}"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C117E386-0A51-41C7-906E-BE42A3469CB5}" type="slidenum">
              <a:rPr lang="it-IT"/>
              <a:pPr>
                <a:defRPr/>
              </a:pPr>
              <a:t>‹#›</a:t>
            </a:fld>
            <a:endParaRPr lang="it-IT"/>
          </a:p>
        </p:txBody>
      </p:sp>
    </p:spTree>
    <p:extLst>
      <p:ext uri="{BB962C8B-B14F-4D97-AF65-F5344CB8AC3E}">
        <p14:creationId xmlns:p14="http://schemas.microsoft.com/office/powerpoint/2010/main" val="1884480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A80D95DC-6AA6-4E2D-9DE2-1C290A38510C}"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939817DE-F2D0-4460-9D89-CFB295C0F5AE}" type="slidenum">
              <a:rPr lang="it-IT"/>
              <a:pPr>
                <a:defRPr/>
              </a:pPr>
              <a:t>‹#›</a:t>
            </a:fld>
            <a:endParaRPr lang="it-IT"/>
          </a:p>
        </p:txBody>
      </p:sp>
    </p:spTree>
    <p:extLst>
      <p:ext uri="{BB962C8B-B14F-4D97-AF65-F5344CB8AC3E}">
        <p14:creationId xmlns:p14="http://schemas.microsoft.com/office/powerpoint/2010/main" val="1656054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olo, diagramma o organigramm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SmartArt 2"/>
          <p:cNvSpPr>
            <a:spLocks noGrp="1"/>
          </p:cNvSpPr>
          <p:nvPr>
            <p:ph type="dgm" idx="1"/>
          </p:nvPr>
        </p:nvSpPr>
        <p:spPr>
          <a:xfrm>
            <a:off x="457200" y="1600200"/>
            <a:ext cx="8229600" cy="4525963"/>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A0109DA4-D42B-4A7B-866E-3EF591F864B6}"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32733979-4E24-4CE3-A9B3-1EE725DDD801}" type="slidenum">
              <a:rPr lang="it-IT"/>
              <a:pPr>
                <a:defRPr/>
              </a:pPr>
              <a:t>‹#›</a:t>
            </a:fld>
            <a:endParaRPr lang="it-IT"/>
          </a:p>
        </p:txBody>
      </p:sp>
    </p:spTree>
    <p:extLst>
      <p:ext uri="{BB962C8B-B14F-4D97-AF65-F5344CB8AC3E}">
        <p14:creationId xmlns:p14="http://schemas.microsoft.com/office/powerpoint/2010/main" val="2388578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tabella 2"/>
          <p:cNvSpPr>
            <a:spLocks noGrp="1"/>
          </p:cNvSpPr>
          <p:nvPr>
            <p:ph type="tbl" idx="1"/>
          </p:nvPr>
        </p:nvSpPr>
        <p:spPr>
          <a:xfrm>
            <a:off x="457200" y="1600200"/>
            <a:ext cx="8229600" cy="4525963"/>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216A00CE-DD9A-407F-A396-7A0CA79CFE27}"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88ACDABB-8D8D-430B-A5A5-F0B09644532F}" type="slidenum">
              <a:rPr lang="it-IT"/>
              <a:pPr>
                <a:defRPr/>
              </a:pPr>
              <a:t>‹#›</a:t>
            </a:fld>
            <a:endParaRPr lang="it-IT"/>
          </a:p>
        </p:txBody>
      </p:sp>
    </p:spTree>
    <p:extLst>
      <p:ext uri="{BB962C8B-B14F-4D97-AF65-F5344CB8AC3E}">
        <p14:creationId xmlns:p14="http://schemas.microsoft.com/office/powerpoint/2010/main" val="3208395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3393" y="385087"/>
            <a:ext cx="4057918" cy="4572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5538" y="5888736"/>
            <a:ext cx="2833524" cy="618750"/>
          </a:xfrm>
          <a:prstGeom prst="rect">
            <a:avLst/>
          </a:prstGeom>
        </p:spPr>
      </p:pic>
      <p:sp>
        <p:nvSpPr>
          <p:cNvPr id="11" name="Title 1"/>
          <p:cNvSpPr>
            <a:spLocks noGrp="1"/>
          </p:cNvSpPr>
          <p:nvPr>
            <p:ph type="ctrTitle"/>
          </p:nvPr>
        </p:nvSpPr>
        <p:spPr>
          <a:xfrm>
            <a:off x="747133" y="1691640"/>
            <a:ext cx="3446255" cy="860400"/>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4" name="Subtitle 2"/>
          <p:cNvSpPr>
            <a:spLocks noGrp="1"/>
          </p:cNvSpPr>
          <p:nvPr>
            <p:ph type="subTitle" idx="1"/>
          </p:nvPr>
        </p:nvSpPr>
        <p:spPr>
          <a:xfrm>
            <a:off x="747133" y="2660904"/>
            <a:ext cx="3446255" cy="645742"/>
          </a:xfrm>
          <a:prstGeom prst="rect">
            <a:avLst/>
          </a:prstGeom>
        </p:spPr>
        <p:txBody>
          <a:bodyPr/>
          <a:lstStyle>
            <a:lvl1pPr marL="0" indent="0" algn="l">
              <a:buNone/>
              <a:defRPr sz="1499">
                <a:solidFill>
                  <a:srgbClr val="404040"/>
                </a:solidFill>
                <a:latin typeface="+mn-lt"/>
                <a:cs typeface="Arial" pitchFamily="34" charset="0"/>
              </a:defRPr>
            </a:lvl1pPr>
            <a:lvl2pPr marL="0" indent="0" algn="l">
              <a:buNone/>
              <a:defRPr sz="1199">
                <a:solidFill>
                  <a:schemeClr val="tx1">
                    <a:lumMod val="75000"/>
                    <a:lumOff val="25000"/>
                  </a:schemeClr>
                </a:solidFill>
              </a:defRPr>
            </a:lvl2pPr>
            <a:lvl3pPr marL="685457" indent="0" algn="ctr">
              <a:buNone/>
              <a:defRPr>
                <a:solidFill>
                  <a:schemeClr val="tx1">
                    <a:tint val="75000"/>
                  </a:schemeClr>
                </a:solidFill>
              </a:defRPr>
            </a:lvl3pPr>
            <a:lvl4pPr marL="1028186" indent="0" algn="ctr">
              <a:buNone/>
              <a:defRPr>
                <a:solidFill>
                  <a:schemeClr val="tx1">
                    <a:tint val="75000"/>
                  </a:schemeClr>
                </a:solidFill>
              </a:defRPr>
            </a:lvl4pPr>
            <a:lvl5pPr marL="1370915" indent="0" algn="ctr">
              <a:buNone/>
              <a:defRPr>
                <a:solidFill>
                  <a:schemeClr val="tx1">
                    <a:tint val="75000"/>
                  </a:schemeClr>
                </a:solidFill>
              </a:defRPr>
            </a:lvl5pPr>
            <a:lvl6pPr marL="1713643" indent="0" algn="ctr">
              <a:buNone/>
              <a:defRPr>
                <a:solidFill>
                  <a:schemeClr val="tx1">
                    <a:tint val="75000"/>
                  </a:schemeClr>
                </a:solidFill>
              </a:defRPr>
            </a:lvl6pPr>
            <a:lvl7pPr marL="2056371" indent="0" algn="ctr">
              <a:buNone/>
              <a:defRPr>
                <a:solidFill>
                  <a:schemeClr val="tx1">
                    <a:tint val="75000"/>
                  </a:schemeClr>
                </a:solidFill>
              </a:defRPr>
            </a:lvl7pPr>
            <a:lvl8pPr marL="2399100" indent="0" algn="ctr">
              <a:buNone/>
              <a:defRPr>
                <a:solidFill>
                  <a:schemeClr val="tx1">
                    <a:tint val="75000"/>
                  </a:schemeClr>
                </a:solidFill>
              </a:defRPr>
            </a:lvl8pPr>
            <a:lvl9pPr marL="2741828"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3860424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22973306-B832-421D-9775-1E49811A174D}"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67E75FCE-3B80-4242-9654-36CCB52898A2}" type="slidenum">
              <a:rPr lang="it-IT"/>
              <a:pPr>
                <a:defRPr/>
              </a:pPr>
              <a:t>‹#›</a:t>
            </a:fld>
            <a:endParaRPr lang="it-IT"/>
          </a:p>
        </p:txBody>
      </p:sp>
    </p:spTree>
    <p:extLst>
      <p:ext uri="{BB962C8B-B14F-4D97-AF65-F5344CB8AC3E}">
        <p14:creationId xmlns:p14="http://schemas.microsoft.com/office/powerpoint/2010/main" val="2188874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fld id="{010370EB-6F56-4011-A584-1DEF37DFEEB4}" type="datetime3">
              <a:rPr lang="it-IT" smtClean="0"/>
              <a:t>gen. ’25</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6DF8CFE1-406B-403D-AC62-15DB545480A4}" type="slidenum">
              <a:rPr lang="it-IT"/>
              <a:pPr>
                <a:defRPr/>
              </a:pPr>
              <a:t>‹#›</a:t>
            </a:fld>
            <a:endParaRPr lang="it-IT"/>
          </a:p>
        </p:txBody>
      </p:sp>
    </p:spTree>
    <p:extLst>
      <p:ext uri="{BB962C8B-B14F-4D97-AF65-F5344CB8AC3E}">
        <p14:creationId xmlns:p14="http://schemas.microsoft.com/office/powerpoint/2010/main" val="1629918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fld id="{5FFD1D18-FF7E-47DE-858D-4BEBD9B8488B}" type="datetime3">
              <a:rPr lang="it-IT" smtClean="0"/>
              <a:t>gen. ’25</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BA703947-DC93-40BA-8BF8-7B1DE4ADAF96}" type="slidenum">
              <a:rPr lang="it-IT"/>
              <a:pPr>
                <a:defRPr/>
              </a:pPr>
              <a:t>‹#›</a:t>
            </a:fld>
            <a:endParaRPr lang="it-IT"/>
          </a:p>
        </p:txBody>
      </p:sp>
    </p:spTree>
    <p:extLst>
      <p:ext uri="{BB962C8B-B14F-4D97-AF65-F5344CB8AC3E}">
        <p14:creationId xmlns:p14="http://schemas.microsoft.com/office/powerpoint/2010/main" val="3921149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fld id="{06891428-4036-413D-B751-911E534E15F5}" type="datetime3">
              <a:rPr lang="it-IT" smtClean="0"/>
              <a:t>gen. ’25</a:t>
            </a:fld>
            <a:endParaRPr lang="it-IT"/>
          </a:p>
        </p:txBody>
      </p:sp>
      <p:sp>
        <p:nvSpPr>
          <p:cNvPr id="8"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9" name="Rectangle 6"/>
          <p:cNvSpPr>
            <a:spLocks noGrp="1" noChangeArrowheads="1"/>
          </p:cNvSpPr>
          <p:nvPr>
            <p:ph type="sldNum" sz="quarter" idx="12"/>
          </p:nvPr>
        </p:nvSpPr>
        <p:spPr>
          <a:ln/>
        </p:spPr>
        <p:txBody>
          <a:bodyPr/>
          <a:lstStyle>
            <a:lvl1pPr>
              <a:defRPr/>
            </a:lvl1pPr>
          </a:lstStyle>
          <a:p>
            <a:pPr>
              <a:defRPr/>
            </a:pPr>
            <a:fld id="{0A767E1D-0F33-41C5-93D5-FF7F65C26963}" type="slidenum">
              <a:rPr lang="it-IT"/>
              <a:pPr>
                <a:defRPr/>
              </a:pPr>
              <a:t>‹#›</a:t>
            </a:fld>
            <a:endParaRPr lang="it-IT"/>
          </a:p>
        </p:txBody>
      </p:sp>
    </p:spTree>
    <p:extLst>
      <p:ext uri="{BB962C8B-B14F-4D97-AF65-F5344CB8AC3E}">
        <p14:creationId xmlns:p14="http://schemas.microsoft.com/office/powerpoint/2010/main" val="388710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fld id="{BBC56C78-E5AD-4964-9536-5DA39F71E935}" type="datetime3">
              <a:rPr lang="it-IT" smtClean="0"/>
              <a:t>gen. ’25</a:t>
            </a:fld>
            <a:endParaRPr lang="it-IT"/>
          </a:p>
        </p:txBody>
      </p:sp>
      <p:sp>
        <p:nvSpPr>
          <p:cNvPr id="4"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5" name="Rectangle 6"/>
          <p:cNvSpPr>
            <a:spLocks noGrp="1" noChangeArrowheads="1"/>
          </p:cNvSpPr>
          <p:nvPr>
            <p:ph type="sldNum" sz="quarter" idx="12"/>
          </p:nvPr>
        </p:nvSpPr>
        <p:spPr>
          <a:ln/>
        </p:spPr>
        <p:txBody>
          <a:bodyPr/>
          <a:lstStyle>
            <a:lvl1pPr>
              <a:defRPr/>
            </a:lvl1pPr>
          </a:lstStyle>
          <a:p>
            <a:pPr>
              <a:defRPr/>
            </a:pPr>
            <a:fld id="{BD839867-982B-45D0-93E6-09B444DE2C9D}" type="slidenum">
              <a:rPr lang="it-IT"/>
              <a:pPr>
                <a:defRPr/>
              </a:pPr>
              <a:t>‹#›</a:t>
            </a:fld>
            <a:endParaRPr lang="it-IT"/>
          </a:p>
        </p:txBody>
      </p:sp>
    </p:spTree>
    <p:extLst>
      <p:ext uri="{BB962C8B-B14F-4D97-AF65-F5344CB8AC3E}">
        <p14:creationId xmlns:p14="http://schemas.microsoft.com/office/powerpoint/2010/main" val="3529197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5F13C57-1961-4EEC-8EC9-752DC3145B80}" type="datetime3">
              <a:rPr lang="it-IT" smtClean="0"/>
              <a:t>gen. ’25</a:t>
            </a:fld>
            <a:endParaRPr lang="it-IT"/>
          </a:p>
        </p:txBody>
      </p:sp>
      <p:sp>
        <p:nvSpPr>
          <p:cNvPr id="3"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4" name="Rectangle 6"/>
          <p:cNvSpPr>
            <a:spLocks noGrp="1" noChangeArrowheads="1"/>
          </p:cNvSpPr>
          <p:nvPr>
            <p:ph type="sldNum" sz="quarter" idx="12"/>
          </p:nvPr>
        </p:nvSpPr>
        <p:spPr>
          <a:ln/>
        </p:spPr>
        <p:txBody>
          <a:bodyPr/>
          <a:lstStyle>
            <a:lvl1pPr>
              <a:defRPr/>
            </a:lvl1pPr>
          </a:lstStyle>
          <a:p>
            <a:pPr>
              <a:defRPr/>
            </a:pPr>
            <a:fld id="{193B7027-A5E0-43C4-AB42-8141CB1C54A2}" type="slidenum">
              <a:rPr lang="it-IT"/>
              <a:pPr>
                <a:defRPr/>
              </a:pPr>
              <a:t>‹#›</a:t>
            </a:fld>
            <a:endParaRPr lang="it-IT"/>
          </a:p>
        </p:txBody>
      </p:sp>
    </p:spTree>
    <p:extLst>
      <p:ext uri="{BB962C8B-B14F-4D97-AF65-F5344CB8AC3E}">
        <p14:creationId xmlns:p14="http://schemas.microsoft.com/office/powerpoint/2010/main" val="2897349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F0A365B9-BE1A-4E4F-B3FA-9CD3BD378BA0}" type="datetime3">
              <a:rPr lang="it-IT" smtClean="0"/>
              <a:t>gen. ’25</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91270A7A-B5AA-412D-8EE2-9270E9D3D652}" type="slidenum">
              <a:rPr lang="it-IT"/>
              <a:pPr>
                <a:defRPr/>
              </a:pPr>
              <a:t>‹#›</a:t>
            </a:fld>
            <a:endParaRPr lang="it-IT"/>
          </a:p>
        </p:txBody>
      </p:sp>
    </p:spTree>
    <p:extLst>
      <p:ext uri="{BB962C8B-B14F-4D97-AF65-F5344CB8AC3E}">
        <p14:creationId xmlns:p14="http://schemas.microsoft.com/office/powerpoint/2010/main" val="990759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92735976-D85D-4B2B-8C76-1C48C67E1E68}" type="datetime3">
              <a:rPr lang="it-IT" smtClean="0"/>
              <a:t>gen. ’25</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0F562154-5EB1-4A05-9FC6-80E4462D49B0}" type="slidenum">
              <a:rPr lang="it-IT"/>
              <a:pPr>
                <a:defRPr/>
              </a:pPr>
              <a:t>‹#›</a:t>
            </a:fld>
            <a:endParaRPr lang="it-IT"/>
          </a:p>
        </p:txBody>
      </p:sp>
    </p:spTree>
    <p:extLst>
      <p:ext uri="{BB962C8B-B14F-4D97-AF65-F5344CB8AC3E}">
        <p14:creationId xmlns:p14="http://schemas.microsoft.com/office/powerpoint/2010/main" val="2067024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cs typeface="+mn-cs"/>
              </a:defRPr>
            </a:lvl1pPr>
          </a:lstStyle>
          <a:p>
            <a:pPr>
              <a:defRPr/>
            </a:pPr>
            <a:fld id="{AFC90B83-F8AA-4D0A-9105-E2F9609526F6}" type="datetime3">
              <a:rPr lang="it-IT" smtClean="0"/>
              <a:t>gen. ’25</a:t>
            </a:fld>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cs typeface="+mn-cs"/>
              </a:defRPr>
            </a:lvl1pPr>
          </a:lstStyle>
          <a:p>
            <a:pPr>
              <a:defRPr/>
            </a:pPr>
            <a:r>
              <a:rPr lang="it-IT"/>
              <a:t>70</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cs typeface="+mn-cs"/>
              </a:defRPr>
            </a:lvl1pPr>
          </a:lstStyle>
          <a:p>
            <a:pPr>
              <a:defRPr/>
            </a:pPr>
            <a:fld id="{CD73D879-8F28-41A1-B56C-00EAD2187319}" type="slidenum">
              <a:rPr lang="it-IT"/>
              <a:pPr>
                <a:defRPr/>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5" y="1691640"/>
            <a:ext cx="3725844" cy="860400"/>
          </a:xfrm>
        </p:spPr>
        <p:txBody>
          <a:bodyPr>
            <a:noAutofit/>
          </a:bodyPr>
          <a:lstStyle/>
          <a:p>
            <a:r>
              <a:rPr lang="en-GB" sz="2800" dirty="0">
                <a:latin typeface="EYInterstate" panose="02000503020000020004" pitchFamily="2" charset="0"/>
              </a:rPr>
              <a:t>Corso di </a:t>
            </a:r>
            <a:r>
              <a:rPr lang="en-GB" sz="2800" dirty="0" err="1">
                <a:latin typeface="EYInterstate" panose="02000503020000020004" pitchFamily="2" charset="0"/>
              </a:rPr>
              <a:t>formazione</a:t>
            </a:r>
            <a:r>
              <a:rPr lang="en-GB" sz="2800" dirty="0">
                <a:latin typeface="EYInterstate" panose="02000503020000020004" pitchFamily="2" charset="0"/>
              </a:rPr>
              <a:t> per </a:t>
            </a:r>
            <a:r>
              <a:rPr lang="en-GB" sz="2800" dirty="0" err="1">
                <a:latin typeface="EYInterstate" panose="02000503020000020004" pitchFamily="2" charset="0"/>
              </a:rPr>
              <a:t>revisori</a:t>
            </a:r>
            <a:r>
              <a:rPr lang="en-GB" sz="2800" dirty="0">
                <a:latin typeface="EYInterstate" panose="02000503020000020004" pitchFamily="2" charset="0"/>
              </a:rPr>
              <a:t> </a:t>
            </a:r>
            <a:r>
              <a:rPr lang="en-GB" sz="2800" dirty="0" err="1">
                <a:latin typeface="EYInterstate" panose="02000503020000020004" pitchFamily="2" charset="0"/>
              </a:rPr>
              <a:t>legali</a:t>
            </a:r>
            <a:endParaRPr lang="en-GB" sz="2800" dirty="0">
              <a:latin typeface="EYInterstate" panose="02000503020000020004" pitchFamily="2" charset="0"/>
            </a:endParaRPr>
          </a:p>
        </p:txBody>
      </p:sp>
      <p:sp>
        <p:nvSpPr>
          <p:cNvPr id="3" name="Subtitle 2"/>
          <p:cNvSpPr>
            <a:spLocks noGrp="1"/>
          </p:cNvSpPr>
          <p:nvPr>
            <p:ph type="subTitle" idx="1"/>
          </p:nvPr>
        </p:nvSpPr>
        <p:spPr>
          <a:xfrm>
            <a:off x="747133" y="3721715"/>
            <a:ext cx="3446255" cy="484055"/>
          </a:xfrm>
        </p:spPr>
        <p:txBody>
          <a:bodyPr>
            <a:normAutofit fontScale="92500" lnSpcReduction="20000"/>
          </a:bodyPr>
          <a:lstStyle/>
          <a:p>
            <a:endParaRPr lang="en-GB" dirty="0"/>
          </a:p>
          <a:p>
            <a:r>
              <a:rPr lang="en-GB" dirty="0"/>
              <a:t>19 Novembre 2024</a:t>
            </a:r>
          </a:p>
        </p:txBody>
      </p:sp>
    </p:spTree>
    <p:extLst>
      <p:ext uri="{BB962C8B-B14F-4D97-AF65-F5344CB8AC3E}">
        <p14:creationId xmlns:p14="http://schemas.microsoft.com/office/powerpoint/2010/main" val="258282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10</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Finalità delle procedure di analisi comparativa </a:t>
            </a:r>
            <a:endParaRPr lang="it-IT" altLang="it-IT" sz="2800" b="1" dirty="0">
              <a:latin typeface="Arial Body"/>
            </a:endParaRPr>
          </a:p>
          <a:p>
            <a:pPr algn="l" eaLnBrk="1" hangingPunct="1">
              <a:defRPr/>
            </a:pPr>
            <a:endParaRPr lang="it-IT" altLang="it-IT" sz="900" dirty="0"/>
          </a:p>
          <a:p>
            <a:pPr algn="l" eaLnBrk="1" hangingPunct="1">
              <a:defRPr/>
            </a:pPr>
            <a:r>
              <a:rPr lang="it-IT" sz="1600" dirty="0"/>
              <a:t>In questa fase generalmente le procedure di analisi comparativa riguardano dati aggregati a un livello elevato. Si parla, in queste circostanze, di analisi comparativa preliminare, in quanto è utile ad identificare l’esistenza di operazioni o fatti inusuali, indici e andamenti che potrebbero segnalare aspetti rilevanti ai fini della revisione e sono utili al revisore per definire i seguenti adempimenti: </a:t>
            </a:r>
          </a:p>
          <a:p>
            <a:pPr marL="285750" indent="-285750" algn="l" eaLnBrk="1" hangingPunct="1">
              <a:buFont typeface="Arial" panose="020B0604020202020204" pitchFamily="34" charset="0"/>
              <a:buChar char="•"/>
              <a:defRPr/>
            </a:pPr>
            <a:r>
              <a:rPr lang="it-IT" sz="1600" dirty="0"/>
              <a:t>definire la strategia di revisione; </a:t>
            </a:r>
          </a:p>
          <a:p>
            <a:pPr marL="285750" indent="-285750" algn="l" eaLnBrk="1" hangingPunct="1">
              <a:buFont typeface="Arial" panose="020B0604020202020204" pitchFamily="34" charset="0"/>
              <a:buChar char="•"/>
              <a:defRPr/>
            </a:pPr>
            <a:r>
              <a:rPr lang="it-IT" sz="1600" dirty="0"/>
              <a:t>predisposizione dei programmi di lavoro; </a:t>
            </a:r>
          </a:p>
          <a:p>
            <a:pPr algn="l" eaLnBrk="1" hangingPunct="1">
              <a:defRPr/>
            </a:pPr>
            <a:r>
              <a:rPr lang="it-IT" sz="1600" dirty="0"/>
              <a:t>Le procedure di analisi comparativa possono essere svolte POI durante lo svolgimento dell’incarico di revisione (sia interim che </a:t>
            </a:r>
            <a:r>
              <a:rPr lang="it-IT" sz="1600" dirty="0" err="1"/>
              <a:t>final</a:t>
            </a:r>
            <a:r>
              <a:rPr lang="it-IT" sz="1600" dirty="0"/>
              <a:t>). In questo caso le procedure di analisi comparativa vengono annoverate fra le “procedure di validità” (ISA 330 e ISA 520), ovvero fra quelle volte ad individuare errori significativi a livello di asserzioni ossia di saldi contabili, classi di operazioni o voci di bilancio.</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797367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11</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ISA Italia 520 e analisi comparativa</a:t>
            </a:r>
            <a:endParaRPr lang="it-IT" altLang="it-IT" sz="2800" b="1" dirty="0">
              <a:latin typeface="Arial Body"/>
            </a:endParaRPr>
          </a:p>
          <a:p>
            <a:pPr algn="l" eaLnBrk="1" hangingPunct="1">
              <a:defRPr/>
            </a:pPr>
            <a:endParaRPr lang="it-IT" altLang="it-IT" sz="900" dirty="0"/>
          </a:p>
          <a:p>
            <a:pPr algn="l" eaLnBrk="1" hangingPunct="1">
              <a:defRPr/>
            </a:pPr>
            <a:r>
              <a:rPr lang="it-IT" sz="1600" dirty="0"/>
              <a:t>L’ISA Italia 520 par. 5 fissa le regole in base alle quali il revisore deve utilizzare le procedure di analisi comparativa come procedure di validità singolarmente o in combinazione con le verifiche di dettaglio (in conformità al principio di revisione internazionale ISA Italia n. 330 par. 18). </a:t>
            </a:r>
          </a:p>
          <a:p>
            <a:pPr algn="l" eaLnBrk="1" hangingPunct="1">
              <a:defRPr/>
            </a:pPr>
            <a:r>
              <a:rPr lang="it-IT" sz="1600" dirty="0"/>
              <a:t>In particolare il revisore deve procedere a: </a:t>
            </a:r>
          </a:p>
          <a:p>
            <a:pPr marL="285750" indent="-285750" algn="l" eaLnBrk="1" hangingPunct="1">
              <a:buFont typeface="Arial" panose="020B0604020202020204" pitchFamily="34" charset="0"/>
              <a:buChar char="•"/>
              <a:defRPr/>
            </a:pPr>
            <a:r>
              <a:rPr lang="it-IT" sz="1600" dirty="0"/>
              <a:t>stabilire l’idoneità di tali procedure: L’impiego di procedure di analisi comparativa pianificate si basa sull’aspettativa che tra i dati esistano relazioni, e che queste continuino a sussistere in assenza di condizioni note che facciano supporre il contrario. La determinazione dell’idoneità è influenzata dalla natura dell’asserzione e alla valutazione da parte del revisore del rischio di errori significativi. Le procedure di analisi comparativa utilizzate come procedure di validità sono generalmente più adatte a grandi volumi di operazioni che tendono ad essere prevedibili nel tempo (ISA 520 par. A6 e par. A7);</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1900691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12</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ISA Italia 520 e analisi comparativa</a:t>
            </a:r>
            <a:endParaRPr lang="it-IT" altLang="it-IT" sz="2800" b="1" dirty="0">
              <a:latin typeface="Arial Body"/>
            </a:endParaRPr>
          </a:p>
          <a:p>
            <a:pPr algn="l" eaLnBrk="1" hangingPunct="1">
              <a:defRPr/>
            </a:pPr>
            <a:endParaRPr lang="it-IT" altLang="it-IT" sz="900" dirty="0"/>
          </a:p>
          <a:p>
            <a:pPr marL="285750" indent="-285750" algn="l" eaLnBrk="1" hangingPunct="1">
              <a:buFont typeface="Arial" panose="020B0604020202020204" pitchFamily="34" charset="0"/>
              <a:buChar char="•"/>
              <a:defRPr/>
            </a:pPr>
            <a:r>
              <a:rPr lang="it-IT" sz="1600" dirty="0"/>
              <a:t>valutare l’attendibilità dei dati utilizzati: L’impiego di procedure di analisi comparativa pianificate si basa su dati sufficientemente attendibili per le finalità della revisione. L’attendibilità dei dati è influenzata innanzitutto dalla fonte degli stessi (per esempio, le informazioni possono essere più attendibili se sono acquisite da fonti indipendenti esterne all’impresa), poi dal loro livello di comparabilità, dalla loro natura e pertinenza e dal sistema di controllo interno sulla loro predisposizione (completezza, accuratezza e validità dei dati). Il revisore può considerare di verificare l’efficacia operativa degli eventuali controlli sulla predisposizione da parte dell’impresa delle informazioni utilizzate dal revisore per lo svolgimento di procedure di analisi comparativa in risposta ai rischi identificati e valutati</a:t>
            </a:r>
          </a:p>
          <a:p>
            <a:pPr marL="285750" indent="-285750" algn="l" eaLnBrk="1" hangingPunct="1">
              <a:buFont typeface="Arial" panose="020B0604020202020204" pitchFamily="34" charset="0"/>
              <a:buChar char="•"/>
              <a:defRPr/>
            </a:pPr>
            <a:r>
              <a:rPr lang="it-IT" sz="1600" dirty="0"/>
              <a:t>sviluppare un’aspettativa sufficientemente precisa: La precisione delle previsioni è funzione del livello accettabile del rischio di non individuare un errore che possa contribuire a rendere il bilancio significativamente errato. Contribuiscono a valutare la precisione dell’aspettativa il grado di accuratezza con il quale possono essere previsti i risultati attesi, il livello di disaggregazione e dettaglio delle informazioni, la disponibilità delle informazioni sia finanziarie che di altra natura.</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4260411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13</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ISA Italia 520 e analisi comparativa</a:t>
            </a:r>
            <a:endParaRPr lang="it-IT" altLang="it-IT" sz="2800" b="1" dirty="0">
              <a:latin typeface="Arial Body"/>
            </a:endParaRPr>
          </a:p>
          <a:p>
            <a:pPr algn="l" eaLnBrk="1" hangingPunct="1">
              <a:defRPr/>
            </a:pPr>
            <a:endParaRPr lang="it-IT" altLang="it-IT" sz="900" dirty="0"/>
          </a:p>
          <a:p>
            <a:pPr marL="285750" indent="-285750" algn="l" eaLnBrk="1" hangingPunct="1">
              <a:buFont typeface="Arial" panose="020B0604020202020204" pitchFamily="34" charset="0"/>
              <a:buChar char="•"/>
              <a:defRPr/>
            </a:pPr>
            <a:r>
              <a:rPr lang="it-IT" sz="1600" dirty="0"/>
              <a:t>Stabilire l’ammontare ritenuto accettabile degli scostamenti: La determinazione da parte del revisore dell’ammontare dello scostamento rispetto a quanto atteso che può essere accettato senza lo svolgimento di ulteriori indagini dipende dalla significatività e dalla coerenza con il livello di sicurezza desiderato, tenendo conto della possibilità che un errore, singolarmente o insieme ad altri errori, possa rendere il bilancio significativamente errato (ISA 330 par. 18; par. A19). In presenza di scostamenti rispetto al risultato atteso, il revisore deve definire un perimetro di tolleranza all’interno del quale non ritiene opportuno dover procedere con ulteriori verifiche. Qualora si verifichino scostamenti significativi rispetto ai risultati attesi, oppure fluttuazioni o relazioni incoerenti rispetto ad altre informazioni pertinenti, il revisore è tenuto ad approfondire tali anomalie attraverso indagini presso la direzione e/o ulteriori procedure di revisione</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894200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14</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ISA Italia 520 e analisi comparativa</a:t>
            </a:r>
            <a:endParaRPr lang="it-IT" altLang="it-IT" sz="2800" b="1" dirty="0">
              <a:latin typeface="Arial Body"/>
            </a:endParaRPr>
          </a:p>
          <a:p>
            <a:pPr algn="l" eaLnBrk="1" hangingPunct="1">
              <a:defRPr/>
            </a:pPr>
            <a:endParaRPr lang="it-IT" altLang="it-IT" sz="900" dirty="0"/>
          </a:p>
          <a:p>
            <a:pPr algn="l" eaLnBrk="1" hangingPunct="1">
              <a:defRPr/>
            </a:pPr>
            <a:r>
              <a:rPr lang="it-IT" sz="1600" dirty="0"/>
              <a:t>Lo scopo principale delle procedure di analisi comparativa in tale fase non è l’identificazione di eventuali errori, ma l’ottenimento di elementi probativi pertinenti e attendibili e la possibile riduzione dell’estensione dei test di dettaglio. Ad esempio, qualora un rischio identificato e valutato sia più basso in ragione delle particolari caratteristiche di una classe di operazioni indipendentemente dalla considerazione dei relativi controlli, il revisore può stabilire che le procedure di analisi comparativa utilizzate come procedure di validità da sole forniscano elementi probativi sufficienti e appropriati. Nella prassi operativa, l’analisi comparativa e le verifiche di dettaglio sono generalmente utilizzate in modo complementare. Il revisore è solito eseguire alcune verifiche preliminari di coerenza al fine di identificare le aree di bilancio nelle quali potrebbero annidarsi gli errori. In seguito, effettua specifiche verifiche di dettaglio nelle aree di bilancio identificate “a rischio”. Le procedure di analisi comparativa utilizzate come procedure di validità sono generalmente più adatte a grandi volumi di operazioni che tendono ad essere prevedibili nel tempo e risultano particolarmente indicate con riguardo al conseguimento della verifica delle asserzioni dell’esistenza e della completezza.</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591280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a:t>
            </a:fld>
            <a:endParaRPr lang="it-IT" altLang="it-IT" dirty="0"/>
          </a:p>
        </p:txBody>
      </p:sp>
      <p:sp>
        <p:nvSpPr>
          <p:cNvPr id="2052" name="Rectangle 3"/>
          <p:cNvSpPr>
            <a:spLocks noGrp="1" noChangeArrowheads="1"/>
          </p:cNvSpPr>
          <p:nvPr>
            <p:ph type="subTitle" idx="1"/>
          </p:nvPr>
        </p:nvSpPr>
        <p:spPr>
          <a:xfrm>
            <a:off x="250825" y="1484313"/>
            <a:ext cx="8572500" cy="4032250"/>
          </a:xfrm>
        </p:spPr>
        <p:txBody>
          <a:bodyPr/>
          <a:lstStyle/>
          <a:p>
            <a:pPr algn="l" eaLnBrk="1" hangingPunct="1">
              <a:defRPr/>
            </a:pPr>
            <a:r>
              <a:rPr lang="it-IT" altLang="it-IT" sz="2800" b="1" dirty="0">
                <a:latin typeface="Arial(body)"/>
              </a:rPr>
              <a:t>Oggetto:</a:t>
            </a:r>
          </a:p>
          <a:p>
            <a:pPr algn="l"/>
            <a:r>
              <a:rPr lang="it-IT" sz="1600" dirty="0"/>
              <a:t>Obiettivo del presente corso è migliorare le conoscenze sull’Analisi di bilancio quale strumento per comprendere l’impresa in termini di: </a:t>
            </a:r>
          </a:p>
          <a:p>
            <a:pPr marL="285750" indent="-285750" algn="l">
              <a:buFont typeface="Arial" panose="020B0604020202020204" pitchFamily="34" charset="0"/>
              <a:buChar char="•"/>
            </a:pPr>
            <a:r>
              <a:rPr lang="it-IT" sz="1600" dirty="0"/>
              <a:t>Analisi delle variazioni dei saldi economici </a:t>
            </a:r>
          </a:p>
          <a:p>
            <a:pPr marL="285750" indent="-285750" algn="l">
              <a:buFont typeface="Arial" panose="020B0604020202020204" pitchFamily="34" charset="0"/>
              <a:buChar char="•"/>
            </a:pPr>
            <a:r>
              <a:rPr lang="it-IT" sz="1600" dirty="0"/>
              <a:t>Risultati economici assoluti </a:t>
            </a:r>
          </a:p>
          <a:p>
            <a:pPr marL="285750" indent="-285750" algn="l">
              <a:buFont typeface="Arial" panose="020B0604020202020204" pitchFamily="34" charset="0"/>
              <a:buChar char="•"/>
            </a:pPr>
            <a:r>
              <a:rPr lang="it-IT" sz="1600" dirty="0"/>
              <a:t>Analisi dei cicli di bilancio </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583542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3</a:t>
            </a:fld>
            <a:endParaRPr lang="it-IT" altLang="it-IT"/>
          </a:p>
        </p:txBody>
      </p:sp>
      <p:sp>
        <p:nvSpPr>
          <p:cNvPr id="2052" name="Rectangle 3"/>
          <p:cNvSpPr>
            <a:spLocks noGrp="1" noChangeArrowheads="1"/>
          </p:cNvSpPr>
          <p:nvPr>
            <p:ph type="subTitle" idx="1"/>
          </p:nvPr>
        </p:nvSpPr>
        <p:spPr>
          <a:xfrm>
            <a:off x="323528" y="1468134"/>
            <a:ext cx="8572500" cy="5043635"/>
          </a:xfrm>
        </p:spPr>
        <p:txBody>
          <a:bodyPr/>
          <a:lstStyle/>
          <a:p>
            <a:pPr algn="l" eaLnBrk="1" hangingPunct="1">
              <a:defRPr/>
            </a:pPr>
            <a:r>
              <a:rPr lang="it-IT" sz="2400" b="1" dirty="0">
                <a:latin typeface="Arial (body)"/>
              </a:rPr>
              <a:t>L’analisi comparativa nelle procedure di revisione</a:t>
            </a:r>
            <a:endParaRPr lang="it-IT" altLang="it-IT" sz="2400" b="1" dirty="0">
              <a:latin typeface="Arial (body)"/>
            </a:endParaRPr>
          </a:p>
          <a:p>
            <a:pPr algn="l" eaLnBrk="1" hangingPunct="1">
              <a:defRPr/>
            </a:pPr>
            <a:endParaRPr lang="it-IT" altLang="it-IT" sz="900" b="1" dirty="0">
              <a:latin typeface="Arial (body)"/>
            </a:endParaRPr>
          </a:p>
          <a:p>
            <a:pPr algn="l" eaLnBrk="1" hangingPunct="1">
              <a:defRPr/>
            </a:pPr>
            <a:r>
              <a:rPr lang="it-IT" sz="1600" dirty="0">
                <a:latin typeface="Arial (body)"/>
              </a:rPr>
              <a:t>L’ISA Italia 330 richiede che il revisore determini le risposte generali di revisione per fronteggiare i rischi di errori significativi identificati e definisca le procedure di revisione in risposta ai rischi identificati a livello di bilancio nel suo complesso e a livello di singola asserzione.</a:t>
            </a:r>
          </a:p>
          <a:p>
            <a:pPr algn="l" eaLnBrk="1" hangingPunct="1">
              <a:defRPr/>
            </a:pPr>
            <a:r>
              <a:rPr lang="it-IT" sz="1600" i="1" u="sng" dirty="0">
                <a:latin typeface="Arial (body)"/>
              </a:rPr>
              <a:t>Test di controllo e test di sostanza </a:t>
            </a:r>
          </a:p>
          <a:p>
            <a:pPr algn="l" eaLnBrk="1" hangingPunct="1">
              <a:defRPr/>
            </a:pPr>
            <a:r>
              <a:rPr lang="it-IT" sz="1600" dirty="0">
                <a:latin typeface="Arial (body)"/>
              </a:rPr>
              <a:t>Esistono due principali categorie di test di revisione, i test di controllo e i test di sostanza. In particolare questi ultimi, chiamati anche procedure di validità, sono procedure di revisione la cui natura, tempistica ed estensione è stabilita in funzione dei rischi identificati e valutati di errori significativi a livello di asserzioni di bilancio. I principali test di sostanza sono rappresentati dalle procedure di analisi comparativa e dai test di sostanza sui saldi di bilancio.</a:t>
            </a:r>
            <a:endParaRPr lang="it-IT" altLang="it-IT" sz="1600" dirty="0">
              <a:latin typeface="Arial (body)"/>
            </a:endParaRPr>
          </a:p>
          <a:p>
            <a:pPr algn="l" eaLnBrk="1" hangingPunct="1">
              <a:defRPr/>
            </a:pPr>
            <a:endParaRPr lang="it-IT" altLang="it-IT" sz="1050" dirty="0">
              <a:latin typeface="Arial (body)"/>
            </a:endParaRP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04338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4</a:t>
            </a:fld>
            <a:endParaRPr lang="it-IT" altLang="it-IT"/>
          </a:p>
        </p:txBody>
      </p:sp>
      <p:sp>
        <p:nvSpPr>
          <p:cNvPr id="2052" name="Rectangle 3"/>
          <p:cNvSpPr>
            <a:spLocks noGrp="1" noChangeArrowheads="1"/>
          </p:cNvSpPr>
          <p:nvPr>
            <p:ph type="subTitle" idx="1"/>
          </p:nvPr>
        </p:nvSpPr>
        <p:spPr>
          <a:xfrm>
            <a:off x="323528" y="1468134"/>
            <a:ext cx="8572500" cy="5043635"/>
          </a:xfrm>
        </p:spPr>
        <p:txBody>
          <a:bodyPr/>
          <a:lstStyle/>
          <a:p>
            <a:pPr algn="l" eaLnBrk="1" hangingPunct="1">
              <a:defRPr/>
            </a:pPr>
            <a:r>
              <a:rPr lang="it-IT" sz="2400" b="1" dirty="0">
                <a:latin typeface="Arial (body)"/>
              </a:rPr>
              <a:t>L’analisi comparativa nelle procedure di revisione</a:t>
            </a:r>
            <a:endParaRPr lang="it-IT" altLang="it-IT" sz="2400" b="1" dirty="0">
              <a:latin typeface="Arial (body)"/>
            </a:endParaRPr>
          </a:p>
          <a:p>
            <a:pPr algn="l" eaLnBrk="1" hangingPunct="1">
              <a:defRPr/>
            </a:pPr>
            <a:endParaRPr lang="it-IT" altLang="it-IT" sz="1600" dirty="0">
              <a:latin typeface="Arial (body)"/>
            </a:endParaRPr>
          </a:p>
          <a:p>
            <a:pPr algn="l" eaLnBrk="1" hangingPunct="1">
              <a:defRPr/>
            </a:pPr>
            <a:r>
              <a:rPr lang="it-IT" sz="1600" dirty="0">
                <a:latin typeface="Arial (body)"/>
              </a:rPr>
              <a:t>L’analisi comparativa è una delle colonne portanti della revisione contabile e ad essa è interamente dedicato il principio di revisione internazionale ISA n. 520 e sono effettuati numerosi richiami nei documenti ISA n. 315 e ISA n. 330. Ai fini dei principi di revisione, con il termine “procedure di analisi comparativa” si intendono le valutazioni dell’informazione finanziaria mediante analisi di relazioni plausibili tra i dati sia di natura finanziaria che di altra natura, quali ad esempio: </a:t>
            </a:r>
          </a:p>
          <a:p>
            <a:pPr marL="285750" indent="-285750" algn="l" eaLnBrk="1" hangingPunct="1">
              <a:buFont typeface="Arial" panose="020B0604020202020204" pitchFamily="34" charset="0"/>
              <a:buChar char="•"/>
              <a:defRPr/>
            </a:pPr>
            <a:r>
              <a:rPr lang="it-IT" sz="1600" dirty="0">
                <a:latin typeface="Arial (body)"/>
              </a:rPr>
              <a:t>Le informazioni comparabili relative a periodi amministrativi precedenti;</a:t>
            </a:r>
          </a:p>
          <a:p>
            <a:pPr marL="285750" indent="-285750" algn="l" eaLnBrk="1" hangingPunct="1">
              <a:buFont typeface="Arial" panose="020B0604020202020204" pitchFamily="34" charset="0"/>
              <a:buChar char="•"/>
              <a:defRPr/>
            </a:pPr>
            <a:r>
              <a:rPr lang="it-IT" sz="1600" dirty="0">
                <a:latin typeface="Arial (body)"/>
              </a:rPr>
              <a:t>I risultati che l’impresa prevede di raggiungere, quali budget o previsioni (forecast), o aspettative del revisore; </a:t>
            </a:r>
          </a:p>
          <a:p>
            <a:pPr marL="285750" indent="-285750" algn="l" eaLnBrk="1" hangingPunct="1">
              <a:buFont typeface="Arial" panose="020B0604020202020204" pitchFamily="34" charset="0"/>
              <a:buChar char="•"/>
              <a:defRPr/>
            </a:pPr>
            <a:r>
              <a:rPr lang="it-IT" sz="1600" dirty="0">
                <a:latin typeface="Arial (body)"/>
              </a:rPr>
              <a:t>Informazioni del settore di appartenenza in cui opera l’impresa (benchmarking) </a:t>
            </a:r>
          </a:p>
          <a:p>
            <a:pPr algn="l" eaLnBrk="1" hangingPunct="1">
              <a:defRPr/>
            </a:pPr>
            <a:r>
              <a:rPr lang="it-IT" sz="1600" dirty="0">
                <a:latin typeface="Arial (body)"/>
              </a:rPr>
              <a:t>Le procedure di analisi comparativa comprendono anche l’indagine, per quanto ritenuta necessaria, sulle fluttuazioni o sulle relazioni identificate che non sono coerenti con altre informazioni pertinenti o che differiscono dai valori attesi per un importo significativo.</a:t>
            </a:r>
            <a:endParaRPr lang="it-IT" altLang="it-IT" sz="1600" dirty="0">
              <a:latin typeface="Arial (body)"/>
            </a:endParaRP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1107055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5</a:t>
            </a:fld>
            <a:endParaRPr lang="it-IT" altLang="it-IT"/>
          </a:p>
        </p:txBody>
      </p:sp>
      <p:sp>
        <p:nvSpPr>
          <p:cNvPr id="2052" name="Rectangle 3"/>
          <p:cNvSpPr>
            <a:spLocks noGrp="1" noChangeArrowheads="1"/>
          </p:cNvSpPr>
          <p:nvPr>
            <p:ph type="subTitle" idx="1"/>
          </p:nvPr>
        </p:nvSpPr>
        <p:spPr>
          <a:xfrm>
            <a:off x="323528" y="1468134"/>
            <a:ext cx="8572500" cy="5043635"/>
          </a:xfrm>
        </p:spPr>
        <p:txBody>
          <a:bodyPr/>
          <a:lstStyle/>
          <a:p>
            <a:pPr algn="l" eaLnBrk="1" hangingPunct="1">
              <a:defRPr/>
            </a:pPr>
            <a:r>
              <a:rPr lang="it-IT" sz="2400" b="1" dirty="0">
                <a:latin typeface="Arial (body)"/>
              </a:rPr>
              <a:t>L’analisi comparativa nelle procedure di revisione</a:t>
            </a:r>
            <a:endParaRPr lang="it-IT" altLang="it-IT" sz="2400" b="1" dirty="0">
              <a:latin typeface="Arial (body)"/>
            </a:endParaRPr>
          </a:p>
          <a:p>
            <a:pPr algn="l" eaLnBrk="1" hangingPunct="1">
              <a:defRPr/>
            </a:pPr>
            <a:endParaRPr lang="it-IT" altLang="it-IT" sz="1600" dirty="0">
              <a:latin typeface="Arial (body)"/>
            </a:endParaRPr>
          </a:p>
          <a:p>
            <a:pPr algn="l" eaLnBrk="1" hangingPunct="1">
              <a:defRPr/>
            </a:pPr>
            <a:r>
              <a:rPr lang="it-IT" sz="1600" dirty="0">
                <a:latin typeface="Arial (body)"/>
              </a:rPr>
              <a:t>Infatti, tali procedure comprendono la considerazione di relazioni quali: </a:t>
            </a:r>
          </a:p>
          <a:p>
            <a:pPr marL="285750" indent="-285750" algn="l" eaLnBrk="1" hangingPunct="1">
              <a:buFont typeface="Arial" panose="020B0604020202020204" pitchFamily="34" charset="0"/>
              <a:buChar char="•"/>
              <a:defRPr/>
            </a:pPr>
            <a:r>
              <a:rPr lang="it-IT" sz="1600" dirty="0">
                <a:latin typeface="Arial (body)"/>
              </a:rPr>
              <a:t>quelle esistenti tra elementi dell’informazione finanziaria che ci si attende seguano un andamento prevedibile in base all’esperienza dell’impresa, quali, ad esempio, le percentuali di margine lordo; </a:t>
            </a:r>
          </a:p>
          <a:p>
            <a:pPr marL="285750" indent="-285750" algn="l" eaLnBrk="1" hangingPunct="1">
              <a:buFont typeface="Arial" panose="020B0604020202020204" pitchFamily="34" charset="0"/>
              <a:buChar char="•"/>
              <a:defRPr/>
            </a:pPr>
            <a:r>
              <a:rPr lang="it-IT" sz="1600" dirty="0">
                <a:latin typeface="Arial (body)"/>
              </a:rPr>
              <a:t>quelle esistenti tra informazioni finanziarie e informazioni pertinenti di altra natura, quali, ad esempio, il rapporto tra costo complessivo delle retribuzioni e numero dei dipendenti. </a:t>
            </a:r>
          </a:p>
          <a:p>
            <a:pPr algn="l" eaLnBrk="1" hangingPunct="1">
              <a:defRPr/>
            </a:pPr>
            <a:r>
              <a:rPr lang="it-IT" sz="1600" dirty="0">
                <a:latin typeface="Arial (body)"/>
              </a:rPr>
              <a:t>L’analisi comparativa può essere definita come l’analisi degli indici e dell’andamento dei dati finanziari, patrimoniali ed economici significativi dell’impresa sottoposta a revisione, accompagnata dallo studio delle fluttuazioni e delle incoerenze dei dati consuntivi rispetto ad altri dati o informazioni rilevanti e degli scostamenti rispetto ai valori previsti.</a:t>
            </a:r>
            <a:endParaRPr lang="it-IT" altLang="it-IT" sz="1600" dirty="0">
              <a:latin typeface="Arial (body)"/>
            </a:endParaRP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032536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6</a:t>
            </a:fld>
            <a:endParaRPr lang="it-IT" altLang="it-IT"/>
          </a:p>
        </p:txBody>
      </p:sp>
      <p:sp>
        <p:nvSpPr>
          <p:cNvPr id="2052" name="Rectangle 3"/>
          <p:cNvSpPr>
            <a:spLocks noGrp="1" noChangeArrowheads="1"/>
          </p:cNvSpPr>
          <p:nvPr>
            <p:ph type="subTitle" idx="1"/>
          </p:nvPr>
        </p:nvSpPr>
        <p:spPr>
          <a:xfrm>
            <a:off x="250825" y="1484313"/>
            <a:ext cx="8572500" cy="4032250"/>
          </a:xfrm>
        </p:spPr>
        <p:txBody>
          <a:bodyPr/>
          <a:lstStyle/>
          <a:p>
            <a:pPr algn="l" eaLnBrk="1" hangingPunct="1">
              <a:defRPr/>
            </a:pPr>
            <a:r>
              <a:rPr lang="it-IT" sz="2800" b="1" dirty="0">
                <a:latin typeface="Arial Body"/>
              </a:rPr>
              <a:t>Le procedure di analisi comparativa </a:t>
            </a:r>
            <a:endParaRPr lang="it-IT" altLang="it-IT" sz="2800" b="1" dirty="0">
              <a:latin typeface="Arial Body"/>
            </a:endParaRPr>
          </a:p>
          <a:p>
            <a:pPr algn="l" eaLnBrk="1" hangingPunct="1">
              <a:defRPr/>
            </a:pPr>
            <a:endParaRPr lang="it-IT" altLang="it-IT" sz="1600" dirty="0"/>
          </a:p>
          <a:p>
            <a:pPr algn="l" eaLnBrk="1" hangingPunct="1">
              <a:defRPr/>
            </a:pPr>
            <a:r>
              <a:rPr lang="it-IT" sz="1600" dirty="0"/>
              <a:t>In generale le procedure di analisi comparativa comprendono una serie di attività quali: </a:t>
            </a:r>
          </a:p>
          <a:p>
            <a:pPr marL="285750" indent="-285750" algn="l" eaLnBrk="1" hangingPunct="1">
              <a:buFont typeface="Arial" panose="020B0604020202020204" pitchFamily="34" charset="0"/>
              <a:buChar char="•"/>
              <a:defRPr/>
            </a:pPr>
            <a:r>
              <a:rPr lang="it-IT" sz="1600" dirty="0"/>
              <a:t>analizzare la relazione esistente tra differenti valori finanziari: un esempio è l’individuazione di un nesso tra le vendite ed il costo del venduto, tra il costo delle retribuzioni e gli oneri sociali; </a:t>
            </a:r>
          </a:p>
          <a:p>
            <a:pPr marL="285750" indent="-285750" algn="l" eaLnBrk="1" hangingPunct="1">
              <a:buFont typeface="Arial" panose="020B0604020202020204" pitchFamily="34" charset="0"/>
              <a:buChar char="•"/>
              <a:defRPr/>
            </a:pPr>
            <a:r>
              <a:rPr lang="it-IT" sz="1600" dirty="0"/>
              <a:t>mettere a confronto le informazioni finanziarie dei periodi più recenti con quelle di periodi remoti tenendo conto dei cambiamenti di cui si ha notizia. Questa è la procedura di analisi comparativa più utilizzata; </a:t>
            </a:r>
          </a:p>
          <a:p>
            <a:pPr marL="285750" indent="-285750" algn="l" eaLnBrk="1" hangingPunct="1">
              <a:buFont typeface="Arial" panose="020B0604020202020204" pitchFamily="34" charset="0"/>
              <a:buChar char="•"/>
              <a:defRPr/>
            </a:pPr>
            <a:r>
              <a:rPr lang="it-IT" sz="1600" dirty="0"/>
              <a:t>mettere a confronto i dati consuntivi con quelli previsionali (ad esempio quelli stabiliti ed approvati nel budget annuale, nei piani triennali) al fine di comprendere l’andamento prevedibile in base all’esperienza ed alle conoscenze acquisite; </a:t>
            </a:r>
          </a:p>
          <a:p>
            <a:pPr marL="285750" indent="-285750" algn="l" eaLnBrk="1" hangingPunct="1">
              <a:buFont typeface="Arial" panose="020B0604020202020204" pitchFamily="34" charset="0"/>
              <a:buChar char="•"/>
              <a:defRPr/>
            </a:pPr>
            <a:r>
              <a:rPr lang="it-IT" sz="1600" dirty="0"/>
              <a:t>confrontare i dati economico-finanziari relativi all’impresa cliente ed i corrispondenti dati settoriali; </a:t>
            </a:r>
          </a:p>
          <a:p>
            <a:pPr marL="285750" indent="-285750" algn="l" eaLnBrk="1" hangingPunct="1">
              <a:buFont typeface="Arial" panose="020B0604020202020204" pitchFamily="34" charset="0"/>
              <a:buChar char="•"/>
              <a:defRPr/>
            </a:pPr>
            <a:r>
              <a:rPr lang="it-IT" sz="1600" dirty="0"/>
              <a:t>individuare le relazioni esistenti tra dati economico – finanziari e dati di diversa natura. Queste informazioni possono riguardare il numero di dipendenti, dati sulle produzioni (ore lavorate, distinte di produzione), dati sulle vendite.</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829329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7</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Finalità delle procedure di analisi comparativa </a:t>
            </a:r>
            <a:endParaRPr lang="it-IT" altLang="it-IT" sz="2800" b="1" dirty="0">
              <a:latin typeface="Arial Body"/>
            </a:endParaRPr>
          </a:p>
          <a:p>
            <a:pPr algn="l" eaLnBrk="1" hangingPunct="1">
              <a:defRPr/>
            </a:pPr>
            <a:endParaRPr lang="it-IT" altLang="it-IT" sz="900" dirty="0"/>
          </a:p>
          <a:p>
            <a:pPr algn="l" eaLnBrk="1" hangingPunct="1">
              <a:defRPr/>
            </a:pPr>
            <a:r>
              <a:rPr lang="it-IT" sz="1600" dirty="0"/>
              <a:t>Le procedure di analisi comparativa sono utilizzate dal revisore essenzialmente per 3 differenti finalità: </a:t>
            </a:r>
          </a:p>
          <a:p>
            <a:pPr marL="171450" indent="-171450" algn="l" eaLnBrk="1" hangingPunct="1">
              <a:buFont typeface="Arial" panose="020B0604020202020204" pitchFamily="34" charset="0"/>
              <a:buChar char="•"/>
              <a:defRPr/>
            </a:pPr>
            <a:r>
              <a:rPr lang="it-IT" sz="1600" dirty="0"/>
              <a:t>assistere il revisore nella conoscenza dell’impresa e nella pianificazione della natura, dei tempi e dell’ampiezza delle altre procedure di revisione; </a:t>
            </a:r>
          </a:p>
          <a:p>
            <a:pPr marL="171450" indent="-171450" algn="l" eaLnBrk="1" hangingPunct="1">
              <a:buFont typeface="Arial" panose="020B0604020202020204" pitchFamily="34" charset="0"/>
              <a:buChar char="•"/>
              <a:defRPr/>
            </a:pPr>
            <a:r>
              <a:rPr lang="it-IT" sz="1600" dirty="0"/>
              <a:t>come test di sostanza per ottenere evidenza con riguardo a particolari asserzioni relative a saldi di bilancio o operazioni e contribuire a ridurre il rischio che non siano rilevati eventuali errori significativi nelle specifiche asserzioni di bilancio, qualora tali procedure siano utilizzate, in aggiunta ad altre, quali procedure di validità; </a:t>
            </a:r>
          </a:p>
          <a:p>
            <a:pPr marL="171450" indent="-171450" algn="l" eaLnBrk="1" hangingPunct="1">
              <a:buFont typeface="Arial" panose="020B0604020202020204" pitchFamily="34" charset="0"/>
              <a:buChar char="•"/>
              <a:defRPr/>
            </a:pPr>
            <a:r>
              <a:rPr lang="it-IT" sz="1600" dirty="0"/>
              <a:t>come controllo generale delle informazioni economico-finanziarie nella fase finale del lavoro di revisione (fase di </a:t>
            </a:r>
            <a:r>
              <a:rPr lang="it-IT" sz="1600" dirty="0" err="1"/>
              <a:t>final</a:t>
            </a:r>
            <a:r>
              <a:rPr lang="it-IT" sz="1600" dirty="0"/>
              <a:t>). </a:t>
            </a:r>
          </a:p>
          <a:p>
            <a:pPr algn="l" eaLnBrk="1" hangingPunct="1">
              <a:defRPr/>
            </a:pPr>
            <a:r>
              <a:rPr lang="it-IT" sz="1600" dirty="0"/>
              <a:t>Il fine ultimo di queste analisi è la comprensione dell’andamento patrimoniale, reddituale e finanziario della società e l’individuazione di situazioni anomale o aree critiche, che necessitano di ulteriori e particolareggiate verifiche, per giungere alla verifica della correttezza del bilancio.</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836349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8</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Finalità delle procedure di analisi comparativa </a:t>
            </a:r>
            <a:endParaRPr lang="it-IT" altLang="it-IT" sz="2800" b="1" dirty="0">
              <a:latin typeface="Arial Body"/>
            </a:endParaRPr>
          </a:p>
          <a:p>
            <a:pPr algn="l" eaLnBrk="1" hangingPunct="1">
              <a:defRPr/>
            </a:pPr>
            <a:endParaRPr lang="it-IT" altLang="it-IT" sz="900" dirty="0"/>
          </a:p>
          <a:p>
            <a:pPr algn="l" eaLnBrk="1" hangingPunct="1">
              <a:defRPr/>
            </a:pPr>
            <a:r>
              <a:rPr lang="it-IT" sz="1600" dirty="0"/>
              <a:t>Si tratta di procedure che possono essere applicate ai bilanci consolidati di gruppo, ai bilanci delle varie componenti (quali le controllate, le divisioni ed i settori) e ai singoli dati finanziari, patrimoniali ed economici. A livello operativo, le procedure di analisi comparativa possono raggrupparsi in alcune macro categorie: </a:t>
            </a:r>
          </a:p>
          <a:p>
            <a:pPr marL="285750" indent="-285750" algn="l" eaLnBrk="1" hangingPunct="1">
              <a:buFont typeface="Arial" panose="020B0604020202020204" pitchFamily="34" charset="0"/>
              <a:buChar char="•"/>
              <a:defRPr/>
            </a:pPr>
            <a:r>
              <a:rPr lang="it-IT" sz="1600" dirty="0"/>
              <a:t>analisi di tendenza («trend </a:t>
            </a:r>
            <a:r>
              <a:rPr lang="it-IT" sz="1600" dirty="0" err="1"/>
              <a:t>analysis</a:t>
            </a:r>
            <a:r>
              <a:rPr lang="it-IT" sz="1600" dirty="0"/>
              <a:t>»), </a:t>
            </a:r>
          </a:p>
          <a:p>
            <a:pPr marL="285750" indent="-285750" algn="l" eaLnBrk="1" hangingPunct="1">
              <a:buFont typeface="Arial" panose="020B0604020202020204" pitchFamily="34" charset="0"/>
              <a:buChar char="•"/>
              <a:defRPr/>
            </a:pPr>
            <a:r>
              <a:rPr lang="it-IT" sz="1600" dirty="0"/>
              <a:t>analisi del punto di pareggio («break-even </a:t>
            </a:r>
            <a:r>
              <a:rPr lang="it-IT" sz="1600" dirty="0" err="1"/>
              <a:t>analysis</a:t>
            </a:r>
            <a:r>
              <a:rPr lang="it-IT" sz="1600" dirty="0"/>
              <a:t>»), </a:t>
            </a:r>
          </a:p>
          <a:p>
            <a:pPr marL="285750" indent="-285750" algn="l" eaLnBrk="1" hangingPunct="1">
              <a:buFont typeface="Arial" panose="020B0604020202020204" pitchFamily="34" charset="0"/>
              <a:buChar char="•"/>
              <a:defRPr/>
            </a:pPr>
            <a:r>
              <a:rPr lang="it-IT" sz="1600" dirty="0"/>
              <a:t>modelli di analisi («pattern </a:t>
            </a:r>
            <a:r>
              <a:rPr lang="it-IT" sz="1600" dirty="0" err="1"/>
              <a:t>analysis</a:t>
            </a:r>
            <a:r>
              <a:rPr lang="it-IT" sz="1600" dirty="0"/>
              <a:t>»), •</a:t>
            </a:r>
          </a:p>
          <a:p>
            <a:pPr marL="285750" indent="-285750" algn="l" eaLnBrk="1" hangingPunct="1">
              <a:buFont typeface="Arial" panose="020B0604020202020204" pitchFamily="34" charset="0"/>
              <a:buChar char="•"/>
              <a:defRPr/>
            </a:pPr>
            <a:r>
              <a:rPr lang="it-IT" sz="1600" dirty="0"/>
              <a:t>analisi di regressione («</a:t>
            </a:r>
            <a:r>
              <a:rPr lang="it-IT" sz="1600" dirty="0" err="1"/>
              <a:t>regression</a:t>
            </a:r>
            <a:r>
              <a:rPr lang="it-IT" sz="1600" dirty="0"/>
              <a:t> </a:t>
            </a:r>
            <a:r>
              <a:rPr lang="it-IT" sz="1600" dirty="0" err="1"/>
              <a:t>analysis</a:t>
            </a:r>
            <a:r>
              <a:rPr lang="it-IT" sz="1600" dirty="0"/>
              <a:t>»). </a:t>
            </a:r>
          </a:p>
          <a:p>
            <a:pPr algn="l" eaLnBrk="1" hangingPunct="1">
              <a:defRPr/>
            </a:pPr>
            <a:r>
              <a:rPr lang="it-IT" sz="1600" dirty="0"/>
              <a:t>Il revisore decide quali tipologia di analisi effettuare e i diversi modelli da utilizzare a seconda dell’approccio scelto e secondo il livello di complessità dell’oggetto della revisione</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1007849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9</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sz="2800" b="1" dirty="0">
                <a:latin typeface="Arial Body"/>
              </a:rPr>
              <a:t>Finalità delle procedure di analisi comparativa </a:t>
            </a:r>
            <a:endParaRPr lang="it-IT" altLang="it-IT" sz="2800" b="1" dirty="0">
              <a:latin typeface="Arial Body"/>
            </a:endParaRPr>
          </a:p>
          <a:p>
            <a:pPr algn="l" eaLnBrk="1" hangingPunct="1">
              <a:defRPr/>
            </a:pPr>
            <a:endParaRPr lang="it-IT" altLang="it-IT" sz="900" dirty="0"/>
          </a:p>
          <a:p>
            <a:pPr algn="l" eaLnBrk="1" hangingPunct="1">
              <a:defRPr/>
            </a:pPr>
            <a:r>
              <a:rPr lang="it-IT" sz="1600" dirty="0"/>
              <a:t>Le procedure di analisi comparativa («</a:t>
            </a:r>
            <a:r>
              <a:rPr lang="it-IT" sz="1600" dirty="0" err="1"/>
              <a:t>Analytical</a:t>
            </a:r>
            <a:r>
              <a:rPr lang="it-IT" sz="1600" dirty="0"/>
              <a:t> Review </a:t>
            </a:r>
            <a:r>
              <a:rPr lang="it-IT" sz="1600" dirty="0" err="1"/>
              <a:t>Procedures</a:t>
            </a:r>
            <a:r>
              <a:rPr lang="it-IT" sz="1600" dirty="0"/>
              <a:t>») vengono utilizzate nel processo di revisione in tre fasi del lavoro (ISA 330-par. A5): </a:t>
            </a:r>
          </a:p>
          <a:p>
            <a:pPr marL="171450" indent="-171450" algn="l" eaLnBrk="1" hangingPunct="1">
              <a:buFont typeface="Arial" panose="020B0604020202020204" pitchFamily="34" charset="0"/>
              <a:buChar char="•"/>
              <a:defRPr/>
            </a:pPr>
            <a:r>
              <a:rPr lang="it-IT" sz="1600" dirty="0"/>
              <a:t>nella fase di pianificazione del lavoro per valutare il rischio; </a:t>
            </a:r>
          </a:p>
          <a:p>
            <a:pPr marL="171450" indent="-171450" algn="l" eaLnBrk="1" hangingPunct="1">
              <a:buFont typeface="Arial" panose="020B0604020202020204" pitchFamily="34" charset="0"/>
              <a:buChar char="•"/>
              <a:defRPr/>
            </a:pPr>
            <a:r>
              <a:rPr lang="it-IT" sz="1600" dirty="0"/>
              <a:t>durante lo svolgimento del lavoro, come procedure di validità; </a:t>
            </a:r>
          </a:p>
          <a:p>
            <a:pPr marL="171450" indent="-171450" algn="l" eaLnBrk="1" hangingPunct="1">
              <a:buFont typeface="Arial" panose="020B0604020202020204" pitchFamily="34" charset="0"/>
              <a:buChar char="•"/>
              <a:defRPr/>
            </a:pPr>
            <a:r>
              <a:rPr lang="it-IT" sz="1600" dirty="0"/>
              <a:t>nella fase di completamento della revisione per la verifica del lavoro svolto. Nella fase di pianificazione le procedure di analisi comparativa sono utilizzate come strumento per approfondire la conoscenza del cliente, del contesto e come strumento per identificare le aree di rischio potenziali (ISA 315 </a:t>
            </a:r>
            <a:r>
              <a:rPr lang="it-IT" sz="1600" dirty="0" err="1"/>
              <a:t>rif</a:t>
            </a:r>
            <a:r>
              <a:rPr lang="it-IT" sz="1600" dirty="0"/>
              <a:t> </a:t>
            </a:r>
            <a:r>
              <a:rPr lang="it-IT" sz="1600" dirty="0" err="1"/>
              <a:t>parr</a:t>
            </a:r>
            <a:r>
              <a:rPr lang="it-IT" sz="1600" dirty="0"/>
              <a:t> A7- A10). </a:t>
            </a:r>
          </a:p>
          <a:p>
            <a:pPr algn="l" eaLnBrk="1" hangingPunct="1">
              <a:defRPr/>
            </a:pPr>
            <a:r>
              <a:rPr lang="it-IT" sz="1600" dirty="0"/>
              <a:t>Tali procedure possono mettere in evidenza aspetti dell’attività della società dei quali il revisore non era a conoscenza e che possono quindi contribuire alla definizione della natura, della tempistica e dell’ampiezza di altre procedure di revisione. </a:t>
            </a: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763183860"/>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it-IT"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it-IT" sz="32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ZMOutlook</vt:lpwstr>
  </property>
  <property fmtid="{D5CDD505-2E9C-101B-9397-08002B2CF9AE}" pid="3" name="SizeBefore">
    <vt:lpwstr>124722</vt:lpwstr>
  </property>
  <property fmtid="{D5CDD505-2E9C-101B-9397-08002B2CF9AE}" pid="4" name="OptimizationTime">
    <vt:lpwstr>20250109_1320</vt:lpwstr>
  </property>
</Properties>
</file>

<file path=docProps/app.xml><?xml version="1.0" encoding="utf-8"?>
<Properties xmlns="http://schemas.openxmlformats.org/officeDocument/2006/extended-properties" xmlns:vt="http://schemas.openxmlformats.org/officeDocument/2006/docPropsVTypes">
  <TotalTime>9158</TotalTime>
  <Words>2014</Words>
  <Application>Microsoft Office PowerPoint</Application>
  <PresentationFormat>On-screen Show (4:3)</PresentationFormat>
  <Paragraphs>116</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(body)</vt:lpstr>
      <vt:lpstr>Arial Body</vt:lpstr>
      <vt:lpstr>Arial(body)</vt:lpstr>
      <vt:lpstr>EYInterstate</vt:lpstr>
      <vt:lpstr>Struttura predefinita</vt:lpstr>
      <vt:lpstr>Corso di formazione per revisori legali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BDO Sala Scelsi Farina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Alta Formazione</dc:title>
  <dc:creator>NaBdo</dc:creator>
  <cp:lastModifiedBy>Author</cp:lastModifiedBy>
  <cp:revision>876</cp:revision>
  <dcterms:created xsi:type="dcterms:W3CDTF">2007-05-17T14:29:45Z</dcterms:created>
  <dcterms:modified xsi:type="dcterms:W3CDTF">2025-01-09T12:18:47Z</dcterms:modified>
</cp:coreProperties>
</file>