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0" r:id="rId1"/>
    <p:sldMasterId id="2147483685" r:id="rId2"/>
    <p:sldMasterId id="2147483672" r:id="rId3"/>
  </p:sldMasterIdLst>
  <p:notesMasterIdLst>
    <p:notesMasterId r:id="rId21"/>
  </p:notesMasterIdLst>
  <p:handoutMasterIdLst>
    <p:handoutMasterId r:id="rId22"/>
  </p:handoutMasterIdLst>
  <p:sldIdLst>
    <p:sldId id="595" r:id="rId4"/>
    <p:sldId id="596" r:id="rId5"/>
    <p:sldId id="582" r:id="rId6"/>
    <p:sldId id="581" r:id="rId7"/>
    <p:sldId id="583" r:id="rId8"/>
    <p:sldId id="585" r:id="rId9"/>
    <p:sldId id="584" r:id="rId10"/>
    <p:sldId id="586" r:id="rId11"/>
    <p:sldId id="594" r:id="rId12"/>
    <p:sldId id="579" r:id="rId13"/>
    <p:sldId id="580" r:id="rId14"/>
    <p:sldId id="587" r:id="rId15"/>
    <p:sldId id="588" r:id="rId16"/>
    <p:sldId id="589" r:id="rId17"/>
    <p:sldId id="592" r:id="rId18"/>
    <p:sldId id="590" r:id="rId19"/>
    <p:sldId id="593" r:id="rId20"/>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44">
          <p15:clr>
            <a:srgbClr val="A4A3A4"/>
          </p15:clr>
        </p15:guide>
        <p15:guide id="2" orient="horz" pos="436">
          <p15:clr>
            <a:srgbClr val="A4A3A4"/>
          </p15:clr>
        </p15:guide>
        <p15:guide id="3" orient="horz" pos="4179">
          <p15:clr>
            <a:srgbClr val="A4A3A4"/>
          </p15:clr>
        </p15:guide>
        <p15:guide id="4" orient="horz" pos="3888">
          <p15:clr>
            <a:srgbClr val="A4A3A4"/>
          </p15:clr>
        </p15:guide>
        <p15:guide id="5" orient="horz" pos="3984">
          <p15:clr>
            <a:srgbClr val="A4A3A4"/>
          </p15:clr>
        </p15:guide>
        <p15:guide id="6" orient="horz" pos="1104">
          <p15:clr>
            <a:srgbClr val="A4A3A4"/>
          </p15:clr>
        </p15:guide>
        <p15:guide id="7" orient="horz" pos="1008">
          <p15:clr>
            <a:srgbClr val="A4A3A4"/>
          </p15:clr>
        </p15:guide>
        <p15:guide id="8" orient="horz" pos="2448">
          <p15:clr>
            <a:srgbClr val="A4A3A4"/>
          </p15:clr>
        </p15:guide>
        <p15:guide id="9" orient="horz" pos="2544">
          <p15:clr>
            <a:srgbClr val="A4A3A4"/>
          </p15:clr>
        </p15:guide>
        <p15:guide id="10" orient="horz" pos="336">
          <p15:clr>
            <a:srgbClr val="A4A3A4"/>
          </p15:clr>
        </p15:guide>
        <p15:guide id="11" pos="2832">
          <p15:clr>
            <a:srgbClr val="A4A3A4"/>
          </p15:clr>
        </p15:guide>
        <p15:guide id="12" pos="336">
          <p15:clr>
            <a:srgbClr val="A4A3A4"/>
          </p15:clr>
        </p15:guide>
        <p15:guide id="13" pos="5424">
          <p15:clr>
            <a:srgbClr val="A4A3A4"/>
          </p15:clr>
        </p15:guide>
        <p15:guide id="14" pos="2928">
          <p15:clr>
            <a:srgbClr val="A4A3A4"/>
          </p15:clr>
        </p15:guide>
        <p15:guide id="15" pos="1968">
          <p15:clr>
            <a:srgbClr val="A4A3A4"/>
          </p15:clr>
        </p15:guide>
        <p15:guide id="16" pos="2070">
          <p15:clr>
            <a:srgbClr val="A4A3A4"/>
          </p15:clr>
        </p15:guide>
        <p15:guide id="17" pos="3792">
          <p15:clr>
            <a:srgbClr val="A4A3A4"/>
          </p15:clr>
        </p15:guide>
        <p15:guide id="18" pos="1104">
          <p15:clr>
            <a:srgbClr val="A4A3A4"/>
          </p15:clr>
        </p15:guide>
        <p15:guide id="19" pos="4656">
          <p15:clr>
            <a:srgbClr val="A4A3A4"/>
          </p15:clr>
        </p15:guide>
        <p15:guide id="20" pos="4560">
          <p15:clr>
            <a:srgbClr val="A4A3A4"/>
          </p15:clr>
        </p15:guide>
        <p15:guide id="21" pos="3696">
          <p15:clr>
            <a:srgbClr val="A4A3A4"/>
          </p15:clr>
        </p15:guide>
        <p15:guide id="22" pos="1200">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42"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ia Vida Villanueva" initials="MVV" lastIdx="1" clrIdx="0"/>
  <p:cmAuthor id="1" name="OMS" initials=".." lastIdx="7" clrIdx="1"/>
  <p:cmAuthor id="2" name="Marina Tillmann" initials="MT" lastIdx="1" clrIdx="2"/>
  <p:cmAuthor id="3" name="PwC" initials="D" lastIdx="2"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A28D8"/>
    <a:srgbClr val="F9EBE7"/>
    <a:srgbClr val="006A1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69D073F8-1565-44D7-B386-08B59EADF2EE}">
  <a:tblStyle styleId="{69D073F8-1565-44D7-B386-08B59EADF2EE}" styleName="PwC Table">
    <a:wholeTbl>
      <a:tcTxStyle>
        <a:fontRef idx="major">
          <a:prstClr val="black"/>
        </a:fontRef>
        <a:schemeClr val="dk1"/>
      </a:tcTxStyle>
      <a:tcStyle>
        <a:tcBdr>
          <a:left>
            <a:ln>
              <a:noFill/>
            </a:ln>
          </a:left>
          <a:right>
            <a:ln>
              <a:noFill/>
            </a:ln>
          </a:right>
          <a:top>
            <a:ln>
              <a:noFill/>
            </a:ln>
          </a:top>
          <a:bottom>
            <a:ln>
              <a:noFill/>
            </a:ln>
          </a:bottom>
          <a:insideH>
            <a:ln>
              <a:noFill/>
            </a:ln>
          </a:insideH>
          <a:insideV>
            <a:ln>
              <a:noFill/>
            </a:ln>
          </a:insideV>
        </a:tcBdr>
        <a:fill>
          <a:noFill/>
        </a:fill>
      </a:tcStyle>
    </a:wholeTbl>
    <a:band1H>
      <a:tcStyle>
        <a:tcBdr>
          <a:bottom>
            <a:ln w="38100" cmpd="sng">
              <a:noFill/>
            </a:ln>
          </a:bottom>
        </a:tcBdr>
      </a:tcStyle>
    </a:band1H>
    <a:band2H>
      <a:tcStyle>
        <a:tcBdr>
          <a:bottom>
            <a:ln w="38100" cmpd="sng">
              <a:noFill/>
            </a:ln>
          </a:bottom>
        </a:tcBdr>
      </a:tcStyle>
    </a:band2H>
    <a:firstCol>
      <a:tcTxStyle i="on">
        <a:fontRef idx="major">
          <a:prstClr val="black"/>
        </a:fontRef>
        <a:schemeClr val="dk1"/>
      </a:tcTxStyle>
      <a:tcStyle>
        <a:tcBdr/>
        <a:fill>
          <a:noFill/>
        </a:fill>
      </a:tcStyle>
    </a:firstCol>
    <a:firstRow>
      <a:tcTxStyle b="on">
        <a:fontRef idx="major">
          <a:prstClr val="black"/>
        </a:fontRef>
        <a:schemeClr val="dk2"/>
      </a:tcTxStyle>
      <a:tcStyle>
        <a:tcBdr>
          <a:bottom>
            <a:ln w="38100" cmpd="sng">
              <a:noFill/>
            </a:ln>
          </a:bottom>
        </a:tcBdr>
        <a:fill>
          <a:noFill/>
        </a:fill>
      </a:tcStyle>
    </a:firstRow>
  </a:tblStyle>
  <a:tblStyle styleId="{B301B821-A1FF-4177-AEE7-76D212191A09}" styleName="Mittlere Formatvorlage 1 - Akz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012ECD-51FC-41F1-AA8D-1B2483CD663E}" styleName="Helle Formatvorlage 2 - Akz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Helle Formatvorlage 3 - Akz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16DA210-FB5B-4158-B5E0-FEB733F419BA}" styleName="Helle Formatvorlag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75" autoAdjust="0"/>
    <p:restoredTop sz="92091" autoAdjust="0"/>
  </p:normalViewPr>
  <p:slideViewPr>
    <p:cSldViewPr snapToObjects="1">
      <p:cViewPr varScale="1">
        <p:scale>
          <a:sx n="86" d="100"/>
          <a:sy n="86" d="100"/>
        </p:scale>
        <p:origin x="1291" y="58"/>
      </p:cViewPr>
      <p:guideLst>
        <p:guide orient="horz" pos="144"/>
        <p:guide orient="horz" pos="436"/>
        <p:guide orient="horz" pos="4179"/>
        <p:guide orient="horz" pos="3888"/>
        <p:guide orient="horz" pos="3984"/>
        <p:guide orient="horz" pos="1104"/>
        <p:guide orient="horz" pos="1008"/>
        <p:guide orient="horz" pos="2448"/>
        <p:guide orient="horz" pos="2544"/>
        <p:guide orient="horz" pos="336"/>
        <p:guide pos="2832"/>
        <p:guide pos="336"/>
        <p:guide pos="5424"/>
        <p:guide pos="2928"/>
        <p:guide pos="1968"/>
        <p:guide pos="2070"/>
        <p:guide pos="3792"/>
        <p:guide pos="1104"/>
        <p:guide pos="4656"/>
        <p:guide pos="4560"/>
        <p:guide pos="3696"/>
        <p:guide pos="1200"/>
      </p:guideLst>
    </p:cSldViewPr>
  </p:slideViewPr>
  <p:notesTextViewPr>
    <p:cViewPr>
      <p:scale>
        <a:sx n="100" d="100"/>
        <a:sy n="100" d="100"/>
      </p:scale>
      <p:origin x="0" y="0"/>
    </p:cViewPr>
  </p:notesTextViewPr>
  <p:sorterViewPr>
    <p:cViewPr>
      <p:scale>
        <a:sx n="66" d="100"/>
        <a:sy n="66" d="100"/>
      </p:scale>
      <p:origin x="0" y="-84"/>
    </p:cViewPr>
  </p:sorterViewPr>
  <p:notesViewPr>
    <p:cSldViewPr snapToObjects="1">
      <p:cViewPr varScale="1">
        <p:scale>
          <a:sx n="58" d="100"/>
          <a:sy n="58" d="100"/>
        </p:scale>
        <p:origin x="3254" y="53"/>
      </p:cViewPr>
      <p:guideLst>
        <p:guide orient="horz" pos="3127"/>
        <p:guide pos="2142"/>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theme" Target="theme/theme1.xml"/><Relationship Id="rId3" Type="http://schemas.openxmlformats.org/officeDocument/2006/relationships/slideMaster" Target="slideMasters/slideMaster3.xml"/><Relationship Id="rId21" Type="http://schemas.openxmlformats.org/officeDocument/2006/relationships/notesMaster" Target="notesMasters/notesMaster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commentAuthors" Target="commentAuthors.xml"/><Relationship Id="rId28" Type="http://schemas.microsoft.com/office/2016/11/relationships/changesInfo" Target="changesInfos/changesInfo1.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iovanni Verde" userId="d5dc2423-7363-4f52-84c6-1508ec9f9656" providerId="ADAL" clId="{4D08C9EA-DE96-4CA2-B175-FF29E58EE191}"/>
    <pc:docChg chg="modSld">
      <pc:chgData name="Giovanni Verde" userId="d5dc2423-7363-4f52-84c6-1508ec9f9656" providerId="ADAL" clId="{4D08C9EA-DE96-4CA2-B175-FF29E58EE191}" dt="2022-11-16T16:41:07.036" v="38" actId="20577"/>
      <pc:docMkLst>
        <pc:docMk/>
      </pc:docMkLst>
      <pc:sldChg chg="modSp mod">
        <pc:chgData name="Giovanni Verde" userId="d5dc2423-7363-4f52-84c6-1508ec9f9656" providerId="ADAL" clId="{4D08C9EA-DE96-4CA2-B175-FF29E58EE191}" dt="2022-11-16T16:41:07.036" v="38" actId="20577"/>
        <pc:sldMkLst>
          <pc:docMk/>
          <pc:sldMk cId="0" sldId="595"/>
        </pc:sldMkLst>
        <pc:spChg chg="mod">
          <ac:chgData name="Giovanni Verde" userId="d5dc2423-7363-4f52-84c6-1508ec9f9656" providerId="ADAL" clId="{4D08C9EA-DE96-4CA2-B175-FF29E58EE191}" dt="2022-11-16T16:41:07.036" v="38" actId="20577"/>
          <ac:spMkLst>
            <pc:docMk/>
            <pc:sldMk cId="0" sldId="595"/>
            <ac:spMk id="4" creationId="{00000000-0000-0000-0000-000000000000}"/>
          </ac:spMkLst>
        </pc:spChg>
      </pc:sldChg>
    </pc:docChg>
  </pc:docChgLst>
  <pc:docChgLst>
    <pc:chgData name="Giovanni Verde" userId="d5dc2423-7363-4f52-84c6-1508ec9f9656" providerId="ADAL" clId="{26039787-434B-4D01-94C3-36E8586B75FA}"/>
    <pc:docChg chg="modSld">
      <pc:chgData name="Giovanni Verde" userId="d5dc2423-7363-4f52-84c6-1508ec9f9656" providerId="ADAL" clId="{26039787-434B-4D01-94C3-36E8586B75FA}" dt="2023-11-27T11:31:51.154" v="2" actId="20577"/>
      <pc:docMkLst>
        <pc:docMk/>
      </pc:docMkLst>
      <pc:sldChg chg="modSp mod">
        <pc:chgData name="Giovanni Verde" userId="d5dc2423-7363-4f52-84c6-1508ec9f9656" providerId="ADAL" clId="{26039787-434B-4D01-94C3-36E8586B75FA}" dt="2023-11-27T11:31:51.154" v="2" actId="20577"/>
        <pc:sldMkLst>
          <pc:docMk/>
          <pc:sldMk cId="0" sldId="595"/>
        </pc:sldMkLst>
        <pc:spChg chg="mod">
          <ac:chgData name="Giovanni Verde" userId="d5dc2423-7363-4f52-84c6-1508ec9f9656" providerId="ADAL" clId="{26039787-434B-4D01-94C3-36E8586B75FA}" dt="2023-11-27T11:31:51.154" v="2" actId="20577"/>
          <ac:spMkLst>
            <pc:docMk/>
            <pc:sldMk cId="0" sldId="595"/>
            <ac:spMk id="4"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2"/>
            <a:ext cx="2945660" cy="496331"/>
          </a:xfrm>
          <a:prstGeom prst="rect">
            <a:avLst/>
          </a:prstGeom>
        </p:spPr>
        <p:txBody>
          <a:bodyPr vert="horz" lIns="90850" tIns="45424" rIns="90850" bIns="45424" rtlCol="0"/>
          <a:lstStyle>
            <a:lvl1pPr algn="l">
              <a:defRPr sz="1200"/>
            </a:lvl1pPr>
          </a:lstStyle>
          <a:p>
            <a:endParaRPr lang="de-DE" dirty="0">
              <a:latin typeface="Arial" pitchFamily="34" charset="0"/>
              <a:cs typeface="Arial" pitchFamily="34" charset="0"/>
            </a:endParaRPr>
          </a:p>
        </p:txBody>
      </p:sp>
      <p:sp>
        <p:nvSpPr>
          <p:cNvPr id="3" name="Date Placeholder 2"/>
          <p:cNvSpPr>
            <a:spLocks noGrp="1"/>
          </p:cNvSpPr>
          <p:nvPr>
            <p:ph type="dt" sz="quarter" idx="1"/>
          </p:nvPr>
        </p:nvSpPr>
        <p:spPr>
          <a:xfrm>
            <a:off x="3850445" y="2"/>
            <a:ext cx="2945660" cy="496331"/>
          </a:xfrm>
          <a:prstGeom prst="rect">
            <a:avLst/>
          </a:prstGeom>
        </p:spPr>
        <p:txBody>
          <a:bodyPr vert="horz" lIns="90850" tIns="45424" rIns="90850" bIns="45424" rtlCol="0"/>
          <a:lstStyle>
            <a:lvl1pPr algn="r">
              <a:defRPr sz="1200"/>
            </a:lvl1pPr>
          </a:lstStyle>
          <a:p>
            <a:fld id="{35F05CFF-548C-4E04-B325-CF1209D66BDC}" type="datetimeFigureOut">
              <a:rPr lang="de-DE" smtClean="0">
                <a:latin typeface="Arial" pitchFamily="34" charset="0"/>
                <a:cs typeface="Arial" pitchFamily="34" charset="0"/>
              </a:rPr>
              <a:pPr/>
              <a:t>04.11.2024</a:t>
            </a:fld>
            <a:endParaRPr lang="de-DE" dirty="0">
              <a:latin typeface="Arial" pitchFamily="34" charset="0"/>
              <a:cs typeface="Arial" pitchFamily="34" charset="0"/>
            </a:endParaRPr>
          </a:p>
        </p:txBody>
      </p:sp>
      <p:sp>
        <p:nvSpPr>
          <p:cNvPr id="4" name="Footer Placeholder 3"/>
          <p:cNvSpPr>
            <a:spLocks noGrp="1"/>
          </p:cNvSpPr>
          <p:nvPr>
            <p:ph type="ftr" sz="quarter" idx="2"/>
          </p:nvPr>
        </p:nvSpPr>
        <p:spPr>
          <a:xfrm>
            <a:off x="2" y="9428585"/>
            <a:ext cx="2945660" cy="496331"/>
          </a:xfrm>
          <a:prstGeom prst="rect">
            <a:avLst/>
          </a:prstGeom>
        </p:spPr>
        <p:txBody>
          <a:bodyPr vert="horz" lIns="90850" tIns="45424" rIns="90850" bIns="45424" rtlCol="0" anchor="b"/>
          <a:lstStyle>
            <a:lvl1pPr algn="l">
              <a:defRPr sz="1200"/>
            </a:lvl1pPr>
          </a:lstStyle>
          <a:p>
            <a:endParaRPr lang="de-DE" dirty="0">
              <a:latin typeface="Arial" pitchFamily="34" charset="0"/>
              <a:cs typeface="Arial" pitchFamily="34" charset="0"/>
            </a:endParaRPr>
          </a:p>
        </p:txBody>
      </p:sp>
      <p:sp>
        <p:nvSpPr>
          <p:cNvPr id="5" name="Slide Number Placeholder 4"/>
          <p:cNvSpPr>
            <a:spLocks noGrp="1"/>
          </p:cNvSpPr>
          <p:nvPr>
            <p:ph type="sldNum" sz="quarter" idx="3"/>
          </p:nvPr>
        </p:nvSpPr>
        <p:spPr>
          <a:xfrm>
            <a:off x="3850445" y="9428585"/>
            <a:ext cx="2945660" cy="496331"/>
          </a:xfrm>
          <a:prstGeom prst="rect">
            <a:avLst/>
          </a:prstGeom>
        </p:spPr>
        <p:txBody>
          <a:bodyPr vert="horz" lIns="90850" tIns="45424" rIns="90850" bIns="45424" rtlCol="0" anchor="b"/>
          <a:lstStyle>
            <a:lvl1pPr algn="r">
              <a:defRPr sz="1200"/>
            </a:lvl1pPr>
          </a:lstStyle>
          <a:p>
            <a:fld id="{4EE90EF7-3E10-491C-87C2-59674BB3AAF6}" type="slidenum">
              <a:rPr lang="de-DE" smtClean="0">
                <a:latin typeface="Arial" pitchFamily="34" charset="0"/>
                <a:cs typeface="Arial" pitchFamily="34" charset="0"/>
              </a:rPr>
              <a:pPr/>
              <a:t>‹#›</a:t>
            </a:fld>
            <a:endParaRPr lang="de-DE" dirty="0">
              <a:latin typeface="Arial" pitchFamily="34" charset="0"/>
              <a:cs typeface="Arial" pitchFamily="34" charset="0"/>
            </a:endParaRPr>
          </a:p>
        </p:txBody>
      </p:sp>
    </p:spTree>
    <p:extLst>
      <p:ext uri="{BB962C8B-B14F-4D97-AF65-F5344CB8AC3E}">
        <p14:creationId xmlns:p14="http://schemas.microsoft.com/office/powerpoint/2010/main" val="233759950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2"/>
            <a:ext cx="2945660" cy="496331"/>
          </a:xfrm>
          <a:prstGeom prst="rect">
            <a:avLst/>
          </a:prstGeom>
        </p:spPr>
        <p:txBody>
          <a:bodyPr vert="horz" lIns="90850" tIns="45424" rIns="90850" bIns="45424" rtlCol="0"/>
          <a:lstStyle>
            <a:lvl1pPr algn="l">
              <a:defRPr sz="1200">
                <a:latin typeface="Arial" pitchFamily="34" charset="0"/>
                <a:cs typeface="Arial" pitchFamily="34" charset="0"/>
              </a:defRPr>
            </a:lvl1pPr>
          </a:lstStyle>
          <a:p>
            <a:endParaRPr lang="de-DE" dirty="0"/>
          </a:p>
        </p:txBody>
      </p:sp>
      <p:sp>
        <p:nvSpPr>
          <p:cNvPr id="3" name="Date Placeholder 2"/>
          <p:cNvSpPr>
            <a:spLocks noGrp="1"/>
          </p:cNvSpPr>
          <p:nvPr>
            <p:ph type="dt" idx="1"/>
          </p:nvPr>
        </p:nvSpPr>
        <p:spPr>
          <a:xfrm>
            <a:off x="3850445" y="2"/>
            <a:ext cx="2945660" cy="496331"/>
          </a:xfrm>
          <a:prstGeom prst="rect">
            <a:avLst/>
          </a:prstGeom>
        </p:spPr>
        <p:txBody>
          <a:bodyPr vert="horz" lIns="90850" tIns="45424" rIns="90850" bIns="45424" rtlCol="0"/>
          <a:lstStyle>
            <a:lvl1pPr algn="r">
              <a:defRPr sz="1200">
                <a:latin typeface="Arial" pitchFamily="34" charset="0"/>
                <a:cs typeface="Arial" pitchFamily="34" charset="0"/>
              </a:defRPr>
            </a:lvl1pPr>
          </a:lstStyle>
          <a:p>
            <a:fld id="{5EFB8DA3-BCA9-4B7D-B50D-14F47506B614}" type="datetimeFigureOut">
              <a:rPr lang="de-DE" smtClean="0"/>
              <a:pPr/>
              <a:t>04.11.2024</a:t>
            </a:fld>
            <a:endParaRPr lang="de-DE" dirty="0"/>
          </a:p>
        </p:txBody>
      </p:sp>
      <p:sp>
        <p:nvSpPr>
          <p:cNvPr id="4" name="Slide Image Placeholder 3"/>
          <p:cNvSpPr>
            <a:spLocks noGrp="1" noRot="1" noChangeAspect="1"/>
          </p:cNvSpPr>
          <p:nvPr>
            <p:ph type="sldImg" idx="2"/>
          </p:nvPr>
        </p:nvSpPr>
        <p:spPr>
          <a:xfrm>
            <a:off x="915988" y="742950"/>
            <a:ext cx="4965700" cy="3724275"/>
          </a:xfrm>
          <a:prstGeom prst="rect">
            <a:avLst/>
          </a:prstGeom>
          <a:noFill/>
          <a:ln w="12700">
            <a:solidFill>
              <a:prstClr val="black"/>
            </a:solidFill>
          </a:ln>
        </p:spPr>
        <p:txBody>
          <a:bodyPr vert="horz" lIns="90850" tIns="45424" rIns="90850" bIns="45424" rtlCol="0" anchor="ctr"/>
          <a:lstStyle/>
          <a:p>
            <a:endParaRPr lang="en-GB" dirty="0"/>
          </a:p>
        </p:txBody>
      </p:sp>
      <p:sp>
        <p:nvSpPr>
          <p:cNvPr id="5" name="Notes Placeholder 4"/>
          <p:cNvSpPr>
            <a:spLocks noGrp="1"/>
          </p:cNvSpPr>
          <p:nvPr>
            <p:ph type="body" sz="quarter" idx="3"/>
          </p:nvPr>
        </p:nvSpPr>
        <p:spPr>
          <a:xfrm>
            <a:off x="679768" y="4715155"/>
            <a:ext cx="5438140" cy="4466986"/>
          </a:xfrm>
          <a:prstGeom prst="rect">
            <a:avLst/>
          </a:prstGeom>
        </p:spPr>
        <p:txBody>
          <a:bodyPr vert="horz" lIns="90850" tIns="45424" rIns="90850" bIns="45424" rtlCol="0">
            <a:normAutofit/>
          </a:bodyPr>
          <a:lstStyle/>
          <a:p>
            <a:pPr lvl="0"/>
            <a:r>
              <a:rPr lang="de-DE" dirty="0"/>
              <a:t>Click </a:t>
            </a:r>
            <a:r>
              <a:rPr lang="de-DE" dirty="0" err="1"/>
              <a:t>to</a:t>
            </a:r>
            <a:r>
              <a:rPr lang="de-DE" dirty="0"/>
              <a:t> </a:t>
            </a:r>
            <a:r>
              <a:rPr lang="de-DE" dirty="0" err="1"/>
              <a:t>edit</a:t>
            </a:r>
            <a:r>
              <a:rPr lang="de-DE" dirty="0"/>
              <a:t> Master </a:t>
            </a:r>
            <a:r>
              <a:rPr lang="de-DE" dirty="0" err="1"/>
              <a:t>text</a:t>
            </a:r>
            <a:r>
              <a:rPr lang="de-DE" dirty="0"/>
              <a:t> </a:t>
            </a:r>
            <a:r>
              <a:rPr lang="de-DE" dirty="0" err="1"/>
              <a:t>styles</a:t>
            </a:r>
            <a:endParaRPr lang="de-DE" dirty="0"/>
          </a:p>
          <a:p>
            <a:pPr lvl="1"/>
            <a:r>
              <a:rPr lang="de-DE" dirty="0"/>
              <a:t>Second </a:t>
            </a:r>
            <a:r>
              <a:rPr lang="de-DE" dirty="0" err="1"/>
              <a:t>level</a:t>
            </a:r>
            <a:endParaRPr lang="de-DE" dirty="0"/>
          </a:p>
          <a:p>
            <a:pPr lvl="2"/>
            <a:r>
              <a:rPr lang="de-DE" dirty="0"/>
              <a:t>Third </a:t>
            </a:r>
            <a:r>
              <a:rPr lang="de-DE" dirty="0" err="1"/>
              <a:t>level</a:t>
            </a:r>
            <a:endParaRPr lang="de-DE" dirty="0"/>
          </a:p>
          <a:p>
            <a:pPr lvl="3"/>
            <a:r>
              <a:rPr lang="de-DE" dirty="0" err="1"/>
              <a:t>Fourth</a:t>
            </a:r>
            <a:r>
              <a:rPr lang="de-DE" dirty="0"/>
              <a:t> </a:t>
            </a:r>
            <a:r>
              <a:rPr lang="de-DE" dirty="0" err="1"/>
              <a:t>level</a:t>
            </a:r>
            <a:endParaRPr lang="de-DE" dirty="0"/>
          </a:p>
          <a:p>
            <a:pPr lvl="4"/>
            <a:r>
              <a:rPr lang="de-DE" dirty="0" err="1"/>
              <a:t>Fifth</a:t>
            </a:r>
            <a:r>
              <a:rPr lang="de-DE" dirty="0"/>
              <a:t> </a:t>
            </a:r>
            <a:r>
              <a:rPr lang="de-DE" dirty="0" err="1"/>
              <a:t>level</a:t>
            </a:r>
            <a:endParaRPr lang="de-DE" dirty="0"/>
          </a:p>
        </p:txBody>
      </p:sp>
      <p:sp>
        <p:nvSpPr>
          <p:cNvPr id="6" name="Footer Placeholder 5"/>
          <p:cNvSpPr>
            <a:spLocks noGrp="1"/>
          </p:cNvSpPr>
          <p:nvPr>
            <p:ph type="ftr" sz="quarter" idx="4"/>
          </p:nvPr>
        </p:nvSpPr>
        <p:spPr>
          <a:xfrm>
            <a:off x="2" y="9428585"/>
            <a:ext cx="2945660" cy="496331"/>
          </a:xfrm>
          <a:prstGeom prst="rect">
            <a:avLst/>
          </a:prstGeom>
        </p:spPr>
        <p:txBody>
          <a:bodyPr vert="horz" lIns="90850" tIns="45424" rIns="90850" bIns="45424" rtlCol="0" anchor="b"/>
          <a:lstStyle>
            <a:lvl1pPr algn="l">
              <a:defRPr sz="1200">
                <a:latin typeface="Arial" pitchFamily="34" charset="0"/>
                <a:cs typeface="Arial" pitchFamily="34" charset="0"/>
              </a:defRPr>
            </a:lvl1pPr>
          </a:lstStyle>
          <a:p>
            <a:pPr marL="0" lvl="2"/>
            <a:r>
              <a:rPr lang="it-IT" sz="1000" b="1" dirty="0" err="1"/>
              <a:t>RCL_Riforma</a:t>
            </a:r>
            <a:r>
              <a:rPr lang="it-IT" sz="1000" b="1" dirty="0"/>
              <a:t> della revisione legale di conti: aspetti normativi di riferiment0</a:t>
            </a:r>
          </a:p>
          <a:p>
            <a:endParaRPr lang="de-DE" dirty="0"/>
          </a:p>
        </p:txBody>
      </p:sp>
      <p:sp>
        <p:nvSpPr>
          <p:cNvPr id="7" name="Slide Number Placeholder 6"/>
          <p:cNvSpPr>
            <a:spLocks noGrp="1"/>
          </p:cNvSpPr>
          <p:nvPr>
            <p:ph type="sldNum" sz="quarter" idx="5"/>
          </p:nvPr>
        </p:nvSpPr>
        <p:spPr>
          <a:xfrm>
            <a:off x="3850445" y="9428585"/>
            <a:ext cx="2945660" cy="496331"/>
          </a:xfrm>
          <a:prstGeom prst="rect">
            <a:avLst/>
          </a:prstGeom>
        </p:spPr>
        <p:txBody>
          <a:bodyPr vert="horz" lIns="90850" tIns="45424" rIns="90850" bIns="45424" rtlCol="0" anchor="b"/>
          <a:lstStyle>
            <a:lvl1pPr algn="r">
              <a:defRPr sz="1200">
                <a:latin typeface="Arial" pitchFamily="34" charset="0"/>
                <a:cs typeface="Arial" pitchFamily="34" charset="0"/>
              </a:defRPr>
            </a:lvl1pPr>
          </a:lstStyle>
          <a:p>
            <a:fld id="{F07B8F03-BC93-4120-96CA-A36DF640BE24}" type="slidenum">
              <a:rPr lang="de-DE" smtClean="0"/>
              <a:pPr/>
              <a:t>‹#›</a:t>
            </a:fld>
            <a:endParaRPr lang="de-DE" dirty="0"/>
          </a:p>
        </p:txBody>
      </p:sp>
    </p:spTree>
    <p:extLst>
      <p:ext uri="{BB962C8B-B14F-4D97-AF65-F5344CB8AC3E}">
        <p14:creationId xmlns:p14="http://schemas.microsoft.com/office/powerpoint/2010/main" val="2425980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itchFamily="34" charset="0"/>
        <a:ea typeface="+mn-ea"/>
        <a:cs typeface="Arial" pitchFamily="34" charset="0"/>
      </a:defRPr>
    </a:lvl1pPr>
    <a:lvl2pPr marL="457200" algn="l" defTabSz="914400" rtl="0" eaLnBrk="1" latinLnBrk="0" hangingPunct="1">
      <a:defRPr sz="1200" kern="1200">
        <a:solidFill>
          <a:schemeClr val="tx1"/>
        </a:solidFill>
        <a:latin typeface="Arial" pitchFamily="34" charset="0"/>
        <a:ea typeface="+mn-ea"/>
        <a:cs typeface="Arial" pitchFamily="34" charset="0"/>
      </a:defRPr>
    </a:lvl2pPr>
    <a:lvl3pPr marL="914400" algn="l" defTabSz="914400" rtl="0" eaLnBrk="1" latinLnBrk="0" hangingPunct="1">
      <a:defRPr sz="1200" kern="1200">
        <a:solidFill>
          <a:schemeClr val="tx1"/>
        </a:solidFill>
        <a:latin typeface="Arial" pitchFamily="34" charset="0"/>
        <a:ea typeface="+mn-ea"/>
        <a:cs typeface="Arial" pitchFamily="34" charset="0"/>
      </a:defRPr>
    </a:lvl3pPr>
    <a:lvl4pPr marL="1371600" algn="l" defTabSz="914400" rtl="0" eaLnBrk="1" latinLnBrk="0" hangingPunct="1">
      <a:defRPr sz="1200" kern="1200">
        <a:solidFill>
          <a:schemeClr val="tx1"/>
        </a:solidFill>
        <a:latin typeface="Arial" pitchFamily="34" charset="0"/>
        <a:ea typeface="+mn-ea"/>
        <a:cs typeface="Arial" pitchFamily="34" charset="0"/>
      </a:defRPr>
    </a:lvl4pPr>
    <a:lvl5pPr marL="1828800" algn="l" defTabSz="914400" rtl="0" eaLnBrk="1" latinLnBrk="0" hangingPunct="1">
      <a:defRPr sz="1200" kern="1200">
        <a:solidFill>
          <a:schemeClr val="tx1"/>
        </a:solidFill>
        <a:latin typeface="Arial" pitchFamily="34" charset="0"/>
        <a:ea typeface="+mn-ea"/>
        <a:cs typeface="Arial"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07B8F03-BC93-4120-96CA-A36DF640BE24}" type="slidenum">
              <a:rPr lang="it-IT" smtClean="0"/>
              <a:pPr/>
              <a:t>1</a:t>
            </a:fld>
            <a:endParaRPr lang="it-IT" dirty="0"/>
          </a:p>
        </p:txBody>
      </p:sp>
      <p:sp>
        <p:nvSpPr>
          <p:cNvPr id="5" name="Header Placeholder 4">
            <a:extLst>
              <a:ext uri="{FF2B5EF4-FFF2-40B4-BE49-F238E27FC236}">
                <a16:creationId xmlns:a16="http://schemas.microsoft.com/office/drawing/2014/main" id="{6AF3E9A3-CA63-4674-BC1D-EAD575B9FDB2}"/>
              </a:ext>
            </a:extLst>
          </p:cNvPr>
          <p:cNvSpPr>
            <a:spLocks noGrp="1"/>
          </p:cNvSpPr>
          <p:nvPr>
            <p:ph type="hdr" sz="quarter"/>
          </p:nvPr>
        </p:nvSpPr>
        <p:spPr/>
        <p:txBody>
          <a:bodyPr/>
          <a:lstStyle/>
          <a:p>
            <a:endParaRPr lang="de-DE" dirty="0"/>
          </a:p>
        </p:txBody>
      </p:sp>
    </p:spTree>
    <p:extLst>
      <p:ext uri="{BB962C8B-B14F-4D97-AF65-F5344CB8AC3E}">
        <p14:creationId xmlns:p14="http://schemas.microsoft.com/office/powerpoint/2010/main" val="66051225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07B8F03-BC93-4120-96CA-A36DF640BE24}" type="slidenum">
              <a:rPr lang="it-IT" smtClean="0"/>
              <a:pPr/>
              <a:t>11</a:t>
            </a:fld>
            <a:endParaRPr lang="it-IT" dirty="0"/>
          </a:p>
        </p:txBody>
      </p:sp>
    </p:spTree>
    <p:extLst>
      <p:ext uri="{BB962C8B-B14F-4D97-AF65-F5344CB8AC3E}">
        <p14:creationId xmlns:p14="http://schemas.microsoft.com/office/powerpoint/2010/main" val="400300138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07B8F03-BC93-4120-96CA-A36DF640BE24}" type="slidenum">
              <a:rPr lang="it-IT" smtClean="0"/>
              <a:pPr/>
              <a:t>12</a:t>
            </a:fld>
            <a:endParaRPr lang="it-IT" dirty="0"/>
          </a:p>
        </p:txBody>
      </p:sp>
    </p:spTree>
    <p:extLst>
      <p:ext uri="{BB962C8B-B14F-4D97-AF65-F5344CB8AC3E}">
        <p14:creationId xmlns:p14="http://schemas.microsoft.com/office/powerpoint/2010/main" val="183859702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07B8F03-BC93-4120-96CA-A36DF640BE24}" type="slidenum">
              <a:rPr lang="it-IT" smtClean="0"/>
              <a:pPr/>
              <a:t>13</a:t>
            </a:fld>
            <a:endParaRPr lang="it-IT" dirty="0"/>
          </a:p>
        </p:txBody>
      </p:sp>
    </p:spTree>
    <p:extLst>
      <p:ext uri="{BB962C8B-B14F-4D97-AF65-F5344CB8AC3E}">
        <p14:creationId xmlns:p14="http://schemas.microsoft.com/office/powerpoint/2010/main" val="308005137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07B8F03-BC93-4120-96CA-A36DF640BE24}" type="slidenum">
              <a:rPr lang="it-IT" smtClean="0"/>
              <a:pPr/>
              <a:t>14</a:t>
            </a:fld>
            <a:endParaRPr lang="it-IT" dirty="0"/>
          </a:p>
        </p:txBody>
      </p:sp>
    </p:spTree>
    <p:extLst>
      <p:ext uri="{BB962C8B-B14F-4D97-AF65-F5344CB8AC3E}">
        <p14:creationId xmlns:p14="http://schemas.microsoft.com/office/powerpoint/2010/main" val="38554952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07B8F03-BC93-4120-96CA-A36DF640BE24}" type="slidenum">
              <a:rPr lang="it-IT" smtClean="0"/>
              <a:pPr/>
              <a:t>15</a:t>
            </a:fld>
            <a:endParaRPr lang="it-IT" dirty="0"/>
          </a:p>
        </p:txBody>
      </p:sp>
    </p:spTree>
    <p:extLst>
      <p:ext uri="{BB962C8B-B14F-4D97-AF65-F5344CB8AC3E}">
        <p14:creationId xmlns:p14="http://schemas.microsoft.com/office/powerpoint/2010/main" val="233592457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07B8F03-BC93-4120-96CA-A36DF640BE24}" type="slidenum">
              <a:rPr lang="it-IT" smtClean="0"/>
              <a:pPr/>
              <a:t>16</a:t>
            </a:fld>
            <a:endParaRPr lang="it-IT" dirty="0"/>
          </a:p>
        </p:txBody>
      </p:sp>
    </p:spTree>
    <p:extLst>
      <p:ext uri="{BB962C8B-B14F-4D97-AF65-F5344CB8AC3E}">
        <p14:creationId xmlns:p14="http://schemas.microsoft.com/office/powerpoint/2010/main" val="119043958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07B8F03-BC93-4120-96CA-A36DF640BE24}" type="slidenum">
              <a:rPr lang="it-IT" smtClean="0"/>
              <a:pPr/>
              <a:t>17</a:t>
            </a:fld>
            <a:endParaRPr lang="it-IT" dirty="0"/>
          </a:p>
        </p:txBody>
      </p:sp>
    </p:spTree>
    <p:extLst>
      <p:ext uri="{BB962C8B-B14F-4D97-AF65-F5344CB8AC3E}">
        <p14:creationId xmlns:p14="http://schemas.microsoft.com/office/powerpoint/2010/main" val="1586687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07B8F03-BC93-4120-96CA-A36DF640BE24}" type="slidenum">
              <a:rPr lang="it-IT" smtClean="0"/>
              <a:pPr/>
              <a:t>3</a:t>
            </a:fld>
            <a:endParaRPr lang="it-IT" dirty="0"/>
          </a:p>
        </p:txBody>
      </p:sp>
    </p:spTree>
    <p:extLst>
      <p:ext uri="{BB962C8B-B14F-4D97-AF65-F5344CB8AC3E}">
        <p14:creationId xmlns:p14="http://schemas.microsoft.com/office/powerpoint/2010/main" val="20175026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07B8F03-BC93-4120-96CA-A36DF640BE24}" type="slidenum">
              <a:rPr lang="it-IT" smtClean="0"/>
              <a:pPr/>
              <a:t>4</a:t>
            </a:fld>
            <a:endParaRPr lang="it-IT" dirty="0"/>
          </a:p>
        </p:txBody>
      </p:sp>
    </p:spTree>
    <p:extLst>
      <p:ext uri="{BB962C8B-B14F-4D97-AF65-F5344CB8AC3E}">
        <p14:creationId xmlns:p14="http://schemas.microsoft.com/office/powerpoint/2010/main" val="34783097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07B8F03-BC93-4120-96CA-A36DF640BE24}" type="slidenum">
              <a:rPr lang="it-IT" smtClean="0"/>
              <a:pPr/>
              <a:t>5</a:t>
            </a:fld>
            <a:endParaRPr lang="it-IT" dirty="0"/>
          </a:p>
        </p:txBody>
      </p:sp>
    </p:spTree>
    <p:extLst>
      <p:ext uri="{BB962C8B-B14F-4D97-AF65-F5344CB8AC3E}">
        <p14:creationId xmlns:p14="http://schemas.microsoft.com/office/powerpoint/2010/main" val="22103359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07B8F03-BC93-4120-96CA-A36DF640BE24}" type="slidenum">
              <a:rPr lang="it-IT" smtClean="0"/>
              <a:pPr/>
              <a:t>7</a:t>
            </a:fld>
            <a:endParaRPr lang="it-IT" dirty="0"/>
          </a:p>
        </p:txBody>
      </p:sp>
    </p:spTree>
    <p:extLst>
      <p:ext uri="{BB962C8B-B14F-4D97-AF65-F5344CB8AC3E}">
        <p14:creationId xmlns:p14="http://schemas.microsoft.com/office/powerpoint/2010/main" val="26479245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8628434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07B8F03-BC93-4120-96CA-A36DF640BE24}" type="slidenum">
              <a:rPr lang="it-IT" smtClean="0"/>
              <a:pPr/>
              <a:t>10</a:t>
            </a:fld>
            <a:endParaRPr lang="it-IT" dirty="0"/>
          </a:p>
        </p:txBody>
      </p:sp>
    </p:spTree>
    <p:extLst>
      <p:ext uri="{BB962C8B-B14F-4D97-AF65-F5344CB8AC3E}">
        <p14:creationId xmlns:p14="http://schemas.microsoft.com/office/powerpoint/2010/main" val="7661935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Cover Slide">
    <p:spTree>
      <p:nvGrpSpPr>
        <p:cNvPr id="1" name=""/>
        <p:cNvGrpSpPr/>
        <p:nvPr/>
      </p:nvGrpSpPr>
      <p:grpSpPr>
        <a:xfrm>
          <a:off x="0" y="0"/>
          <a:ext cx="0" cy="0"/>
          <a:chOff x="0" y="0"/>
          <a:chExt cx="0" cy="0"/>
        </a:xfrm>
      </p:grpSpPr>
      <p:grpSp>
        <p:nvGrpSpPr>
          <p:cNvPr id="19" name="Group 18"/>
          <p:cNvGrpSpPr/>
          <p:nvPr userDrawn="1"/>
        </p:nvGrpSpPr>
        <p:grpSpPr bwMode="gray">
          <a:xfrm>
            <a:off x="1752601" y="1"/>
            <a:ext cx="7391400" cy="6176009"/>
            <a:chOff x="19140488" y="13674"/>
            <a:chExt cx="7443798" cy="6145827"/>
          </a:xfrm>
        </p:grpSpPr>
        <p:sp>
          <p:nvSpPr>
            <p:cNvPr id="23" name="Rectangle 17"/>
            <p:cNvSpPr>
              <a:spLocks noChangeArrowheads="1"/>
            </p:cNvSpPr>
            <p:nvPr/>
          </p:nvSpPr>
          <p:spPr bwMode="gray">
            <a:xfrm>
              <a:off x="19140488" y="4188799"/>
              <a:ext cx="2302206" cy="1970702"/>
            </a:xfrm>
            <a:prstGeom prst="rect">
              <a:avLst/>
            </a:prstGeom>
            <a:solidFill>
              <a:srgbClr val="9A170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24" name="Rectangle 7"/>
            <p:cNvSpPr>
              <a:spLocks noChangeArrowheads="1"/>
            </p:cNvSpPr>
            <p:nvPr/>
          </p:nvSpPr>
          <p:spPr bwMode="gray">
            <a:xfrm>
              <a:off x="25663403" y="4032250"/>
              <a:ext cx="920883" cy="2127250"/>
            </a:xfrm>
            <a:prstGeom prst="rect">
              <a:avLst/>
            </a:prstGeom>
            <a:solidFill>
              <a:srgbClr val="F3BE26"/>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28" name="Rectangle 8"/>
            <p:cNvSpPr>
              <a:spLocks noChangeArrowheads="1"/>
            </p:cNvSpPr>
            <p:nvPr/>
          </p:nvSpPr>
          <p:spPr bwMode="gray">
            <a:xfrm>
              <a:off x="25049482" y="2899477"/>
              <a:ext cx="734694" cy="1289321"/>
            </a:xfrm>
            <a:prstGeom prst="rect">
              <a:avLst/>
            </a:prstGeom>
            <a:solidFill>
              <a:srgbClr val="F3BC87"/>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33" name="Rectangle 9"/>
            <p:cNvSpPr>
              <a:spLocks noChangeArrowheads="1"/>
            </p:cNvSpPr>
            <p:nvPr/>
          </p:nvSpPr>
          <p:spPr bwMode="gray">
            <a:xfrm>
              <a:off x="25049482" y="4032250"/>
              <a:ext cx="734693" cy="2127250"/>
            </a:xfrm>
            <a:prstGeom prst="rect">
              <a:avLst/>
            </a:prstGeom>
            <a:solidFill>
              <a:srgbClr val="E88C1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34" name="Rectangle 11"/>
            <p:cNvSpPr>
              <a:spLocks noChangeArrowheads="1"/>
            </p:cNvSpPr>
            <p:nvPr/>
          </p:nvSpPr>
          <p:spPr bwMode="gray">
            <a:xfrm>
              <a:off x="24665780" y="706365"/>
              <a:ext cx="477045" cy="2263848"/>
            </a:xfrm>
            <a:prstGeom prst="rect">
              <a:avLst/>
            </a:prstGeom>
            <a:solidFill>
              <a:srgbClr val="E669A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35" name="Rectangle 12"/>
            <p:cNvSpPr>
              <a:spLocks noChangeArrowheads="1"/>
            </p:cNvSpPr>
            <p:nvPr/>
          </p:nvSpPr>
          <p:spPr bwMode="gray">
            <a:xfrm>
              <a:off x="24665780" y="2899478"/>
              <a:ext cx="477045" cy="1289321"/>
            </a:xfrm>
            <a:prstGeom prst="rect">
              <a:avLst/>
            </a:prstGeom>
            <a:solidFill>
              <a:srgbClr val="DB4D56"/>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36" name="Rectangle 13"/>
            <p:cNvSpPr>
              <a:spLocks noChangeArrowheads="1"/>
            </p:cNvSpPr>
            <p:nvPr/>
          </p:nvSpPr>
          <p:spPr bwMode="gray">
            <a:xfrm>
              <a:off x="24665780" y="4032250"/>
              <a:ext cx="477045" cy="2127250"/>
            </a:xfrm>
            <a:prstGeom prst="rect">
              <a:avLst/>
            </a:prstGeom>
            <a:solidFill>
              <a:srgbClr val="D13A0D"/>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37" name="Rectangle 14"/>
            <p:cNvSpPr>
              <a:spLocks noChangeArrowheads="1"/>
            </p:cNvSpPr>
            <p:nvPr/>
          </p:nvSpPr>
          <p:spPr bwMode="gray">
            <a:xfrm>
              <a:off x="19140488" y="669925"/>
              <a:ext cx="5662612" cy="2300288"/>
            </a:xfrm>
            <a:prstGeom prst="rect">
              <a:avLst/>
            </a:prstGeom>
            <a:solidFill>
              <a:srgbClr val="D74021"/>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38" name="Rectangle 15"/>
            <p:cNvSpPr>
              <a:spLocks noChangeArrowheads="1"/>
            </p:cNvSpPr>
            <p:nvPr/>
          </p:nvSpPr>
          <p:spPr bwMode="gray">
            <a:xfrm>
              <a:off x="19140488" y="2899478"/>
              <a:ext cx="5662612" cy="1289321"/>
            </a:xfrm>
            <a:prstGeom prst="rect">
              <a:avLst/>
            </a:prstGeom>
            <a:solidFill>
              <a:srgbClr val="CD2F1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39" name="Freeform 16"/>
            <p:cNvSpPr>
              <a:spLocks/>
            </p:cNvSpPr>
            <p:nvPr/>
          </p:nvSpPr>
          <p:spPr bwMode="gray">
            <a:xfrm>
              <a:off x="19140488" y="4032250"/>
              <a:ext cx="5662612" cy="2127250"/>
            </a:xfrm>
            <a:custGeom>
              <a:avLst/>
              <a:gdLst/>
              <a:ahLst/>
              <a:cxnLst>
                <a:cxn ang="0">
                  <a:pos x="0" y="0"/>
                </a:cxn>
                <a:cxn ang="0">
                  <a:pos x="3567" y="0"/>
                </a:cxn>
                <a:cxn ang="0">
                  <a:pos x="3567" y="1340"/>
                </a:cxn>
                <a:cxn ang="0">
                  <a:pos x="1372" y="1340"/>
                </a:cxn>
                <a:cxn ang="0">
                  <a:pos x="1372" y="181"/>
                </a:cxn>
                <a:cxn ang="0">
                  <a:pos x="0" y="181"/>
                </a:cxn>
                <a:cxn ang="0">
                  <a:pos x="0" y="0"/>
                </a:cxn>
              </a:cxnLst>
              <a:rect l="0" t="0" r="r" b="b"/>
              <a:pathLst>
                <a:path w="3567" h="1340">
                  <a:moveTo>
                    <a:pt x="0" y="0"/>
                  </a:moveTo>
                  <a:lnTo>
                    <a:pt x="3567" y="0"/>
                  </a:lnTo>
                  <a:lnTo>
                    <a:pt x="3567" y="1340"/>
                  </a:lnTo>
                  <a:lnTo>
                    <a:pt x="1372" y="1340"/>
                  </a:lnTo>
                  <a:lnTo>
                    <a:pt x="1372" y="181"/>
                  </a:lnTo>
                  <a:lnTo>
                    <a:pt x="0" y="181"/>
                  </a:lnTo>
                  <a:lnTo>
                    <a:pt x="0" y="0"/>
                  </a:lnTo>
                  <a:close/>
                </a:path>
              </a:pathLst>
            </a:custGeom>
            <a:solidFill>
              <a:srgbClr val="C4230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40" name="Rectangle 10"/>
            <p:cNvSpPr>
              <a:spLocks noChangeArrowheads="1"/>
            </p:cNvSpPr>
            <p:nvPr/>
          </p:nvSpPr>
          <p:spPr bwMode="gray">
            <a:xfrm>
              <a:off x="19140488" y="13674"/>
              <a:ext cx="5662612" cy="692692"/>
            </a:xfrm>
            <a:prstGeom prst="rect">
              <a:avLst/>
            </a:prstGeom>
            <a:solidFill>
              <a:srgbClr val="EE9C3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grpSp>
      <p:sp>
        <p:nvSpPr>
          <p:cNvPr id="15" name="Title 1"/>
          <p:cNvSpPr>
            <a:spLocks noGrp="1"/>
          </p:cNvSpPr>
          <p:nvPr>
            <p:ph type="ctrTitle" hasCustomPrompt="1"/>
          </p:nvPr>
        </p:nvSpPr>
        <p:spPr bwMode="white">
          <a:xfrm>
            <a:off x="1895475" y="838200"/>
            <a:ext cx="5343525" cy="914400"/>
          </a:xfrm>
        </p:spPr>
        <p:txBody>
          <a:bodyPr anchor="t" anchorCtr="0">
            <a:noAutofit/>
          </a:bodyPr>
          <a:lstStyle>
            <a:lvl1pPr>
              <a:lnSpc>
                <a:spcPct val="90000"/>
              </a:lnSpc>
              <a:defRPr sz="3200" b="1" i="1" baseline="0">
                <a:solidFill>
                  <a:schemeClr val="bg1"/>
                </a:solidFill>
              </a:defRPr>
            </a:lvl1pPr>
          </a:lstStyle>
          <a:p>
            <a:r>
              <a:rPr lang="de-DE" noProof="0" dirty="0"/>
              <a:t>Click </a:t>
            </a:r>
            <a:r>
              <a:rPr lang="de-DE" noProof="0" dirty="0" err="1"/>
              <a:t>to</a:t>
            </a:r>
            <a:r>
              <a:rPr lang="de-DE" noProof="0" dirty="0"/>
              <a:t> </a:t>
            </a:r>
            <a:r>
              <a:rPr lang="de-DE" noProof="0" dirty="0" err="1"/>
              <a:t>add</a:t>
            </a:r>
            <a:r>
              <a:rPr lang="de-DE" noProof="0" dirty="0"/>
              <a:t> </a:t>
            </a:r>
            <a:r>
              <a:rPr lang="de-DE" noProof="0" dirty="0" err="1"/>
              <a:t>the</a:t>
            </a:r>
            <a:r>
              <a:rPr lang="de-DE" noProof="0" dirty="0"/>
              <a:t> </a:t>
            </a:r>
            <a:r>
              <a:rPr lang="de-DE" noProof="0" dirty="0" err="1"/>
              <a:t>presentation’s</a:t>
            </a:r>
            <a:r>
              <a:rPr lang="de-DE" noProof="0" dirty="0"/>
              <a:t> </a:t>
            </a:r>
            <a:r>
              <a:rPr lang="de-DE" noProof="0" dirty="0" err="1"/>
              <a:t>main</a:t>
            </a:r>
            <a:r>
              <a:rPr lang="de-DE" noProof="0" dirty="0"/>
              <a:t> title</a:t>
            </a:r>
          </a:p>
        </p:txBody>
      </p:sp>
      <p:sp>
        <p:nvSpPr>
          <p:cNvPr id="18" name="Subtitle 2"/>
          <p:cNvSpPr>
            <a:spLocks noGrp="1"/>
          </p:cNvSpPr>
          <p:nvPr>
            <p:ph type="subTitle" idx="1" hasCustomPrompt="1"/>
          </p:nvPr>
        </p:nvSpPr>
        <p:spPr bwMode="white">
          <a:xfrm>
            <a:off x="1895475" y="1828799"/>
            <a:ext cx="5343525" cy="914401"/>
          </a:xfrm>
        </p:spPr>
        <p:txBody>
          <a:bodyPr>
            <a:noAutofit/>
          </a:bodyPr>
          <a:lstStyle>
            <a:lvl1pPr marL="0" indent="0" algn="l">
              <a:lnSpc>
                <a:spcPct val="90000"/>
              </a:lnSpc>
              <a:spcAft>
                <a:spcPts val="0"/>
              </a:spcAft>
              <a:buNone/>
              <a:defRPr sz="3200" baseline="0">
                <a:solidFill>
                  <a:schemeClr val="bg1"/>
                </a:solidFill>
                <a:latin typeface="+mj-lt"/>
              </a:defRPr>
            </a:lvl1pPr>
            <a:lvl2pPr marL="0" indent="0" algn="l">
              <a:buNone/>
              <a:defRPr sz="1800">
                <a:solidFill>
                  <a:schemeClr val="bg1"/>
                </a:solidFill>
                <a:latin typeface="+mj-lt"/>
              </a:defRPr>
            </a:lvl2pPr>
            <a:lvl3pPr marL="457200" indent="0" algn="l">
              <a:buNone/>
              <a:defRPr sz="1800">
                <a:solidFill>
                  <a:schemeClr val="bg1"/>
                </a:solidFill>
                <a:latin typeface="+mj-lt"/>
              </a:defRPr>
            </a:lvl3pPr>
            <a:lvl4pPr marL="914400" indent="0" algn="l">
              <a:buNone/>
              <a:defRPr sz="1800">
                <a:solidFill>
                  <a:schemeClr val="bg1"/>
                </a:solidFill>
                <a:latin typeface="+mj-lt"/>
              </a:defRPr>
            </a:lvl4pPr>
            <a:lvl5pPr marL="1371600" indent="0" algn="l">
              <a:buNone/>
              <a:defRPr sz="1800">
                <a:solidFill>
                  <a:schemeClr val="bg1"/>
                </a:solidFill>
                <a:latin typeface="+mj-lt"/>
              </a:defRPr>
            </a:lvl5pPr>
            <a:lvl6pPr marL="1828800" indent="0" algn="l">
              <a:buNone/>
              <a:defRPr sz="1800">
                <a:solidFill>
                  <a:schemeClr val="bg1"/>
                </a:solidFill>
                <a:latin typeface="+mj-lt"/>
              </a:defRPr>
            </a:lvl6pPr>
            <a:lvl7pPr marL="2286000" indent="0" algn="l">
              <a:buNone/>
              <a:defRPr sz="1800">
                <a:solidFill>
                  <a:schemeClr val="bg1"/>
                </a:solidFill>
                <a:latin typeface="+mj-lt"/>
              </a:defRPr>
            </a:lvl7pPr>
            <a:lvl8pPr marL="2743200" indent="0" algn="l">
              <a:buNone/>
              <a:defRPr sz="1800">
                <a:solidFill>
                  <a:schemeClr val="bg1"/>
                </a:solidFill>
                <a:latin typeface="+mj-lt"/>
              </a:defRPr>
            </a:lvl8pPr>
            <a:lvl9pPr marL="3200400" indent="0" algn="l">
              <a:buNone/>
              <a:defRPr sz="1800">
                <a:solidFill>
                  <a:schemeClr val="bg1"/>
                </a:solidFill>
                <a:latin typeface="+mj-lt"/>
              </a:defRPr>
            </a:lvl9pPr>
          </a:lstStyle>
          <a:p>
            <a:r>
              <a:rPr lang="de-DE" noProof="0" dirty="0" err="1"/>
              <a:t>Subtitle</a:t>
            </a:r>
            <a:r>
              <a:rPr lang="de-DE" noProof="0" dirty="0"/>
              <a:t> </a:t>
            </a:r>
            <a:r>
              <a:rPr lang="de-DE" noProof="0" dirty="0" err="1"/>
              <a:t>and</a:t>
            </a:r>
            <a:r>
              <a:rPr lang="de-DE" noProof="0" dirty="0"/>
              <a:t> </a:t>
            </a:r>
            <a:r>
              <a:rPr lang="de-DE" noProof="0" dirty="0" err="1"/>
              <a:t>date</a:t>
            </a:r>
            <a:r>
              <a:rPr lang="de-DE" noProof="0" dirty="0"/>
              <a:t> (</a:t>
            </a:r>
            <a:r>
              <a:rPr lang="de-DE" noProof="0" dirty="0" err="1"/>
              <a:t>move</a:t>
            </a:r>
            <a:r>
              <a:rPr lang="de-DE" noProof="0" dirty="0"/>
              <a:t> </a:t>
            </a:r>
            <a:r>
              <a:rPr lang="de-DE" noProof="0" dirty="0" err="1"/>
              <a:t>higher</a:t>
            </a:r>
            <a:r>
              <a:rPr lang="de-DE" noProof="0" dirty="0"/>
              <a:t> </a:t>
            </a:r>
            <a:r>
              <a:rPr lang="de-DE" noProof="0" dirty="0" err="1"/>
              <a:t>if</a:t>
            </a:r>
            <a:r>
              <a:rPr lang="de-DE" noProof="0" dirty="0"/>
              <a:t> title </a:t>
            </a:r>
            <a:r>
              <a:rPr lang="de-DE" noProof="0" dirty="0" err="1"/>
              <a:t>is</a:t>
            </a:r>
            <a:r>
              <a:rPr lang="de-DE" noProof="0" dirty="0"/>
              <a:t> </a:t>
            </a:r>
            <a:r>
              <a:rPr lang="de-DE" noProof="0" dirty="0" err="1"/>
              <a:t>only</a:t>
            </a:r>
            <a:r>
              <a:rPr lang="de-DE" noProof="0" dirty="0"/>
              <a:t> </a:t>
            </a:r>
            <a:r>
              <a:rPr lang="de-DE" noProof="0" dirty="0" err="1"/>
              <a:t>one</a:t>
            </a:r>
            <a:r>
              <a:rPr lang="de-DE" noProof="0" dirty="0"/>
              <a:t> </a:t>
            </a:r>
            <a:r>
              <a:rPr lang="de-DE" noProof="0" dirty="0" err="1"/>
              <a:t>line</a:t>
            </a:r>
            <a:r>
              <a:rPr lang="de-DE" noProof="0" dirty="0"/>
              <a:t>)</a:t>
            </a:r>
          </a:p>
        </p:txBody>
      </p:sp>
      <p:sp>
        <p:nvSpPr>
          <p:cNvPr id="21" name="Text Placeholder 31"/>
          <p:cNvSpPr>
            <a:spLocks noGrp="1"/>
          </p:cNvSpPr>
          <p:nvPr>
            <p:ph type="body" sz="quarter" idx="10" hasCustomPrompt="1"/>
          </p:nvPr>
        </p:nvSpPr>
        <p:spPr bwMode="white">
          <a:xfrm>
            <a:off x="1895475" y="374904"/>
            <a:ext cx="4105656" cy="146304"/>
          </a:xfrm>
        </p:spPr>
        <p:txBody>
          <a:bodyPr/>
          <a:lstStyle>
            <a:lvl1pPr>
              <a:defRPr sz="1100">
                <a:solidFill>
                  <a:schemeClr val="bg1"/>
                </a:solidFill>
                <a:latin typeface="Arial" pitchFamily="34" charset="0"/>
                <a:cs typeface="Arial" pitchFamily="34" charset="0"/>
              </a:defRPr>
            </a:lvl1pPr>
            <a:lvl2pPr>
              <a:defRPr sz="1000">
                <a:solidFill>
                  <a:schemeClr val="bg1"/>
                </a:solidFill>
                <a:latin typeface="Arial" pitchFamily="34" charset="0"/>
                <a:cs typeface="Arial" pitchFamily="34" charset="0"/>
              </a:defRPr>
            </a:lvl2pPr>
            <a:lvl3pPr>
              <a:defRPr sz="1000">
                <a:solidFill>
                  <a:schemeClr val="bg1"/>
                </a:solidFill>
                <a:latin typeface="Arial" pitchFamily="34" charset="0"/>
                <a:cs typeface="Arial" pitchFamily="34" charset="0"/>
              </a:defRPr>
            </a:lvl3pPr>
            <a:lvl4pPr>
              <a:defRPr sz="1000">
                <a:solidFill>
                  <a:schemeClr val="bg1"/>
                </a:solidFill>
                <a:latin typeface="Arial" pitchFamily="34" charset="0"/>
                <a:cs typeface="Arial" pitchFamily="34" charset="0"/>
              </a:defRPr>
            </a:lvl4pPr>
            <a:lvl5pPr>
              <a:defRPr sz="1000">
                <a:solidFill>
                  <a:schemeClr val="bg1"/>
                </a:solidFill>
                <a:latin typeface="Arial" pitchFamily="34" charset="0"/>
                <a:cs typeface="Arial" pitchFamily="34" charset="0"/>
              </a:defRPr>
            </a:lvl5pPr>
          </a:lstStyle>
          <a:p>
            <a:pPr lvl="0"/>
            <a:r>
              <a:rPr lang="de-DE" noProof="0" dirty="0"/>
              <a:t>www.pwc.com</a:t>
            </a:r>
          </a:p>
        </p:txBody>
      </p:sp>
      <p:grpSp>
        <p:nvGrpSpPr>
          <p:cNvPr id="16" name="Group 32"/>
          <p:cNvGrpSpPr/>
          <p:nvPr userDrawn="1"/>
        </p:nvGrpSpPr>
        <p:grpSpPr>
          <a:xfrm>
            <a:off x="968592" y="6170991"/>
            <a:ext cx="914400" cy="533479"/>
            <a:chOff x="518032" y="978681"/>
            <a:chExt cx="4572000" cy="2667393"/>
          </a:xfrm>
        </p:grpSpPr>
        <p:sp>
          <p:nvSpPr>
            <p:cNvPr id="17" name="Rectangle 37"/>
            <p:cNvSpPr>
              <a:spLocks noChangeArrowheads="1"/>
            </p:cNvSpPr>
            <p:nvPr userDrawn="1"/>
          </p:nvSpPr>
          <p:spPr bwMode="black">
            <a:xfrm>
              <a:off x="3295650" y="978681"/>
              <a:ext cx="1143000" cy="263229"/>
            </a:xfrm>
            <a:prstGeom prst="rect">
              <a:avLst/>
            </a:prstGeom>
            <a:solidFill>
              <a:srgbClr val="A100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20" name="Freeform 7"/>
            <p:cNvSpPr>
              <a:spLocks noEditPoints="1"/>
            </p:cNvSpPr>
            <p:nvPr userDrawn="1"/>
          </p:nvSpPr>
          <p:spPr bwMode="black">
            <a:xfrm>
              <a:off x="518032" y="1922794"/>
              <a:ext cx="4572000" cy="1723280"/>
            </a:xfrm>
            <a:custGeom>
              <a:avLst/>
              <a:gdLst/>
              <a:ahLst/>
              <a:cxnLst>
                <a:cxn ang="0">
                  <a:pos x="581" y="233"/>
                </a:cxn>
                <a:cxn ang="0">
                  <a:pos x="538" y="949"/>
                </a:cxn>
                <a:cxn ang="0">
                  <a:pos x="630" y="946"/>
                </a:cxn>
                <a:cxn ang="0">
                  <a:pos x="793" y="880"/>
                </a:cxn>
                <a:cxn ang="0">
                  <a:pos x="886" y="728"/>
                </a:cxn>
                <a:cxn ang="0">
                  <a:pos x="905" y="505"/>
                </a:cxn>
                <a:cxn ang="0">
                  <a:pos x="850" y="329"/>
                </a:cxn>
                <a:cxn ang="0">
                  <a:pos x="727" y="241"/>
                </a:cxn>
                <a:cxn ang="0">
                  <a:pos x="521" y="3"/>
                </a:cxn>
                <a:cxn ang="0">
                  <a:pos x="643" y="74"/>
                </a:cxn>
                <a:cxn ang="0">
                  <a:pos x="761" y="24"/>
                </a:cxn>
                <a:cxn ang="0">
                  <a:pos x="855" y="9"/>
                </a:cxn>
                <a:cxn ang="0">
                  <a:pos x="1026" y="40"/>
                </a:cxn>
                <a:cxn ang="0">
                  <a:pos x="1180" y="172"/>
                </a:cxn>
                <a:cxn ang="0">
                  <a:pos x="1265" y="383"/>
                </a:cxn>
                <a:cxn ang="0">
                  <a:pos x="1265" y="641"/>
                </a:cxn>
                <a:cxn ang="0">
                  <a:pos x="1175" y="857"/>
                </a:cxn>
                <a:cxn ang="0">
                  <a:pos x="1005" y="1006"/>
                </a:cxn>
                <a:cxn ang="0">
                  <a:pos x="766" y="1074"/>
                </a:cxn>
                <a:cxn ang="0">
                  <a:pos x="601" y="1074"/>
                </a:cxn>
                <a:cxn ang="0">
                  <a:pos x="692" y="1447"/>
                </a:cxn>
                <a:cxn ang="0">
                  <a:pos x="171" y="1408"/>
                </a:cxn>
                <a:cxn ang="0">
                  <a:pos x="413" y="3"/>
                </a:cxn>
                <a:cxn ang="0">
                  <a:pos x="3876" y="20"/>
                </a:cxn>
                <a:cxn ang="0">
                  <a:pos x="4036" y="100"/>
                </a:cxn>
                <a:cxn ang="0">
                  <a:pos x="4113" y="232"/>
                </a:cxn>
                <a:cxn ang="0">
                  <a:pos x="4091" y="362"/>
                </a:cxn>
                <a:cxn ang="0">
                  <a:pos x="3995" y="436"/>
                </a:cxn>
                <a:cxn ang="0">
                  <a:pos x="3859" y="438"/>
                </a:cxn>
                <a:cxn ang="0">
                  <a:pos x="3757" y="114"/>
                </a:cxn>
                <a:cxn ang="0">
                  <a:pos x="3597" y="187"/>
                </a:cxn>
                <a:cxn ang="0">
                  <a:pos x="3508" y="339"/>
                </a:cxn>
                <a:cxn ang="0">
                  <a:pos x="3489" y="565"/>
                </a:cxn>
                <a:cxn ang="0">
                  <a:pos x="3547" y="753"/>
                </a:cxn>
                <a:cxn ang="0">
                  <a:pos x="3668" y="869"/>
                </a:cxn>
                <a:cxn ang="0">
                  <a:pos x="3821" y="896"/>
                </a:cxn>
                <a:cxn ang="0">
                  <a:pos x="3931" y="872"/>
                </a:cxn>
                <a:cxn ang="0">
                  <a:pos x="4079" y="810"/>
                </a:cxn>
                <a:cxn ang="0">
                  <a:pos x="4016" y="1024"/>
                </a:cxn>
                <a:cxn ang="0">
                  <a:pos x="3830" y="1080"/>
                </a:cxn>
                <a:cxn ang="0">
                  <a:pos x="3651" y="1095"/>
                </a:cxn>
                <a:cxn ang="0">
                  <a:pos x="3426" y="1060"/>
                </a:cxn>
                <a:cxn ang="0">
                  <a:pos x="3255" y="947"/>
                </a:cxn>
                <a:cxn ang="0">
                  <a:pos x="3140" y="772"/>
                </a:cxn>
                <a:cxn ang="0">
                  <a:pos x="3101" y="561"/>
                </a:cxn>
                <a:cxn ang="0">
                  <a:pos x="3153" y="318"/>
                </a:cxn>
                <a:cxn ang="0">
                  <a:pos x="3293" y="135"/>
                </a:cxn>
                <a:cxn ang="0">
                  <a:pos x="3508" y="27"/>
                </a:cxn>
                <a:cxn ang="0">
                  <a:pos x="2910" y="0"/>
                </a:cxn>
                <a:cxn ang="0">
                  <a:pos x="3040" y="52"/>
                </a:cxn>
                <a:cxn ang="0">
                  <a:pos x="3093" y="178"/>
                </a:cxn>
                <a:cxn ang="0">
                  <a:pos x="3071" y="277"/>
                </a:cxn>
                <a:cxn ang="0">
                  <a:pos x="3004" y="393"/>
                </a:cxn>
                <a:cxn ang="0">
                  <a:pos x="2876" y="561"/>
                </a:cxn>
                <a:cxn ang="0">
                  <a:pos x="1784" y="1078"/>
                </a:cxn>
                <a:cxn ang="0">
                  <a:pos x="1313" y="118"/>
                </a:cxn>
                <a:cxn ang="0">
                  <a:pos x="2247" y="25"/>
                </a:cxn>
                <a:cxn ang="0">
                  <a:pos x="2759" y="62"/>
                </a:cxn>
                <a:cxn ang="0">
                  <a:pos x="2872" y="4"/>
                </a:cxn>
              </a:cxnLst>
              <a:rect l="0" t="0" r="r" b="b"/>
              <a:pathLst>
                <a:path w="4127" h="1544">
                  <a:moveTo>
                    <a:pt x="640" y="229"/>
                  </a:moveTo>
                  <a:lnTo>
                    <a:pt x="622" y="229"/>
                  </a:lnTo>
                  <a:lnTo>
                    <a:pt x="603" y="230"/>
                  </a:lnTo>
                  <a:lnTo>
                    <a:pt x="581" y="233"/>
                  </a:lnTo>
                  <a:lnTo>
                    <a:pt x="553" y="235"/>
                  </a:lnTo>
                  <a:lnTo>
                    <a:pt x="521" y="241"/>
                  </a:lnTo>
                  <a:lnTo>
                    <a:pt x="521" y="947"/>
                  </a:lnTo>
                  <a:lnTo>
                    <a:pt x="538" y="949"/>
                  </a:lnTo>
                  <a:lnTo>
                    <a:pt x="553" y="949"/>
                  </a:lnTo>
                  <a:lnTo>
                    <a:pt x="566" y="949"/>
                  </a:lnTo>
                  <a:lnTo>
                    <a:pt x="578" y="949"/>
                  </a:lnTo>
                  <a:lnTo>
                    <a:pt x="630" y="946"/>
                  </a:lnTo>
                  <a:lnTo>
                    <a:pt x="677" y="937"/>
                  </a:lnTo>
                  <a:lnTo>
                    <a:pt x="720" y="924"/>
                  </a:lnTo>
                  <a:lnTo>
                    <a:pt x="758" y="905"/>
                  </a:lnTo>
                  <a:lnTo>
                    <a:pt x="793" y="880"/>
                  </a:lnTo>
                  <a:lnTo>
                    <a:pt x="824" y="850"/>
                  </a:lnTo>
                  <a:lnTo>
                    <a:pt x="849" y="815"/>
                  </a:lnTo>
                  <a:lnTo>
                    <a:pt x="870" y="775"/>
                  </a:lnTo>
                  <a:lnTo>
                    <a:pt x="886" y="728"/>
                  </a:lnTo>
                  <a:lnTo>
                    <a:pt x="897" y="678"/>
                  </a:lnTo>
                  <a:lnTo>
                    <a:pt x="905" y="622"/>
                  </a:lnTo>
                  <a:lnTo>
                    <a:pt x="907" y="561"/>
                  </a:lnTo>
                  <a:lnTo>
                    <a:pt x="905" y="505"/>
                  </a:lnTo>
                  <a:lnTo>
                    <a:pt x="897" y="452"/>
                  </a:lnTo>
                  <a:lnTo>
                    <a:pt x="886" y="407"/>
                  </a:lnTo>
                  <a:lnTo>
                    <a:pt x="870" y="366"/>
                  </a:lnTo>
                  <a:lnTo>
                    <a:pt x="850" y="329"/>
                  </a:lnTo>
                  <a:lnTo>
                    <a:pt x="826" y="299"/>
                  </a:lnTo>
                  <a:lnTo>
                    <a:pt x="797" y="274"/>
                  </a:lnTo>
                  <a:lnTo>
                    <a:pt x="763" y="254"/>
                  </a:lnTo>
                  <a:lnTo>
                    <a:pt x="727" y="241"/>
                  </a:lnTo>
                  <a:lnTo>
                    <a:pt x="686" y="232"/>
                  </a:lnTo>
                  <a:lnTo>
                    <a:pt x="640" y="229"/>
                  </a:lnTo>
                  <a:close/>
                  <a:moveTo>
                    <a:pt x="413" y="3"/>
                  </a:moveTo>
                  <a:lnTo>
                    <a:pt x="521" y="3"/>
                  </a:lnTo>
                  <a:lnTo>
                    <a:pt x="521" y="143"/>
                  </a:lnTo>
                  <a:lnTo>
                    <a:pt x="566" y="117"/>
                  </a:lnTo>
                  <a:lnTo>
                    <a:pt x="607" y="93"/>
                  </a:lnTo>
                  <a:lnTo>
                    <a:pt x="643" y="74"/>
                  </a:lnTo>
                  <a:lnTo>
                    <a:pt x="677" y="57"/>
                  </a:lnTo>
                  <a:lnTo>
                    <a:pt x="707" y="44"/>
                  </a:lnTo>
                  <a:lnTo>
                    <a:pt x="735" y="33"/>
                  </a:lnTo>
                  <a:lnTo>
                    <a:pt x="761" y="24"/>
                  </a:lnTo>
                  <a:lnTo>
                    <a:pt x="785" y="18"/>
                  </a:lnTo>
                  <a:lnTo>
                    <a:pt x="809" y="13"/>
                  </a:lnTo>
                  <a:lnTo>
                    <a:pt x="831" y="10"/>
                  </a:lnTo>
                  <a:lnTo>
                    <a:pt x="855" y="9"/>
                  </a:lnTo>
                  <a:lnTo>
                    <a:pt x="879" y="8"/>
                  </a:lnTo>
                  <a:lnTo>
                    <a:pt x="931" y="12"/>
                  </a:lnTo>
                  <a:lnTo>
                    <a:pt x="980" y="23"/>
                  </a:lnTo>
                  <a:lnTo>
                    <a:pt x="1026" y="40"/>
                  </a:lnTo>
                  <a:lnTo>
                    <a:pt x="1070" y="64"/>
                  </a:lnTo>
                  <a:lnTo>
                    <a:pt x="1110" y="94"/>
                  </a:lnTo>
                  <a:lnTo>
                    <a:pt x="1148" y="130"/>
                  </a:lnTo>
                  <a:lnTo>
                    <a:pt x="1180" y="172"/>
                  </a:lnTo>
                  <a:lnTo>
                    <a:pt x="1209" y="218"/>
                  </a:lnTo>
                  <a:lnTo>
                    <a:pt x="1233" y="268"/>
                  </a:lnTo>
                  <a:lnTo>
                    <a:pt x="1252" y="324"/>
                  </a:lnTo>
                  <a:lnTo>
                    <a:pt x="1265" y="383"/>
                  </a:lnTo>
                  <a:lnTo>
                    <a:pt x="1274" y="446"/>
                  </a:lnTo>
                  <a:lnTo>
                    <a:pt x="1278" y="512"/>
                  </a:lnTo>
                  <a:lnTo>
                    <a:pt x="1274" y="578"/>
                  </a:lnTo>
                  <a:lnTo>
                    <a:pt x="1265" y="641"/>
                  </a:lnTo>
                  <a:lnTo>
                    <a:pt x="1252" y="701"/>
                  </a:lnTo>
                  <a:lnTo>
                    <a:pt x="1232" y="756"/>
                  </a:lnTo>
                  <a:lnTo>
                    <a:pt x="1205" y="809"/>
                  </a:lnTo>
                  <a:lnTo>
                    <a:pt x="1175" y="857"/>
                  </a:lnTo>
                  <a:lnTo>
                    <a:pt x="1140" y="901"/>
                  </a:lnTo>
                  <a:lnTo>
                    <a:pt x="1099" y="941"/>
                  </a:lnTo>
                  <a:lnTo>
                    <a:pt x="1054" y="976"/>
                  </a:lnTo>
                  <a:lnTo>
                    <a:pt x="1005" y="1006"/>
                  </a:lnTo>
                  <a:lnTo>
                    <a:pt x="951" y="1031"/>
                  </a:lnTo>
                  <a:lnTo>
                    <a:pt x="894" y="1051"/>
                  </a:lnTo>
                  <a:lnTo>
                    <a:pt x="831" y="1065"/>
                  </a:lnTo>
                  <a:lnTo>
                    <a:pt x="766" y="1074"/>
                  </a:lnTo>
                  <a:lnTo>
                    <a:pt x="696" y="1078"/>
                  </a:lnTo>
                  <a:lnTo>
                    <a:pt x="670" y="1078"/>
                  </a:lnTo>
                  <a:lnTo>
                    <a:pt x="637" y="1076"/>
                  </a:lnTo>
                  <a:lnTo>
                    <a:pt x="601" y="1074"/>
                  </a:lnTo>
                  <a:lnTo>
                    <a:pt x="561" y="1071"/>
                  </a:lnTo>
                  <a:lnTo>
                    <a:pt x="521" y="1068"/>
                  </a:lnTo>
                  <a:lnTo>
                    <a:pt x="521" y="1408"/>
                  </a:lnTo>
                  <a:lnTo>
                    <a:pt x="692" y="1447"/>
                  </a:lnTo>
                  <a:lnTo>
                    <a:pt x="692" y="1544"/>
                  </a:lnTo>
                  <a:lnTo>
                    <a:pt x="18" y="1544"/>
                  </a:lnTo>
                  <a:lnTo>
                    <a:pt x="18" y="1447"/>
                  </a:lnTo>
                  <a:lnTo>
                    <a:pt x="171" y="1408"/>
                  </a:lnTo>
                  <a:lnTo>
                    <a:pt x="171" y="229"/>
                  </a:lnTo>
                  <a:lnTo>
                    <a:pt x="0" y="229"/>
                  </a:lnTo>
                  <a:lnTo>
                    <a:pt x="0" y="128"/>
                  </a:lnTo>
                  <a:lnTo>
                    <a:pt x="413" y="3"/>
                  </a:lnTo>
                  <a:close/>
                  <a:moveTo>
                    <a:pt x="3711" y="0"/>
                  </a:moveTo>
                  <a:lnTo>
                    <a:pt x="3770" y="3"/>
                  </a:lnTo>
                  <a:lnTo>
                    <a:pt x="3825" y="9"/>
                  </a:lnTo>
                  <a:lnTo>
                    <a:pt x="3876" y="20"/>
                  </a:lnTo>
                  <a:lnTo>
                    <a:pt x="3923" y="34"/>
                  </a:lnTo>
                  <a:lnTo>
                    <a:pt x="3965" y="53"/>
                  </a:lnTo>
                  <a:lnTo>
                    <a:pt x="4004" y="75"/>
                  </a:lnTo>
                  <a:lnTo>
                    <a:pt x="4036" y="100"/>
                  </a:lnTo>
                  <a:lnTo>
                    <a:pt x="4064" y="129"/>
                  </a:lnTo>
                  <a:lnTo>
                    <a:pt x="4086" y="160"/>
                  </a:lnTo>
                  <a:lnTo>
                    <a:pt x="4103" y="194"/>
                  </a:lnTo>
                  <a:lnTo>
                    <a:pt x="4113" y="232"/>
                  </a:lnTo>
                  <a:lnTo>
                    <a:pt x="4117" y="271"/>
                  </a:lnTo>
                  <a:lnTo>
                    <a:pt x="4114" y="304"/>
                  </a:lnTo>
                  <a:lnTo>
                    <a:pt x="4105" y="334"/>
                  </a:lnTo>
                  <a:lnTo>
                    <a:pt x="4091" y="362"/>
                  </a:lnTo>
                  <a:lnTo>
                    <a:pt x="4074" y="387"/>
                  </a:lnTo>
                  <a:lnTo>
                    <a:pt x="4051" y="407"/>
                  </a:lnTo>
                  <a:lnTo>
                    <a:pt x="4025" y="423"/>
                  </a:lnTo>
                  <a:lnTo>
                    <a:pt x="3995" y="436"/>
                  </a:lnTo>
                  <a:lnTo>
                    <a:pt x="3961" y="443"/>
                  </a:lnTo>
                  <a:lnTo>
                    <a:pt x="3925" y="446"/>
                  </a:lnTo>
                  <a:lnTo>
                    <a:pt x="3891" y="444"/>
                  </a:lnTo>
                  <a:lnTo>
                    <a:pt x="3859" y="438"/>
                  </a:lnTo>
                  <a:lnTo>
                    <a:pt x="3826" y="428"/>
                  </a:lnTo>
                  <a:lnTo>
                    <a:pt x="3792" y="413"/>
                  </a:lnTo>
                  <a:lnTo>
                    <a:pt x="3757" y="394"/>
                  </a:lnTo>
                  <a:lnTo>
                    <a:pt x="3757" y="114"/>
                  </a:lnTo>
                  <a:lnTo>
                    <a:pt x="3711" y="125"/>
                  </a:lnTo>
                  <a:lnTo>
                    <a:pt x="3668" y="140"/>
                  </a:lnTo>
                  <a:lnTo>
                    <a:pt x="3631" y="162"/>
                  </a:lnTo>
                  <a:lnTo>
                    <a:pt x="3597" y="187"/>
                  </a:lnTo>
                  <a:lnTo>
                    <a:pt x="3568" y="218"/>
                  </a:lnTo>
                  <a:lnTo>
                    <a:pt x="3543" y="253"/>
                  </a:lnTo>
                  <a:lnTo>
                    <a:pt x="3523" y="294"/>
                  </a:lnTo>
                  <a:lnTo>
                    <a:pt x="3508" y="339"/>
                  </a:lnTo>
                  <a:lnTo>
                    <a:pt x="3497" y="391"/>
                  </a:lnTo>
                  <a:lnTo>
                    <a:pt x="3489" y="447"/>
                  </a:lnTo>
                  <a:lnTo>
                    <a:pt x="3487" y="507"/>
                  </a:lnTo>
                  <a:lnTo>
                    <a:pt x="3489" y="565"/>
                  </a:lnTo>
                  <a:lnTo>
                    <a:pt x="3497" y="617"/>
                  </a:lnTo>
                  <a:lnTo>
                    <a:pt x="3509" y="667"/>
                  </a:lnTo>
                  <a:lnTo>
                    <a:pt x="3526" y="712"/>
                  </a:lnTo>
                  <a:lnTo>
                    <a:pt x="3547" y="753"/>
                  </a:lnTo>
                  <a:lnTo>
                    <a:pt x="3571" y="790"/>
                  </a:lnTo>
                  <a:lnTo>
                    <a:pt x="3600" y="821"/>
                  </a:lnTo>
                  <a:lnTo>
                    <a:pt x="3632" y="847"/>
                  </a:lnTo>
                  <a:lnTo>
                    <a:pt x="3668" y="869"/>
                  </a:lnTo>
                  <a:lnTo>
                    <a:pt x="3707" y="885"/>
                  </a:lnTo>
                  <a:lnTo>
                    <a:pt x="3750" y="894"/>
                  </a:lnTo>
                  <a:lnTo>
                    <a:pt x="3795" y="897"/>
                  </a:lnTo>
                  <a:lnTo>
                    <a:pt x="3821" y="896"/>
                  </a:lnTo>
                  <a:lnTo>
                    <a:pt x="3847" y="894"/>
                  </a:lnTo>
                  <a:lnTo>
                    <a:pt x="3874" y="889"/>
                  </a:lnTo>
                  <a:lnTo>
                    <a:pt x="3901" y="881"/>
                  </a:lnTo>
                  <a:lnTo>
                    <a:pt x="3931" y="872"/>
                  </a:lnTo>
                  <a:lnTo>
                    <a:pt x="3964" y="861"/>
                  </a:lnTo>
                  <a:lnTo>
                    <a:pt x="3999" y="846"/>
                  </a:lnTo>
                  <a:lnTo>
                    <a:pt x="4036" y="830"/>
                  </a:lnTo>
                  <a:lnTo>
                    <a:pt x="4079" y="810"/>
                  </a:lnTo>
                  <a:lnTo>
                    <a:pt x="4127" y="787"/>
                  </a:lnTo>
                  <a:lnTo>
                    <a:pt x="4127" y="976"/>
                  </a:lnTo>
                  <a:lnTo>
                    <a:pt x="4069" y="1001"/>
                  </a:lnTo>
                  <a:lnTo>
                    <a:pt x="4016" y="1024"/>
                  </a:lnTo>
                  <a:lnTo>
                    <a:pt x="3966" y="1041"/>
                  </a:lnTo>
                  <a:lnTo>
                    <a:pt x="3919" y="1058"/>
                  </a:lnTo>
                  <a:lnTo>
                    <a:pt x="3874" y="1070"/>
                  </a:lnTo>
                  <a:lnTo>
                    <a:pt x="3830" y="1080"/>
                  </a:lnTo>
                  <a:lnTo>
                    <a:pt x="3786" y="1086"/>
                  </a:lnTo>
                  <a:lnTo>
                    <a:pt x="3742" y="1091"/>
                  </a:lnTo>
                  <a:lnTo>
                    <a:pt x="3697" y="1094"/>
                  </a:lnTo>
                  <a:lnTo>
                    <a:pt x="3651" y="1095"/>
                  </a:lnTo>
                  <a:lnTo>
                    <a:pt x="3588" y="1093"/>
                  </a:lnTo>
                  <a:lnTo>
                    <a:pt x="3530" y="1086"/>
                  </a:lnTo>
                  <a:lnTo>
                    <a:pt x="3476" y="1075"/>
                  </a:lnTo>
                  <a:lnTo>
                    <a:pt x="3426" y="1060"/>
                  </a:lnTo>
                  <a:lnTo>
                    <a:pt x="3378" y="1039"/>
                  </a:lnTo>
                  <a:lnTo>
                    <a:pt x="3334" y="1014"/>
                  </a:lnTo>
                  <a:lnTo>
                    <a:pt x="3294" y="984"/>
                  </a:lnTo>
                  <a:lnTo>
                    <a:pt x="3255" y="947"/>
                  </a:lnTo>
                  <a:lnTo>
                    <a:pt x="3219" y="907"/>
                  </a:lnTo>
                  <a:lnTo>
                    <a:pt x="3188" y="865"/>
                  </a:lnTo>
                  <a:lnTo>
                    <a:pt x="3162" y="820"/>
                  </a:lnTo>
                  <a:lnTo>
                    <a:pt x="3140" y="772"/>
                  </a:lnTo>
                  <a:lnTo>
                    <a:pt x="3124" y="722"/>
                  </a:lnTo>
                  <a:lnTo>
                    <a:pt x="3111" y="670"/>
                  </a:lnTo>
                  <a:lnTo>
                    <a:pt x="3104" y="616"/>
                  </a:lnTo>
                  <a:lnTo>
                    <a:pt x="3101" y="561"/>
                  </a:lnTo>
                  <a:lnTo>
                    <a:pt x="3105" y="494"/>
                  </a:lnTo>
                  <a:lnTo>
                    <a:pt x="3115" y="433"/>
                  </a:lnTo>
                  <a:lnTo>
                    <a:pt x="3130" y="373"/>
                  </a:lnTo>
                  <a:lnTo>
                    <a:pt x="3153" y="318"/>
                  </a:lnTo>
                  <a:lnTo>
                    <a:pt x="3179" y="267"/>
                  </a:lnTo>
                  <a:lnTo>
                    <a:pt x="3213" y="219"/>
                  </a:lnTo>
                  <a:lnTo>
                    <a:pt x="3250" y="175"/>
                  </a:lnTo>
                  <a:lnTo>
                    <a:pt x="3293" y="135"/>
                  </a:lnTo>
                  <a:lnTo>
                    <a:pt x="3341" y="102"/>
                  </a:lnTo>
                  <a:lnTo>
                    <a:pt x="3392" y="72"/>
                  </a:lnTo>
                  <a:lnTo>
                    <a:pt x="3448" y="47"/>
                  </a:lnTo>
                  <a:lnTo>
                    <a:pt x="3508" y="27"/>
                  </a:lnTo>
                  <a:lnTo>
                    <a:pt x="3573" y="12"/>
                  </a:lnTo>
                  <a:lnTo>
                    <a:pt x="3640" y="3"/>
                  </a:lnTo>
                  <a:lnTo>
                    <a:pt x="3711" y="0"/>
                  </a:lnTo>
                  <a:close/>
                  <a:moveTo>
                    <a:pt x="2910" y="0"/>
                  </a:moveTo>
                  <a:lnTo>
                    <a:pt x="2948" y="4"/>
                  </a:lnTo>
                  <a:lnTo>
                    <a:pt x="2983" y="14"/>
                  </a:lnTo>
                  <a:lnTo>
                    <a:pt x="3014" y="30"/>
                  </a:lnTo>
                  <a:lnTo>
                    <a:pt x="3040" y="52"/>
                  </a:lnTo>
                  <a:lnTo>
                    <a:pt x="3063" y="78"/>
                  </a:lnTo>
                  <a:lnTo>
                    <a:pt x="3079" y="109"/>
                  </a:lnTo>
                  <a:lnTo>
                    <a:pt x="3089" y="142"/>
                  </a:lnTo>
                  <a:lnTo>
                    <a:pt x="3093" y="178"/>
                  </a:lnTo>
                  <a:lnTo>
                    <a:pt x="3091" y="203"/>
                  </a:lnTo>
                  <a:lnTo>
                    <a:pt x="3088" y="227"/>
                  </a:lnTo>
                  <a:lnTo>
                    <a:pt x="3081" y="252"/>
                  </a:lnTo>
                  <a:lnTo>
                    <a:pt x="3071" y="277"/>
                  </a:lnTo>
                  <a:lnTo>
                    <a:pt x="3060" y="303"/>
                  </a:lnTo>
                  <a:lnTo>
                    <a:pt x="3044" y="331"/>
                  </a:lnTo>
                  <a:lnTo>
                    <a:pt x="3025" y="361"/>
                  </a:lnTo>
                  <a:lnTo>
                    <a:pt x="3004" y="393"/>
                  </a:lnTo>
                  <a:lnTo>
                    <a:pt x="2978" y="429"/>
                  </a:lnTo>
                  <a:lnTo>
                    <a:pt x="2948" y="468"/>
                  </a:lnTo>
                  <a:lnTo>
                    <a:pt x="2914" y="512"/>
                  </a:lnTo>
                  <a:lnTo>
                    <a:pt x="2876" y="561"/>
                  </a:lnTo>
                  <a:lnTo>
                    <a:pt x="2472" y="1078"/>
                  </a:lnTo>
                  <a:lnTo>
                    <a:pt x="2182" y="1078"/>
                  </a:lnTo>
                  <a:lnTo>
                    <a:pt x="2182" y="424"/>
                  </a:lnTo>
                  <a:lnTo>
                    <a:pt x="1784" y="1078"/>
                  </a:lnTo>
                  <a:lnTo>
                    <a:pt x="1518" y="1078"/>
                  </a:lnTo>
                  <a:lnTo>
                    <a:pt x="1518" y="234"/>
                  </a:lnTo>
                  <a:lnTo>
                    <a:pt x="1313" y="214"/>
                  </a:lnTo>
                  <a:lnTo>
                    <a:pt x="1313" y="118"/>
                  </a:lnTo>
                  <a:lnTo>
                    <a:pt x="1690" y="25"/>
                  </a:lnTo>
                  <a:lnTo>
                    <a:pt x="1832" y="25"/>
                  </a:lnTo>
                  <a:lnTo>
                    <a:pt x="1832" y="713"/>
                  </a:lnTo>
                  <a:lnTo>
                    <a:pt x="2247" y="25"/>
                  </a:lnTo>
                  <a:lnTo>
                    <a:pt x="2497" y="25"/>
                  </a:lnTo>
                  <a:lnTo>
                    <a:pt x="2497" y="822"/>
                  </a:lnTo>
                  <a:lnTo>
                    <a:pt x="2759" y="473"/>
                  </a:lnTo>
                  <a:lnTo>
                    <a:pt x="2759" y="62"/>
                  </a:lnTo>
                  <a:lnTo>
                    <a:pt x="2779" y="44"/>
                  </a:lnTo>
                  <a:lnTo>
                    <a:pt x="2806" y="27"/>
                  </a:lnTo>
                  <a:lnTo>
                    <a:pt x="2837" y="13"/>
                  </a:lnTo>
                  <a:lnTo>
                    <a:pt x="2872" y="4"/>
                  </a:lnTo>
                  <a:lnTo>
                    <a:pt x="291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noProof="0" dirty="0"/>
            </a:p>
          </p:txBody>
        </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Cover Only">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077200" cy="914400"/>
          </a:xfrm>
        </p:spPr>
        <p:txBody>
          <a:bodyPr/>
          <a:lstStyle/>
          <a:p>
            <a:r>
              <a:rPr lang="de-DE" noProof="0" dirty="0"/>
              <a:t>Click </a:t>
            </a:r>
            <a:r>
              <a:rPr lang="de-DE" noProof="0" dirty="0" err="1"/>
              <a:t>to</a:t>
            </a:r>
            <a:r>
              <a:rPr lang="de-DE" noProof="0" dirty="0"/>
              <a:t> </a:t>
            </a:r>
            <a:r>
              <a:rPr lang="de-DE" noProof="0" dirty="0" err="1"/>
              <a:t>edit</a:t>
            </a:r>
            <a:r>
              <a:rPr lang="de-DE" noProof="0" dirty="0"/>
              <a:t> Master title style</a:t>
            </a:r>
          </a:p>
        </p:txBody>
      </p:sp>
      <p:cxnSp>
        <p:nvCxnSpPr>
          <p:cNvPr id="10" name="Shape 9"/>
          <p:cNvCxnSpPr/>
          <p:nvPr/>
        </p:nvCxnSpPr>
        <p:spPr>
          <a:xfrm rot="5400000" flipH="1" flipV="1">
            <a:off x="4419601" y="-3429000"/>
            <a:ext cx="152399" cy="82296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10"/>
          </p:nvPr>
        </p:nvSpPr>
        <p:spPr/>
        <p:txBody>
          <a:bodyPr/>
          <a:lstStyle/>
          <a:p>
            <a:r>
              <a:rPr lang="it-IT"/>
              <a:t>Ottobre 2016</a:t>
            </a:r>
            <a:endParaRPr lang="en-GB"/>
          </a:p>
        </p:txBody>
      </p:sp>
      <p:sp>
        <p:nvSpPr>
          <p:cNvPr id="8" name="Footer Placeholder 7"/>
          <p:cNvSpPr>
            <a:spLocks noGrp="1"/>
          </p:cNvSpPr>
          <p:nvPr>
            <p:ph type="ftr" sz="quarter" idx="11"/>
          </p:nvPr>
        </p:nvSpPr>
        <p:spPr/>
        <p:txBody>
          <a:bodyPr/>
          <a:lstStyle/>
          <a:p>
            <a:r>
              <a:rPr lang="it-IT"/>
              <a:t>Ordine Dottori Commercialisti ed Esperti Contabili di Napoli</a:t>
            </a:r>
            <a:endParaRPr lang="en-GB"/>
          </a:p>
        </p:txBody>
      </p:sp>
      <p:sp>
        <p:nvSpPr>
          <p:cNvPr id="9" name="Slide Number Placeholder 8"/>
          <p:cNvSpPr>
            <a:spLocks noGrp="1"/>
          </p:cNvSpPr>
          <p:nvPr>
            <p:ph type="sldNum" sz="quarter" idx="12"/>
          </p:nvPr>
        </p:nvSpPr>
        <p:spPr/>
        <p:txBody>
          <a:bodyPr/>
          <a:lstStyle/>
          <a:p>
            <a:fld id="{5078C5B1-CBD6-48CA-8EB6-773E5A759B59}" type="slidenum">
              <a:rPr lang="en-GB" smtClean="0"/>
              <a:pPr/>
              <a:t>‹#›</a:t>
            </a:fld>
            <a:endParaRPr lang="en-GB"/>
          </a:p>
        </p:txBody>
      </p:sp>
      <p:sp>
        <p:nvSpPr>
          <p:cNvPr id="11" name="PwCFirm"/>
          <p:cNvSpPr txBox="1"/>
          <p:nvPr userDrawn="1"/>
        </p:nvSpPr>
        <p:spPr>
          <a:xfrm>
            <a:off x="533400" y="6477000"/>
            <a:ext cx="2590800" cy="152401"/>
          </a:xfrm>
          <a:prstGeom prst="rect">
            <a:avLst/>
          </a:prstGeom>
          <a:noFill/>
        </p:spPr>
        <p:txBody>
          <a:bodyPr vert="horz" wrap="square" lIns="0" tIns="0" rIns="0" bIns="0" rtlCol="0">
            <a:noAutofit/>
          </a:bodyPr>
          <a:lstStyle/>
          <a:p>
            <a:pPr indent="-274320" algn="l">
              <a:lnSpc>
                <a:spcPct val="100000"/>
              </a:lnSpc>
              <a:spcBef>
                <a:spcPct val="0"/>
              </a:spcBef>
              <a:spcAft>
                <a:spcPct val="0"/>
              </a:spcAft>
            </a:pPr>
            <a:r>
              <a:rPr kumimoji="0" lang="en-GB" sz="1000" b="0" i="0" u="none" baseline="0">
                <a:latin typeface="Arial" panose="020B0604020202020204" pitchFamily="34" charset="0"/>
              </a:rPr>
              <a:t>PwC</a:t>
            </a:r>
            <a:endParaRPr kumimoji="0" lang="en-GB" sz="1000" b="0" i="0" u="none" baseline="0" dirty="0" err="1">
              <a:latin typeface="Arial" panose="020B060402020202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Empty no Footer">
    <p:spTree>
      <p:nvGrpSpPr>
        <p:cNvPr id="1" name=""/>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Empty">
    <p:spTree>
      <p:nvGrpSpPr>
        <p:cNvPr id="1" name=""/>
        <p:cNvGrpSpPr/>
        <p:nvPr/>
      </p:nvGrpSpPr>
      <p:grpSpPr>
        <a:xfrm>
          <a:off x="0" y="0"/>
          <a:ext cx="0" cy="0"/>
          <a:chOff x="0" y="0"/>
          <a:chExt cx="0" cy="0"/>
        </a:xfrm>
      </p:grpSpPr>
      <p:sp>
        <p:nvSpPr>
          <p:cNvPr id="6" name="Date Placeholder 5"/>
          <p:cNvSpPr>
            <a:spLocks noGrp="1"/>
          </p:cNvSpPr>
          <p:nvPr>
            <p:ph type="dt" sz="half" idx="10"/>
          </p:nvPr>
        </p:nvSpPr>
        <p:spPr/>
        <p:txBody>
          <a:bodyPr/>
          <a:lstStyle/>
          <a:p>
            <a:r>
              <a:rPr lang="it-IT"/>
              <a:t>Ottobre 2016</a:t>
            </a:r>
            <a:endParaRPr lang="en-GB"/>
          </a:p>
        </p:txBody>
      </p:sp>
      <p:sp>
        <p:nvSpPr>
          <p:cNvPr id="7" name="Footer Placeholder 6"/>
          <p:cNvSpPr>
            <a:spLocks noGrp="1"/>
          </p:cNvSpPr>
          <p:nvPr>
            <p:ph type="ftr" sz="quarter" idx="11"/>
          </p:nvPr>
        </p:nvSpPr>
        <p:spPr/>
        <p:txBody>
          <a:bodyPr/>
          <a:lstStyle/>
          <a:p>
            <a:r>
              <a:rPr lang="it-IT"/>
              <a:t>Ordine Dottori Commercialisti ed Esperti Contabili di Napoli</a:t>
            </a:r>
            <a:endParaRPr lang="en-GB"/>
          </a:p>
        </p:txBody>
      </p:sp>
      <p:sp>
        <p:nvSpPr>
          <p:cNvPr id="8" name="Slide Number Placeholder 7"/>
          <p:cNvSpPr>
            <a:spLocks noGrp="1"/>
          </p:cNvSpPr>
          <p:nvPr>
            <p:ph type="sldNum" sz="quarter" idx="12"/>
          </p:nvPr>
        </p:nvSpPr>
        <p:spPr/>
        <p:txBody>
          <a:bodyPr/>
          <a:lstStyle/>
          <a:p>
            <a:fld id="{3084DCD6-E471-43B1-BB7E-09FAE21C44B2}" type="slidenum">
              <a:rPr lang="en-GB" smtClean="0"/>
              <a:pPr/>
              <a:t>‹#›</a:t>
            </a:fld>
            <a:endParaRPr lang="en-GB"/>
          </a:p>
        </p:txBody>
      </p:sp>
      <p:sp>
        <p:nvSpPr>
          <p:cNvPr id="9" name="PwCFirm"/>
          <p:cNvSpPr txBox="1"/>
          <p:nvPr userDrawn="1"/>
        </p:nvSpPr>
        <p:spPr>
          <a:xfrm>
            <a:off x="533400" y="6477000"/>
            <a:ext cx="2590800" cy="152401"/>
          </a:xfrm>
          <a:prstGeom prst="rect">
            <a:avLst/>
          </a:prstGeom>
          <a:noFill/>
        </p:spPr>
        <p:txBody>
          <a:bodyPr vert="horz" wrap="square" lIns="0" tIns="0" rIns="0" bIns="0" rtlCol="0">
            <a:noAutofit/>
          </a:bodyPr>
          <a:lstStyle/>
          <a:p>
            <a:pPr indent="-274320" algn="l">
              <a:lnSpc>
                <a:spcPct val="100000"/>
              </a:lnSpc>
              <a:spcBef>
                <a:spcPct val="0"/>
              </a:spcBef>
              <a:spcAft>
                <a:spcPct val="0"/>
              </a:spcAft>
            </a:pPr>
            <a:r>
              <a:rPr kumimoji="0" lang="en-GB" sz="1000" b="0" i="0" u="none" baseline="0">
                <a:latin typeface="Arial" panose="020B0604020202020204" pitchFamily="34" charset="0"/>
              </a:rPr>
              <a:t>PwC</a:t>
            </a:r>
            <a:endParaRPr kumimoji="0" lang="en-GB" sz="1000" b="0" i="0" u="none" baseline="0" dirty="0" err="1">
              <a:latin typeface="Arial" panose="020B0604020202020204" pitchFamily="34" charset="0"/>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Key point">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077200" cy="914400"/>
          </a:xfrm>
        </p:spPr>
        <p:txBody>
          <a:bodyPr/>
          <a:lstStyle>
            <a:lvl1pPr>
              <a:lnSpc>
                <a:spcPct val="100000"/>
              </a:lnSpc>
              <a:defRPr baseline="0">
                <a:solidFill>
                  <a:schemeClr val="tx1"/>
                </a:solidFill>
              </a:defRPr>
            </a:lvl1pPr>
          </a:lstStyle>
          <a:p>
            <a:r>
              <a:rPr lang="de-DE" noProof="0" dirty="0"/>
              <a:t>Click </a:t>
            </a:r>
            <a:r>
              <a:rPr lang="de-DE" noProof="0" dirty="0" err="1"/>
              <a:t>to</a:t>
            </a:r>
            <a:r>
              <a:rPr lang="de-DE" noProof="0" dirty="0"/>
              <a:t> </a:t>
            </a:r>
            <a:r>
              <a:rPr lang="de-DE" noProof="0" dirty="0" err="1"/>
              <a:t>edit</a:t>
            </a:r>
            <a:r>
              <a:rPr lang="de-DE" noProof="0" dirty="0"/>
              <a:t> Master title style</a:t>
            </a:r>
          </a:p>
        </p:txBody>
      </p:sp>
      <p:cxnSp>
        <p:nvCxnSpPr>
          <p:cNvPr id="11" name="Shape 10"/>
          <p:cNvCxnSpPr/>
          <p:nvPr/>
        </p:nvCxnSpPr>
        <p:spPr>
          <a:xfrm rot="5400000" flipH="1" flipV="1">
            <a:off x="4419601" y="-3429000"/>
            <a:ext cx="152399" cy="82296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15" name="Content Placeholder 26"/>
          <p:cNvSpPr>
            <a:spLocks noGrp="1"/>
          </p:cNvSpPr>
          <p:nvPr>
            <p:ph sz="quarter" idx="15"/>
          </p:nvPr>
        </p:nvSpPr>
        <p:spPr>
          <a:xfrm>
            <a:off x="533400" y="1752600"/>
            <a:ext cx="8077200" cy="4419600"/>
          </a:xfrm>
        </p:spPr>
        <p:txBody>
          <a:bodyPr/>
          <a:lstStyle>
            <a:lvl1pPr>
              <a:defRPr sz="3200" baseline="0">
                <a:solidFill>
                  <a:schemeClr val="tx2"/>
                </a:solidFill>
              </a:defRPr>
            </a:lvl1pPr>
            <a:lvl2pPr>
              <a:buClr>
                <a:schemeClr val="tx2"/>
              </a:buClr>
              <a:defRPr sz="3200">
                <a:solidFill>
                  <a:schemeClr val="tx2"/>
                </a:solidFill>
              </a:defRPr>
            </a:lvl2pPr>
            <a:lvl3pPr>
              <a:buClr>
                <a:schemeClr val="tx2"/>
              </a:buClr>
              <a:defRPr sz="3200">
                <a:solidFill>
                  <a:schemeClr val="tx2"/>
                </a:solidFill>
              </a:defRPr>
            </a:lvl3pPr>
            <a:lvl4pPr>
              <a:buClr>
                <a:schemeClr val="tx2"/>
              </a:buClr>
              <a:defRPr sz="3200">
                <a:solidFill>
                  <a:schemeClr val="tx2"/>
                </a:solidFill>
              </a:defRPr>
            </a:lvl4pPr>
            <a:lvl5pPr>
              <a:buClr>
                <a:schemeClr val="tx2"/>
              </a:buClr>
              <a:defRPr sz="3200">
                <a:solidFill>
                  <a:schemeClr val="tx2"/>
                </a:solidFill>
              </a:defRPr>
            </a:lvl5pPr>
            <a:lvl6pPr>
              <a:buClr>
                <a:schemeClr val="tx2"/>
              </a:buClr>
              <a:defRPr sz="3200" baseline="0">
                <a:solidFill>
                  <a:schemeClr val="tx2"/>
                </a:solidFill>
              </a:defRPr>
            </a:lvl6pPr>
            <a:lvl7pPr>
              <a:buClr>
                <a:schemeClr val="tx2"/>
              </a:buClr>
              <a:buAutoNum type="alphaLcPeriod"/>
              <a:defRPr sz="3200" baseline="0">
                <a:solidFill>
                  <a:schemeClr val="tx2"/>
                </a:solidFill>
              </a:defRPr>
            </a:lvl7pPr>
            <a:lvl8pPr>
              <a:buClr>
                <a:schemeClr val="tx2"/>
              </a:buClr>
              <a:buNone/>
              <a:defRPr sz="3200">
                <a:solidFill>
                  <a:schemeClr val="tx2"/>
                </a:solidFill>
              </a:defRPr>
            </a:lvl8pPr>
            <a:lvl9pPr>
              <a:defRPr sz="3200"/>
            </a:lvl9p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err="1"/>
              <a:t>Fourth</a:t>
            </a:r>
            <a:r>
              <a:rPr lang="de-DE" noProof="0" dirty="0"/>
              <a:t>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p:txBody>
      </p:sp>
      <p:sp>
        <p:nvSpPr>
          <p:cNvPr id="7" name="Date Placeholder 6"/>
          <p:cNvSpPr>
            <a:spLocks noGrp="1"/>
          </p:cNvSpPr>
          <p:nvPr>
            <p:ph type="dt" sz="half" idx="16"/>
          </p:nvPr>
        </p:nvSpPr>
        <p:spPr/>
        <p:txBody>
          <a:bodyPr/>
          <a:lstStyle/>
          <a:p>
            <a:r>
              <a:rPr lang="it-IT"/>
              <a:t>Ottobre 2016</a:t>
            </a:r>
            <a:endParaRPr lang="en-GB"/>
          </a:p>
        </p:txBody>
      </p:sp>
      <p:sp>
        <p:nvSpPr>
          <p:cNvPr id="8" name="Footer Placeholder 7"/>
          <p:cNvSpPr>
            <a:spLocks noGrp="1"/>
          </p:cNvSpPr>
          <p:nvPr>
            <p:ph type="ftr" sz="quarter" idx="17"/>
          </p:nvPr>
        </p:nvSpPr>
        <p:spPr/>
        <p:txBody>
          <a:bodyPr/>
          <a:lstStyle/>
          <a:p>
            <a:r>
              <a:rPr lang="it-IT"/>
              <a:t>Ordine Dottori Commercialisti ed Esperti Contabili di Napoli</a:t>
            </a:r>
            <a:endParaRPr lang="en-GB"/>
          </a:p>
        </p:txBody>
      </p:sp>
      <p:sp>
        <p:nvSpPr>
          <p:cNvPr id="9" name="Slide Number Placeholder 8"/>
          <p:cNvSpPr>
            <a:spLocks noGrp="1"/>
          </p:cNvSpPr>
          <p:nvPr>
            <p:ph type="sldNum" sz="quarter" idx="18"/>
          </p:nvPr>
        </p:nvSpPr>
        <p:spPr/>
        <p:txBody>
          <a:bodyPr/>
          <a:lstStyle/>
          <a:p>
            <a:fld id="{9C07B803-D2E3-4246-96E9-48C2E0F35F31}" type="slidenum">
              <a:rPr lang="en-GB" smtClean="0"/>
              <a:pPr/>
              <a:t>‹#›</a:t>
            </a:fld>
            <a:endParaRPr lang="en-GB"/>
          </a:p>
        </p:txBody>
      </p:sp>
      <p:sp>
        <p:nvSpPr>
          <p:cNvPr id="10" name="PwCFirm"/>
          <p:cNvSpPr txBox="1"/>
          <p:nvPr userDrawn="1"/>
        </p:nvSpPr>
        <p:spPr>
          <a:xfrm>
            <a:off x="533400" y="6477000"/>
            <a:ext cx="2590800" cy="152401"/>
          </a:xfrm>
          <a:prstGeom prst="rect">
            <a:avLst/>
          </a:prstGeom>
          <a:noFill/>
        </p:spPr>
        <p:txBody>
          <a:bodyPr vert="horz" wrap="square" lIns="0" tIns="0" rIns="0" bIns="0" rtlCol="0">
            <a:noAutofit/>
          </a:bodyPr>
          <a:lstStyle/>
          <a:p>
            <a:pPr indent="-274320" algn="l">
              <a:lnSpc>
                <a:spcPct val="100000"/>
              </a:lnSpc>
              <a:spcBef>
                <a:spcPct val="0"/>
              </a:spcBef>
              <a:spcAft>
                <a:spcPct val="0"/>
              </a:spcAft>
            </a:pPr>
            <a:r>
              <a:rPr kumimoji="0" lang="en-GB" sz="1000" b="0" i="0" u="none" baseline="0">
                <a:latin typeface="Arial" panose="020B0604020202020204" pitchFamily="34" charset="0"/>
              </a:rPr>
              <a:t>PwC</a:t>
            </a:r>
            <a:endParaRPr kumimoji="0" lang="en-GB" sz="1000" b="0" i="0" u="none" baseline="0" dirty="0" err="1">
              <a:latin typeface="Arial" panose="020B0604020202020204" pitchFamily="34" charset="0"/>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Key point: Colour">
    <p:bg>
      <p:bgPr>
        <a:solidFill>
          <a:schemeClr val="tx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077200" cy="914400"/>
          </a:xfrm>
        </p:spPr>
        <p:txBody>
          <a:bodyPr/>
          <a:lstStyle>
            <a:lvl1pPr>
              <a:lnSpc>
                <a:spcPct val="100000"/>
              </a:lnSpc>
              <a:defRPr baseline="0">
                <a:solidFill>
                  <a:schemeClr val="bg1"/>
                </a:solidFill>
              </a:defRPr>
            </a:lvl1pPr>
          </a:lstStyle>
          <a:p>
            <a:r>
              <a:rPr lang="de-DE" noProof="0" dirty="0"/>
              <a:t>Click </a:t>
            </a:r>
            <a:r>
              <a:rPr lang="de-DE" noProof="0" dirty="0" err="1"/>
              <a:t>to</a:t>
            </a:r>
            <a:r>
              <a:rPr lang="de-DE" noProof="0" dirty="0"/>
              <a:t> </a:t>
            </a:r>
            <a:r>
              <a:rPr lang="de-DE" noProof="0" dirty="0" err="1"/>
              <a:t>edit</a:t>
            </a:r>
            <a:r>
              <a:rPr lang="de-DE" noProof="0" dirty="0"/>
              <a:t> Master title style</a:t>
            </a:r>
          </a:p>
        </p:txBody>
      </p:sp>
      <p:sp>
        <p:nvSpPr>
          <p:cNvPr id="3" name="Content Placeholder 2"/>
          <p:cNvSpPr>
            <a:spLocks noGrp="1"/>
          </p:cNvSpPr>
          <p:nvPr>
            <p:ph idx="1"/>
          </p:nvPr>
        </p:nvSpPr>
        <p:spPr>
          <a:xfrm>
            <a:off x="533400" y="1752600"/>
            <a:ext cx="8077200" cy="4419600"/>
          </a:xfrm>
        </p:spPr>
        <p:txBody>
          <a:bodyPr>
            <a:noAutofit/>
          </a:bodyPr>
          <a:lstStyle>
            <a:lvl1pPr>
              <a:lnSpc>
                <a:spcPts val="3600"/>
              </a:lnSpc>
              <a:spcBef>
                <a:spcPts val="0"/>
              </a:spcBef>
              <a:spcAft>
                <a:spcPts val="600"/>
              </a:spcAft>
              <a:defRPr sz="3200" baseline="0">
                <a:solidFill>
                  <a:schemeClr val="bg1"/>
                </a:solidFill>
              </a:defRPr>
            </a:lvl1pPr>
            <a:lvl2pPr marL="444500" indent="-263525">
              <a:lnSpc>
                <a:spcPts val="3600"/>
              </a:lnSpc>
              <a:spcBef>
                <a:spcPts val="0"/>
              </a:spcBef>
              <a:spcAft>
                <a:spcPts val="600"/>
              </a:spcAft>
              <a:buClr>
                <a:schemeClr val="bg1"/>
              </a:buClr>
              <a:defRPr sz="3200">
                <a:solidFill>
                  <a:schemeClr val="bg1"/>
                </a:solidFill>
              </a:defRPr>
            </a:lvl2pPr>
            <a:lvl3pPr marL="714375" indent="-266700">
              <a:lnSpc>
                <a:spcPts val="3600"/>
              </a:lnSpc>
              <a:spcBef>
                <a:spcPts val="0"/>
              </a:spcBef>
              <a:spcAft>
                <a:spcPts val="600"/>
              </a:spcAft>
              <a:buClr>
                <a:schemeClr val="bg1"/>
              </a:buClr>
              <a:defRPr sz="3200">
                <a:solidFill>
                  <a:schemeClr val="bg1"/>
                </a:solidFill>
              </a:defRPr>
            </a:lvl3pPr>
            <a:lvl4pPr marL="984250" indent="-266700">
              <a:lnSpc>
                <a:spcPts val="3600"/>
              </a:lnSpc>
              <a:spcBef>
                <a:spcPts val="0"/>
              </a:spcBef>
              <a:spcAft>
                <a:spcPts val="600"/>
              </a:spcAft>
              <a:buClr>
                <a:schemeClr val="bg1"/>
              </a:buClr>
              <a:defRPr sz="3200">
                <a:solidFill>
                  <a:schemeClr val="bg1"/>
                </a:solidFill>
              </a:defRPr>
            </a:lvl4pPr>
            <a:lvl5pPr marL="1341438" indent="-266700">
              <a:lnSpc>
                <a:spcPts val="3600"/>
              </a:lnSpc>
              <a:spcBef>
                <a:spcPts val="0"/>
              </a:spcBef>
              <a:spcAft>
                <a:spcPts val="600"/>
              </a:spcAft>
              <a:buClr>
                <a:schemeClr val="bg1"/>
              </a:buClr>
              <a:defRPr sz="3200">
                <a:solidFill>
                  <a:schemeClr val="bg1"/>
                </a:solidFill>
              </a:defRPr>
            </a:lvl5pPr>
            <a:lvl6pPr marL="1611313" indent="-271463">
              <a:lnSpc>
                <a:spcPts val="3600"/>
              </a:lnSpc>
              <a:spcBef>
                <a:spcPts val="0"/>
              </a:spcBef>
              <a:spcAft>
                <a:spcPts val="60"/>
              </a:spcAft>
              <a:buClr>
                <a:schemeClr val="bg1"/>
              </a:buClr>
              <a:buFont typeface="Arial" pitchFamily="34" charset="0"/>
              <a:buNone/>
              <a:defRPr sz="2800">
                <a:solidFill>
                  <a:schemeClr val="bg1"/>
                </a:solidFill>
              </a:defRPr>
            </a:lvl6pPr>
            <a:lvl7pPr>
              <a:defRPr sz="2800">
                <a:solidFill>
                  <a:schemeClr val="bg1"/>
                </a:solidFill>
              </a:defRPr>
            </a:lvl7pPr>
            <a:lvl8pPr>
              <a:lnSpc>
                <a:spcPts val="3600"/>
              </a:lnSpc>
              <a:defRPr sz="2800">
                <a:solidFill>
                  <a:schemeClr val="bg1"/>
                </a:solidFill>
              </a:defRPr>
            </a:lvl8pPr>
            <a:lvl9pPr>
              <a:defRPr sz="2800">
                <a:solidFill>
                  <a:schemeClr val="bg1"/>
                </a:solidFill>
              </a:defRPr>
            </a:lvl9p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err="1"/>
              <a:t>Fourth</a:t>
            </a:r>
            <a:r>
              <a:rPr lang="de-DE" noProof="0" dirty="0"/>
              <a:t>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p:txBody>
      </p:sp>
      <p:cxnSp>
        <p:nvCxnSpPr>
          <p:cNvPr id="11" name="Shape 10"/>
          <p:cNvCxnSpPr/>
          <p:nvPr/>
        </p:nvCxnSpPr>
        <p:spPr>
          <a:xfrm rot="5400000" flipH="1" flipV="1">
            <a:off x="4419601" y="-3429000"/>
            <a:ext cx="152399" cy="8229600"/>
          </a:xfrm>
          <a:prstGeom prst="bentConnector2">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8" name="Date Placeholder 7"/>
          <p:cNvSpPr>
            <a:spLocks noGrp="1"/>
          </p:cNvSpPr>
          <p:nvPr>
            <p:ph type="dt" sz="half" idx="10"/>
          </p:nvPr>
        </p:nvSpPr>
        <p:spPr/>
        <p:txBody>
          <a:bodyPr/>
          <a:lstStyle>
            <a:lvl1pPr>
              <a:defRPr>
                <a:solidFill>
                  <a:schemeClr val="lt1"/>
                </a:solidFill>
              </a:defRPr>
            </a:lvl1pPr>
          </a:lstStyle>
          <a:p>
            <a:r>
              <a:rPr lang="it-IT"/>
              <a:t>Ottobre 2016</a:t>
            </a:r>
            <a:endParaRPr lang="en-GB"/>
          </a:p>
        </p:txBody>
      </p:sp>
      <p:sp>
        <p:nvSpPr>
          <p:cNvPr id="9" name="Footer Placeholder 8"/>
          <p:cNvSpPr>
            <a:spLocks noGrp="1"/>
          </p:cNvSpPr>
          <p:nvPr>
            <p:ph type="ftr" sz="quarter" idx="11"/>
          </p:nvPr>
        </p:nvSpPr>
        <p:spPr/>
        <p:txBody>
          <a:bodyPr/>
          <a:lstStyle>
            <a:lvl1pPr>
              <a:defRPr>
                <a:solidFill>
                  <a:schemeClr val="lt1"/>
                </a:solidFill>
              </a:defRPr>
            </a:lvl1pPr>
          </a:lstStyle>
          <a:p>
            <a:r>
              <a:rPr lang="it-IT"/>
              <a:t>Ordine Dottori Commercialisti ed Esperti Contabili di Napoli</a:t>
            </a:r>
            <a:endParaRPr lang="en-GB"/>
          </a:p>
        </p:txBody>
      </p:sp>
      <p:sp>
        <p:nvSpPr>
          <p:cNvPr id="10" name="Slide Number Placeholder 9"/>
          <p:cNvSpPr>
            <a:spLocks noGrp="1"/>
          </p:cNvSpPr>
          <p:nvPr>
            <p:ph type="sldNum" sz="quarter" idx="12"/>
          </p:nvPr>
        </p:nvSpPr>
        <p:spPr/>
        <p:txBody>
          <a:bodyPr/>
          <a:lstStyle>
            <a:lvl1pPr>
              <a:defRPr>
                <a:solidFill>
                  <a:schemeClr val="lt1"/>
                </a:solidFill>
              </a:defRPr>
            </a:lvl1pPr>
          </a:lstStyle>
          <a:p>
            <a:fld id="{2292EF77-9ACC-4479-8BEB-810E7C4113B6}" type="slidenum">
              <a:rPr lang="en-GB" smtClean="0"/>
              <a:pPr/>
              <a:t>‹#›</a:t>
            </a:fld>
            <a:endParaRPr lang="en-GB"/>
          </a:p>
        </p:txBody>
      </p:sp>
      <p:sp>
        <p:nvSpPr>
          <p:cNvPr id="12" name="PwCFirm"/>
          <p:cNvSpPr txBox="1"/>
          <p:nvPr userDrawn="1"/>
        </p:nvSpPr>
        <p:spPr>
          <a:xfrm>
            <a:off x="533400" y="6477000"/>
            <a:ext cx="2590800" cy="152401"/>
          </a:xfrm>
          <a:prstGeom prst="rect">
            <a:avLst/>
          </a:prstGeom>
          <a:noFill/>
        </p:spPr>
        <p:txBody>
          <a:bodyPr vert="horz" wrap="square" lIns="0" tIns="0" rIns="0" bIns="0" rtlCol="0">
            <a:noAutofit/>
          </a:bodyPr>
          <a:lstStyle/>
          <a:p>
            <a:pPr indent="-274320" algn="l">
              <a:lnSpc>
                <a:spcPct val="100000"/>
              </a:lnSpc>
              <a:spcBef>
                <a:spcPct val="0"/>
              </a:spcBef>
              <a:spcAft>
                <a:spcPct val="0"/>
              </a:spcAft>
            </a:pPr>
            <a:r>
              <a:rPr kumimoji="0" lang="en-GB" sz="1000" b="0" i="0" u="none" baseline="0">
                <a:solidFill>
                  <a:schemeClr val="lt1"/>
                </a:solidFill>
                <a:latin typeface="Arial" panose="020B0604020202020204" pitchFamily="34" charset="0"/>
              </a:rPr>
              <a:t>PwC</a:t>
            </a:r>
            <a:endParaRPr kumimoji="0" lang="en-GB" sz="1000" b="0" i="0" u="none" baseline="0" dirty="0" err="1">
              <a:solidFill>
                <a:schemeClr val="lt1"/>
              </a:solidFill>
              <a:latin typeface="Arial" panose="020B0604020202020204" pitchFamily="34" charset="0"/>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Section Divider">
    <p:spTree>
      <p:nvGrpSpPr>
        <p:cNvPr id="1" name=""/>
        <p:cNvGrpSpPr/>
        <p:nvPr/>
      </p:nvGrpSpPr>
      <p:grpSpPr>
        <a:xfrm>
          <a:off x="0" y="0"/>
          <a:ext cx="0" cy="0"/>
          <a:chOff x="0" y="0"/>
          <a:chExt cx="0" cy="0"/>
        </a:xfrm>
      </p:grpSpPr>
      <p:sp>
        <p:nvSpPr>
          <p:cNvPr id="57" name="Title 1"/>
          <p:cNvSpPr>
            <a:spLocks noGrp="1"/>
          </p:cNvSpPr>
          <p:nvPr>
            <p:ph type="ctrTitle"/>
          </p:nvPr>
        </p:nvSpPr>
        <p:spPr bwMode="black">
          <a:xfrm>
            <a:off x="533400" y="685801"/>
            <a:ext cx="8077200" cy="1066799"/>
          </a:xfrm>
        </p:spPr>
        <p:txBody>
          <a:bodyPr anchor="t" anchorCtr="0">
            <a:noAutofit/>
          </a:bodyPr>
          <a:lstStyle>
            <a:lvl1pPr>
              <a:lnSpc>
                <a:spcPct val="90000"/>
              </a:lnSpc>
              <a:defRPr sz="3200">
                <a:solidFill>
                  <a:schemeClr val="tx1"/>
                </a:solidFill>
              </a:defRPr>
            </a:lvl1pPr>
          </a:lstStyle>
          <a:p>
            <a:r>
              <a:rPr lang="de-DE" noProof="0" dirty="0"/>
              <a:t>Click </a:t>
            </a:r>
            <a:r>
              <a:rPr lang="de-DE" noProof="0" dirty="0" err="1"/>
              <a:t>to</a:t>
            </a:r>
            <a:r>
              <a:rPr lang="de-DE" noProof="0" dirty="0"/>
              <a:t> </a:t>
            </a:r>
            <a:r>
              <a:rPr lang="de-DE" noProof="0" dirty="0" err="1"/>
              <a:t>edit</a:t>
            </a:r>
            <a:r>
              <a:rPr lang="de-DE" noProof="0" dirty="0"/>
              <a:t> Master title style</a:t>
            </a:r>
          </a:p>
        </p:txBody>
      </p:sp>
      <p:sp>
        <p:nvSpPr>
          <p:cNvPr id="58" name="Subtitle 2"/>
          <p:cNvSpPr>
            <a:spLocks noGrp="1"/>
          </p:cNvSpPr>
          <p:nvPr>
            <p:ph type="subTitle" idx="1"/>
          </p:nvPr>
        </p:nvSpPr>
        <p:spPr bwMode="black">
          <a:xfrm>
            <a:off x="533400" y="1905001"/>
            <a:ext cx="8077200" cy="1371599"/>
          </a:xfrm>
        </p:spPr>
        <p:txBody>
          <a:bodyPr>
            <a:noAutofit/>
          </a:bodyPr>
          <a:lstStyle>
            <a:lvl1pPr marL="0" indent="0" algn="l">
              <a:lnSpc>
                <a:spcPct val="90000"/>
              </a:lnSpc>
              <a:buNone/>
              <a:defRPr sz="3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noProof="0" dirty="0"/>
              <a:t>Click </a:t>
            </a:r>
            <a:r>
              <a:rPr lang="de-DE" noProof="0" dirty="0" err="1"/>
              <a:t>to</a:t>
            </a:r>
            <a:r>
              <a:rPr lang="de-DE" noProof="0" dirty="0"/>
              <a:t> </a:t>
            </a:r>
            <a:r>
              <a:rPr lang="de-DE" noProof="0" dirty="0" err="1"/>
              <a:t>edit</a:t>
            </a:r>
            <a:r>
              <a:rPr lang="de-DE" noProof="0" dirty="0"/>
              <a:t> Master </a:t>
            </a:r>
            <a:r>
              <a:rPr lang="de-DE" noProof="0" dirty="0" err="1"/>
              <a:t>subtitle</a:t>
            </a:r>
            <a:r>
              <a:rPr lang="de-DE" noProof="0" dirty="0"/>
              <a:t> style</a:t>
            </a:r>
          </a:p>
        </p:txBody>
      </p:sp>
      <p:cxnSp>
        <p:nvCxnSpPr>
          <p:cNvPr id="12" name="Shape 11"/>
          <p:cNvCxnSpPr/>
          <p:nvPr/>
        </p:nvCxnSpPr>
        <p:spPr>
          <a:xfrm rot="5400000" flipH="1" flipV="1">
            <a:off x="4419601" y="-3429000"/>
            <a:ext cx="152399" cy="82296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6" name="Date Placeholder 5"/>
          <p:cNvSpPr>
            <a:spLocks noGrp="1"/>
          </p:cNvSpPr>
          <p:nvPr>
            <p:ph type="dt" sz="half" idx="10"/>
          </p:nvPr>
        </p:nvSpPr>
        <p:spPr/>
        <p:txBody>
          <a:bodyPr/>
          <a:lstStyle/>
          <a:p>
            <a:r>
              <a:rPr lang="it-IT"/>
              <a:t>Ottobre 2016</a:t>
            </a:r>
            <a:endParaRPr lang="en-GB"/>
          </a:p>
        </p:txBody>
      </p:sp>
      <p:sp>
        <p:nvSpPr>
          <p:cNvPr id="7" name="Footer Placeholder 6"/>
          <p:cNvSpPr>
            <a:spLocks noGrp="1"/>
          </p:cNvSpPr>
          <p:nvPr>
            <p:ph type="ftr" sz="quarter" idx="11"/>
          </p:nvPr>
        </p:nvSpPr>
        <p:spPr/>
        <p:txBody>
          <a:bodyPr/>
          <a:lstStyle/>
          <a:p>
            <a:r>
              <a:rPr lang="it-IT"/>
              <a:t>Ordine Dottori Commercialisti ed Esperti Contabili di Napoli</a:t>
            </a:r>
            <a:endParaRPr lang="en-GB"/>
          </a:p>
        </p:txBody>
      </p:sp>
      <p:sp>
        <p:nvSpPr>
          <p:cNvPr id="8" name="Slide Number Placeholder 7"/>
          <p:cNvSpPr>
            <a:spLocks noGrp="1"/>
          </p:cNvSpPr>
          <p:nvPr>
            <p:ph type="sldNum" sz="quarter" idx="12"/>
          </p:nvPr>
        </p:nvSpPr>
        <p:spPr/>
        <p:txBody>
          <a:bodyPr/>
          <a:lstStyle/>
          <a:p>
            <a:fld id="{917FF8BF-0F57-4847-8D44-CFFA0FC37775}" type="slidenum">
              <a:rPr lang="en-GB" smtClean="0"/>
              <a:pPr/>
              <a:t>‹#›</a:t>
            </a:fld>
            <a:endParaRPr lang="en-GB"/>
          </a:p>
        </p:txBody>
      </p:sp>
      <p:sp>
        <p:nvSpPr>
          <p:cNvPr id="9" name="PwCFirm"/>
          <p:cNvSpPr txBox="1"/>
          <p:nvPr userDrawn="1"/>
        </p:nvSpPr>
        <p:spPr>
          <a:xfrm>
            <a:off x="533400" y="6477000"/>
            <a:ext cx="2590800" cy="152401"/>
          </a:xfrm>
          <a:prstGeom prst="rect">
            <a:avLst/>
          </a:prstGeom>
          <a:noFill/>
        </p:spPr>
        <p:txBody>
          <a:bodyPr vert="horz" wrap="square" lIns="0" tIns="0" rIns="0" bIns="0" rtlCol="0">
            <a:noAutofit/>
          </a:bodyPr>
          <a:lstStyle/>
          <a:p>
            <a:pPr indent="-274320" algn="l">
              <a:lnSpc>
                <a:spcPct val="100000"/>
              </a:lnSpc>
              <a:spcBef>
                <a:spcPct val="0"/>
              </a:spcBef>
              <a:spcAft>
                <a:spcPct val="0"/>
              </a:spcAft>
            </a:pPr>
            <a:r>
              <a:rPr kumimoji="0" lang="en-GB" sz="1000" b="0" i="0" u="none" baseline="0">
                <a:latin typeface="Arial" panose="020B0604020202020204" pitchFamily="34" charset="0"/>
              </a:rPr>
              <a:t>PwC</a:t>
            </a:r>
            <a:endParaRPr kumimoji="0" lang="en-GB" sz="1000" b="0" i="0" u="none" baseline="0" dirty="0" err="1">
              <a:latin typeface="Arial" panose="020B0604020202020204" pitchFamily="34" charset="0"/>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Section Divider: Colour">
    <p:bg>
      <p:bgPr>
        <a:solidFill>
          <a:schemeClr val="tx2"/>
        </a:solidFill>
        <a:effectLst/>
      </p:bgPr>
    </p:bg>
    <p:spTree>
      <p:nvGrpSpPr>
        <p:cNvPr id="1" name=""/>
        <p:cNvGrpSpPr/>
        <p:nvPr/>
      </p:nvGrpSpPr>
      <p:grpSpPr>
        <a:xfrm>
          <a:off x="0" y="0"/>
          <a:ext cx="0" cy="0"/>
          <a:chOff x="0" y="0"/>
          <a:chExt cx="0" cy="0"/>
        </a:xfrm>
      </p:grpSpPr>
      <p:sp>
        <p:nvSpPr>
          <p:cNvPr id="57" name="Title 1"/>
          <p:cNvSpPr>
            <a:spLocks noGrp="1"/>
          </p:cNvSpPr>
          <p:nvPr>
            <p:ph type="ctrTitle"/>
          </p:nvPr>
        </p:nvSpPr>
        <p:spPr bwMode="black">
          <a:xfrm>
            <a:off x="533400" y="685800"/>
            <a:ext cx="8077200" cy="1066800"/>
          </a:xfrm>
        </p:spPr>
        <p:txBody>
          <a:bodyPr anchor="t" anchorCtr="0">
            <a:noAutofit/>
          </a:bodyPr>
          <a:lstStyle>
            <a:lvl1pPr>
              <a:lnSpc>
                <a:spcPct val="90000"/>
              </a:lnSpc>
              <a:defRPr sz="3200" baseline="0">
                <a:solidFill>
                  <a:schemeClr val="bg1"/>
                </a:solidFill>
              </a:defRPr>
            </a:lvl1pPr>
          </a:lstStyle>
          <a:p>
            <a:r>
              <a:rPr lang="de-DE" noProof="0" dirty="0"/>
              <a:t>Click </a:t>
            </a:r>
            <a:r>
              <a:rPr lang="de-DE" noProof="0" dirty="0" err="1"/>
              <a:t>to</a:t>
            </a:r>
            <a:r>
              <a:rPr lang="de-DE" noProof="0" dirty="0"/>
              <a:t> </a:t>
            </a:r>
            <a:r>
              <a:rPr lang="de-DE" noProof="0" dirty="0" err="1"/>
              <a:t>edit</a:t>
            </a:r>
            <a:r>
              <a:rPr lang="de-DE" noProof="0" dirty="0"/>
              <a:t> Master title style</a:t>
            </a:r>
          </a:p>
        </p:txBody>
      </p:sp>
      <p:sp>
        <p:nvSpPr>
          <p:cNvPr id="22" name="Subtitle 2"/>
          <p:cNvSpPr>
            <a:spLocks noGrp="1"/>
          </p:cNvSpPr>
          <p:nvPr>
            <p:ph type="subTitle" idx="1"/>
          </p:nvPr>
        </p:nvSpPr>
        <p:spPr bwMode="black">
          <a:xfrm>
            <a:off x="533400" y="1905000"/>
            <a:ext cx="8077200" cy="1371600"/>
          </a:xfrm>
        </p:spPr>
        <p:txBody>
          <a:bodyPr>
            <a:noAutofit/>
          </a:bodyPr>
          <a:lstStyle>
            <a:lvl1pPr marL="0" indent="0" algn="l">
              <a:lnSpc>
                <a:spcPct val="90000"/>
              </a:lnSpc>
              <a:buNone/>
              <a:defRPr sz="3200" baseline="0">
                <a:solidFill>
                  <a:schemeClr val="bg1"/>
                </a:solidFill>
                <a:latin typeface="+mj-lt"/>
              </a:defRPr>
            </a:lvl1pPr>
            <a:lvl2pPr marL="0" indent="0" algn="l">
              <a:buNone/>
              <a:defRPr sz="1800">
                <a:solidFill>
                  <a:schemeClr val="bg1"/>
                </a:solidFill>
                <a:latin typeface="+mj-lt"/>
              </a:defRPr>
            </a:lvl2pPr>
            <a:lvl3pPr marL="457200" indent="0" algn="l">
              <a:buNone/>
              <a:defRPr sz="1800">
                <a:solidFill>
                  <a:schemeClr val="bg1"/>
                </a:solidFill>
                <a:latin typeface="+mj-lt"/>
              </a:defRPr>
            </a:lvl3pPr>
            <a:lvl4pPr marL="914400" indent="0" algn="l">
              <a:buNone/>
              <a:defRPr sz="1800">
                <a:solidFill>
                  <a:schemeClr val="bg1"/>
                </a:solidFill>
                <a:latin typeface="+mj-lt"/>
              </a:defRPr>
            </a:lvl4pPr>
            <a:lvl5pPr marL="1371600" indent="0" algn="l">
              <a:buNone/>
              <a:defRPr sz="1800">
                <a:solidFill>
                  <a:schemeClr val="bg1"/>
                </a:solidFill>
                <a:latin typeface="+mj-lt"/>
              </a:defRPr>
            </a:lvl5pPr>
            <a:lvl6pPr marL="1828800" indent="0" algn="l">
              <a:buNone/>
              <a:defRPr sz="1800">
                <a:solidFill>
                  <a:schemeClr val="bg1"/>
                </a:solidFill>
                <a:latin typeface="+mj-lt"/>
              </a:defRPr>
            </a:lvl6pPr>
            <a:lvl7pPr marL="2286000" indent="0" algn="l">
              <a:buNone/>
              <a:defRPr sz="1800">
                <a:solidFill>
                  <a:schemeClr val="bg1"/>
                </a:solidFill>
                <a:latin typeface="+mj-lt"/>
              </a:defRPr>
            </a:lvl7pPr>
            <a:lvl8pPr marL="2743200" indent="0" algn="l">
              <a:buNone/>
              <a:defRPr sz="1800">
                <a:solidFill>
                  <a:schemeClr val="bg1"/>
                </a:solidFill>
                <a:latin typeface="+mj-lt"/>
              </a:defRPr>
            </a:lvl8pPr>
            <a:lvl9pPr marL="3200400" indent="0" algn="l">
              <a:buNone/>
              <a:defRPr sz="1800">
                <a:solidFill>
                  <a:schemeClr val="bg1"/>
                </a:solidFill>
                <a:latin typeface="+mj-lt"/>
              </a:defRPr>
            </a:lvl9pPr>
          </a:lstStyle>
          <a:p>
            <a:r>
              <a:rPr lang="de-DE" noProof="0" dirty="0"/>
              <a:t>Click </a:t>
            </a:r>
            <a:r>
              <a:rPr lang="de-DE" noProof="0" dirty="0" err="1"/>
              <a:t>to</a:t>
            </a:r>
            <a:r>
              <a:rPr lang="de-DE" noProof="0" dirty="0"/>
              <a:t> </a:t>
            </a:r>
            <a:r>
              <a:rPr lang="de-DE" noProof="0" dirty="0" err="1"/>
              <a:t>edit</a:t>
            </a:r>
            <a:r>
              <a:rPr lang="de-DE" noProof="0" dirty="0"/>
              <a:t> Master </a:t>
            </a:r>
            <a:r>
              <a:rPr lang="de-DE" noProof="0" dirty="0" err="1"/>
              <a:t>subtitle</a:t>
            </a:r>
            <a:r>
              <a:rPr lang="de-DE" noProof="0" dirty="0"/>
              <a:t> style</a:t>
            </a:r>
          </a:p>
        </p:txBody>
      </p:sp>
      <p:cxnSp>
        <p:nvCxnSpPr>
          <p:cNvPr id="11" name="Shape 10"/>
          <p:cNvCxnSpPr/>
          <p:nvPr/>
        </p:nvCxnSpPr>
        <p:spPr>
          <a:xfrm rot="5400000" flipH="1" flipV="1">
            <a:off x="4419601" y="-3429000"/>
            <a:ext cx="152399" cy="8229600"/>
          </a:xfrm>
          <a:prstGeom prst="bentConnector2">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6" name="Date Placeholder 5"/>
          <p:cNvSpPr>
            <a:spLocks noGrp="1"/>
          </p:cNvSpPr>
          <p:nvPr>
            <p:ph type="dt" sz="half" idx="10"/>
          </p:nvPr>
        </p:nvSpPr>
        <p:spPr/>
        <p:txBody>
          <a:bodyPr/>
          <a:lstStyle>
            <a:lvl1pPr>
              <a:defRPr>
                <a:solidFill>
                  <a:schemeClr val="lt1"/>
                </a:solidFill>
              </a:defRPr>
            </a:lvl1pPr>
          </a:lstStyle>
          <a:p>
            <a:r>
              <a:rPr lang="it-IT"/>
              <a:t>Ottobre 2016</a:t>
            </a:r>
            <a:endParaRPr lang="en-GB"/>
          </a:p>
        </p:txBody>
      </p:sp>
      <p:sp>
        <p:nvSpPr>
          <p:cNvPr id="7" name="Footer Placeholder 6"/>
          <p:cNvSpPr>
            <a:spLocks noGrp="1"/>
          </p:cNvSpPr>
          <p:nvPr>
            <p:ph type="ftr" sz="quarter" idx="11"/>
          </p:nvPr>
        </p:nvSpPr>
        <p:spPr/>
        <p:txBody>
          <a:bodyPr/>
          <a:lstStyle>
            <a:lvl1pPr>
              <a:defRPr>
                <a:solidFill>
                  <a:schemeClr val="lt1"/>
                </a:solidFill>
              </a:defRPr>
            </a:lvl1pPr>
          </a:lstStyle>
          <a:p>
            <a:r>
              <a:rPr lang="it-IT"/>
              <a:t>Ordine Dottori Commercialisti ed Esperti Contabili di Napoli</a:t>
            </a:r>
            <a:endParaRPr lang="en-GB"/>
          </a:p>
        </p:txBody>
      </p:sp>
      <p:sp>
        <p:nvSpPr>
          <p:cNvPr id="8" name="Slide Number Placeholder 7"/>
          <p:cNvSpPr>
            <a:spLocks noGrp="1"/>
          </p:cNvSpPr>
          <p:nvPr>
            <p:ph type="sldNum" sz="quarter" idx="12"/>
          </p:nvPr>
        </p:nvSpPr>
        <p:spPr/>
        <p:txBody>
          <a:bodyPr/>
          <a:lstStyle>
            <a:lvl1pPr>
              <a:defRPr>
                <a:solidFill>
                  <a:schemeClr val="lt1"/>
                </a:solidFill>
              </a:defRPr>
            </a:lvl1pPr>
          </a:lstStyle>
          <a:p>
            <a:fld id="{064A89A2-FA0C-49A9-9E57-329859F56BD6}" type="slidenum">
              <a:rPr lang="en-GB" smtClean="0"/>
              <a:pPr/>
              <a:t>‹#›</a:t>
            </a:fld>
            <a:endParaRPr lang="en-GB"/>
          </a:p>
        </p:txBody>
      </p:sp>
      <p:sp>
        <p:nvSpPr>
          <p:cNvPr id="9" name="PwCFirm"/>
          <p:cNvSpPr txBox="1"/>
          <p:nvPr userDrawn="1"/>
        </p:nvSpPr>
        <p:spPr>
          <a:xfrm>
            <a:off x="533400" y="6477000"/>
            <a:ext cx="2590800" cy="152401"/>
          </a:xfrm>
          <a:prstGeom prst="rect">
            <a:avLst/>
          </a:prstGeom>
          <a:noFill/>
        </p:spPr>
        <p:txBody>
          <a:bodyPr vert="horz" wrap="square" lIns="0" tIns="0" rIns="0" bIns="0" rtlCol="0">
            <a:noAutofit/>
          </a:bodyPr>
          <a:lstStyle/>
          <a:p>
            <a:pPr indent="-274320" algn="l">
              <a:lnSpc>
                <a:spcPct val="100000"/>
              </a:lnSpc>
              <a:spcBef>
                <a:spcPct val="0"/>
              </a:spcBef>
              <a:spcAft>
                <a:spcPct val="0"/>
              </a:spcAft>
            </a:pPr>
            <a:r>
              <a:rPr kumimoji="0" lang="en-GB" sz="1000" b="0" i="0" u="none" baseline="0">
                <a:solidFill>
                  <a:schemeClr val="lt1"/>
                </a:solidFill>
                <a:latin typeface="Arial" panose="020B0604020202020204" pitchFamily="34" charset="0"/>
              </a:rPr>
              <a:t>PwC</a:t>
            </a:r>
            <a:endParaRPr kumimoji="0" lang="en-GB" sz="1000" b="0" i="0" u="none" baseline="0" dirty="0" err="1">
              <a:solidFill>
                <a:schemeClr val="lt1"/>
              </a:solidFill>
              <a:latin typeface="Arial" panose="020B0604020202020204" pitchFamily="34" charset="0"/>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Section Divider: Content">
    <p:bg>
      <p:bgPr>
        <a:solidFill>
          <a:schemeClr val="tx2"/>
        </a:solidFill>
        <a:effectLst/>
      </p:bgPr>
    </p:bg>
    <p:spTree>
      <p:nvGrpSpPr>
        <p:cNvPr id="1" name=""/>
        <p:cNvGrpSpPr/>
        <p:nvPr/>
      </p:nvGrpSpPr>
      <p:grpSpPr>
        <a:xfrm>
          <a:off x="0" y="0"/>
          <a:ext cx="0" cy="0"/>
          <a:chOff x="0" y="0"/>
          <a:chExt cx="0" cy="0"/>
        </a:xfrm>
      </p:grpSpPr>
      <p:sp>
        <p:nvSpPr>
          <p:cNvPr id="57" name="Title 1"/>
          <p:cNvSpPr>
            <a:spLocks noGrp="1"/>
          </p:cNvSpPr>
          <p:nvPr>
            <p:ph type="ctrTitle"/>
          </p:nvPr>
        </p:nvSpPr>
        <p:spPr bwMode="black">
          <a:xfrm>
            <a:off x="533400" y="685800"/>
            <a:ext cx="8077200" cy="1066800"/>
          </a:xfrm>
        </p:spPr>
        <p:txBody>
          <a:bodyPr anchor="t" anchorCtr="0">
            <a:noAutofit/>
          </a:bodyPr>
          <a:lstStyle>
            <a:lvl1pPr>
              <a:lnSpc>
                <a:spcPct val="90000"/>
              </a:lnSpc>
              <a:defRPr sz="3200">
                <a:solidFill>
                  <a:schemeClr val="bg1"/>
                </a:solidFill>
              </a:defRPr>
            </a:lvl1pPr>
          </a:lstStyle>
          <a:p>
            <a:r>
              <a:rPr lang="de-DE" noProof="0" dirty="0"/>
              <a:t>Click </a:t>
            </a:r>
            <a:r>
              <a:rPr lang="de-DE" noProof="0" dirty="0" err="1"/>
              <a:t>to</a:t>
            </a:r>
            <a:r>
              <a:rPr lang="de-DE" noProof="0" dirty="0"/>
              <a:t> </a:t>
            </a:r>
            <a:r>
              <a:rPr lang="de-DE" noProof="0" dirty="0" err="1"/>
              <a:t>edit</a:t>
            </a:r>
            <a:r>
              <a:rPr lang="de-DE" noProof="0" dirty="0"/>
              <a:t> Master title style</a:t>
            </a:r>
          </a:p>
        </p:txBody>
      </p:sp>
      <p:sp>
        <p:nvSpPr>
          <p:cNvPr id="20" name="Content Placeholder 19"/>
          <p:cNvSpPr>
            <a:spLocks noGrp="1"/>
          </p:cNvSpPr>
          <p:nvPr>
            <p:ph sz="quarter" idx="13"/>
          </p:nvPr>
        </p:nvSpPr>
        <p:spPr>
          <a:xfrm>
            <a:off x="533401" y="2819400"/>
            <a:ext cx="3962399" cy="3352800"/>
          </a:xfrm>
        </p:spPr>
        <p:txBody>
          <a:bodyPr/>
          <a:lstStyle>
            <a:lvl1pP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vl6pPr>
              <a:buClr>
                <a:schemeClr val="bg1"/>
              </a:buCl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err="1"/>
              <a:t>Fourth</a:t>
            </a:r>
            <a:r>
              <a:rPr lang="de-DE" noProof="0" dirty="0"/>
              <a:t>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p:txBody>
      </p:sp>
      <p:sp>
        <p:nvSpPr>
          <p:cNvPr id="33" name="Subtitle 2"/>
          <p:cNvSpPr>
            <a:spLocks noGrp="1"/>
          </p:cNvSpPr>
          <p:nvPr>
            <p:ph type="subTitle" idx="1"/>
          </p:nvPr>
        </p:nvSpPr>
        <p:spPr bwMode="black">
          <a:xfrm>
            <a:off x="533400" y="1905001"/>
            <a:ext cx="8077200" cy="762000"/>
          </a:xfrm>
        </p:spPr>
        <p:txBody>
          <a:bodyPr>
            <a:noAutofit/>
          </a:bodyPr>
          <a:lstStyle>
            <a:lvl1pPr marL="0" indent="0" algn="l">
              <a:lnSpc>
                <a:spcPct val="90000"/>
              </a:lnSpc>
              <a:buNone/>
              <a:defRPr sz="3200">
                <a:solidFill>
                  <a:schemeClr val="bg1"/>
                </a:solidFill>
                <a:latin typeface="+mj-lt"/>
              </a:defRPr>
            </a:lvl1pPr>
            <a:lvl2pPr marL="0" indent="0" algn="l">
              <a:buNone/>
              <a:defRPr sz="1800">
                <a:solidFill>
                  <a:schemeClr val="bg1"/>
                </a:solidFill>
                <a:latin typeface="+mj-lt"/>
              </a:defRPr>
            </a:lvl2pPr>
            <a:lvl3pPr marL="457200" indent="0" algn="l">
              <a:buNone/>
              <a:defRPr sz="1800">
                <a:solidFill>
                  <a:schemeClr val="bg1"/>
                </a:solidFill>
                <a:latin typeface="+mj-lt"/>
              </a:defRPr>
            </a:lvl3pPr>
            <a:lvl4pPr marL="914400" indent="0" algn="l">
              <a:buNone/>
              <a:defRPr sz="1800">
                <a:solidFill>
                  <a:schemeClr val="bg1"/>
                </a:solidFill>
                <a:latin typeface="+mj-lt"/>
              </a:defRPr>
            </a:lvl4pPr>
            <a:lvl5pPr marL="1371600" indent="0" algn="l">
              <a:buNone/>
              <a:defRPr sz="1800">
                <a:solidFill>
                  <a:schemeClr val="bg1"/>
                </a:solidFill>
                <a:latin typeface="+mj-lt"/>
              </a:defRPr>
            </a:lvl5pPr>
            <a:lvl6pPr marL="1828800" indent="0" algn="l">
              <a:buNone/>
              <a:defRPr sz="1800">
                <a:solidFill>
                  <a:schemeClr val="bg1"/>
                </a:solidFill>
                <a:latin typeface="+mj-lt"/>
              </a:defRPr>
            </a:lvl6pPr>
            <a:lvl7pPr marL="2286000" indent="0" algn="l">
              <a:buNone/>
              <a:defRPr sz="1800">
                <a:solidFill>
                  <a:schemeClr val="bg1"/>
                </a:solidFill>
                <a:latin typeface="+mj-lt"/>
              </a:defRPr>
            </a:lvl7pPr>
            <a:lvl8pPr marL="2743200" indent="0" algn="l">
              <a:buNone/>
              <a:defRPr sz="1800">
                <a:solidFill>
                  <a:schemeClr val="bg1"/>
                </a:solidFill>
                <a:latin typeface="+mj-lt"/>
              </a:defRPr>
            </a:lvl8pPr>
            <a:lvl9pPr marL="3200400" indent="0" algn="l">
              <a:buNone/>
              <a:defRPr sz="1800">
                <a:solidFill>
                  <a:schemeClr val="bg1"/>
                </a:solidFill>
                <a:latin typeface="+mj-lt"/>
              </a:defRPr>
            </a:lvl9pPr>
          </a:lstStyle>
          <a:p>
            <a:r>
              <a:rPr lang="de-DE" noProof="0" dirty="0"/>
              <a:t>Click </a:t>
            </a:r>
            <a:r>
              <a:rPr lang="de-DE" noProof="0" dirty="0" err="1"/>
              <a:t>to</a:t>
            </a:r>
            <a:r>
              <a:rPr lang="de-DE" noProof="0" dirty="0"/>
              <a:t> </a:t>
            </a:r>
            <a:r>
              <a:rPr lang="de-DE" noProof="0" dirty="0" err="1"/>
              <a:t>edit</a:t>
            </a:r>
            <a:r>
              <a:rPr lang="de-DE" noProof="0" dirty="0"/>
              <a:t> Master </a:t>
            </a:r>
            <a:r>
              <a:rPr lang="de-DE" noProof="0" dirty="0" err="1"/>
              <a:t>subtitle</a:t>
            </a:r>
            <a:r>
              <a:rPr lang="de-DE" noProof="0" dirty="0"/>
              <a:t> style</a:t>
            </a:r>
          </a:p>
        </p:txBody>
      </p:sp>
      <p:cxnSp>
        <p:nvCxnSpPr>
          <p:cNvPr id="12" name="Shape 11"/>
          <p:cNvCxnSpPr/>
          <p:nvPr/>
        </p:nvCxnSpPr>
        <p:spPr>
          <a:xfrm rot="5400000" flipH="1" flipV="1">
            <a:off x="4419601" y="-3429000"/>
            <a:ext cx="152399" cy="8229600"/>
          </a:xfrm>
          <a:prstGeom prst="bentConnector2">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6" name="Date Placeholder 5"/>
          <p:cNvSpPr>
            <a:spLocks noGrp="1"/>
          </p:cNvSpPr>
          <p:nvPr>
            <p:ph type="dt" sz="half" idx="14"/>
          </p:nvPr>
        </p:nvSpPr>
        <p:spPr/>
        <p:txBody>
          <a:bodyPr/>
          <a:lstStyle>
            <a:lvl1pPr>
              <a:defRPr>
                <a:solidFill>
                  <a:schemeClr val="lt1"/>
                </a:solidFill>
              </a:defRPr>
            </a:lvl1pPr>
          </a:lstStyle>
          <a:p>
            <a:r>
              <a:rPr lang="it-IT"/>
              <a:t>Ottobre 2016</a:t>
            </a:r>
            <a:endParaRPr lang="en-GB"/>
          </a:p>
        </p:txBody>
      </p:sp>
      <p:sp>
        <p:nvSpPr>
          <p:cNvPr id="7" name="Footer Placeholder 6"/>
          <p:cNvSpPr>
            <a:spLocks noGrp="1"/>
          </p:cNvSpPr>
          <p:nvPr>
            <p:ph type="ftr" sz="quarter" idx="15"/>
          </p:nvPr>
        </p:nvSpPr>
        <p:spPr/>
        <p:txBody>
          <a:bodyPr/>
          <a:lstStyle>
            <a:lvl1pPr>
              <a:defRPr>
                <a:solidFill>
                  <a:schemeClr val="lt1"/>
                </a:solidFill>
              </a:defRPr>
            </a:lvl1pPr>
          </a:lstStyle>
          <a:p>
            <a:r>
              <a:rPr lang="it-IT"/>
              <a:t>Ordine Dottori Commercialisti ed Esperti Contabili di Napoli</a:t>
            </a:r>
            <a:endParaRPr lang="en-GB"/>
          </a:p>
        </p:txBody>
      </p:sp>
      <p:sp>
        <p:nvSpPr>
          <p:cNvPr id="8" name="Slide Number Placeholder 7"/>
          <p:cNvSpPr>
            <a:spLocks noGrp="1"/>
          </p:cNvSpPr>
          <p:nvPr>
            <p:ph type="sldNum" sz="quarter" idx="16"/>
          </p:nvPr>
        </p:nvSpPr>
        <p:spPr/>
        <p:txBody>
          <a:bodyPr/>
          <a:lstStyle>
            <a:lvl1pPr>
              <a:defRPr>
                <a:solidFill>
                  <a:schemeClr val="lt1"/>
                </a:solidFill>
              </a:defRPr>
            </a:lvl1pPr>
          </a:lstStyle>
          <a:p>
            <a:fld id="{E8E28DE0-0402-4DDA-ABA8-533801CD31EC}" type="slidenum">
              <a:rPr lang="en-GB" smtClean="0"/>
              <a:pPr/>
              <a:t>‹#›</a:t>
            </a:fld>
            <a:endParaRPr lang="en-GB"/>
          </a:p>
        </p:txBody>
      </p:sp>
      <p:sp>
        <p:nvSpPr>
          <p:cNvPr id="9" name="PwCFirm"/>
          <p:cNvSpPr txBox="1"/>
          <p:nvPr userDrawn="1"/>
        </p:nvSpPr>
        <p:spPr>
          <a:xfrm>
            <a:off x="533400" y="6477000"/>
            <a:ext cx="2590800" cy="152401"/>
          </a:xfrm>
          <a:prstGeom prst="rect">
            <a:avLst/>
          </a:prstGeom>
          <a:noFill/>
        </p:spPr>
        <p:txBody>
          <a:bodyPr vert="horz" wrap="square" lIns="0" tIns="0" rIns="0" bIns="0" rtlCol="0">
            <a:noAutofit/>
          </a:bodyPr>
          <a:lstStyle/>
          <a:p>
            <a:pPr indent="-274320" algn="l">
              <a:lnSpc>
                <a:spcPct val="100000"/>
              </a:lnSpc>
              <a:spcBef>
                <a:spcPct val="0"/>
              </a:spcBef>
              <a:spcAft>
                <a:spcPct val="0"/>
              </a:spcAft>
            </a:pPr>
            <a:r>
              <a:rPr kumimoji="0" lang="en-GB" sz="1000" b="0" i="0" u="none" baseline="0">
                <a:solidFill>
                  <a:schemeClr val="lt1"/>
                </a:solidFill>
                <a:latin typeface="Arial" panose="020B0604020202020204" pitchFamily="34" charset="0"/>
              </a:rPr>
              <a:t>PwC</a:t>
            </a:r>
            <a:endParaRPr kumimoji="0" lang="en-GB" sz="1000" b="0" i="0" u="none" baseline="0" dirty="0" err="1">
              <a:solidFill>
                <a:schemeClr val="lt1"/>
              </a:solidFill>
              <a:latin typeface="Arial" panose="020B0604020202020204" pitchFamily="34" charset="0"/>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Cover Slide: Fixed Logo">
    <p:spTree>
      <p:nvGrpSpPr>
        <p:cNvPr id="1" name=""/>
        <p:cNvGrpSpPr/>
        <p:nvPr/>
      </p:nvGrpSpPr>
      <p:grpSpPr>
        <a:xfrm>
          <a:off x="0" y="0"/>
          <a:ext cx="0" cy="0"/>
          <a:chOff x="0" y="0"/>
          <a:chExt cx="0" cy="0"/>
        </a:xfrm>
      </p:grpSpPr>
      <p:cxnSp>
        <p:nvCxnSpPr>
          <p:cNvPr id="141" name="Shape 140"/>
          <p:cNvCxnSpPr/>
          <p:nvPr/>
        </p:nvCxnSpPr>
        <p:spPr>
          <a:xfrm rot="5400000" flipH="1" flipV="1">
            <a:off x="5096257" y="-2734056"/>
            <a:ext cx="152399" cy="6839712"/>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142" name="Title 1"/>
          <p:cNvSpPr>
            <a:spLocks noGrp="1"/>
          </p:cNvSpPr>
          <p:nvPr>
            <p:ph type="ctrTitle" hasCustomPrompt="1"/>
          </p:nvPr>
        </p:nvSpPr>
        <p:spPr bwMode="black">
          <a:xfrm>
            <a:off x="1895475" y="838200"/>
            <a:ext cx="5343525" cy="914400"/>
          </a:xfrm>
        </p:spPr>
        <p:txBody>
          <a:bodyPr anchor="t" anchorCtr="0">
            <a:noAutofit/>
          </a:bodyPr>
          <a:lstStyle>
            <a:lvl1pPr>
              <a:lnSpc>
                <a:spcPct val="90000"/>
              </a:lnSpc>
              <a:defRPr sz="3200" b="1" i="1" baseline="0">
                <a:solidFill>
                  <a:schemeClr val="tx1"/>
                </a:solidFill>
              </a:defRPr>
            </a:lvl1pPr>
          </a:lstStyle>
          <a:p>
            <a:r>
              <a:rPr lang="de-DE" noProof="0" dirty="0"/>
              <a:t>Click </a:t>
            </a:r>
            <a:r>
              <a:rPr lang="de-DE" noProof="0" dirty="0" err="1"/>
              <a:t>to</a:t>
            </a:r>
            <a:r>
              <a:rPr lang="de-DE" noProof="0" dirty="0"/>
              <a:t> </a:t>
            </a:r>
            <a:r>
              <a:rPr lang="de-DE" noProof="0" dirty="0" err="1"/>
              <a:t>add</a:t>
            </a:r>
            <a:r>
              <a:rPr lang="de-DE" noProof="0" dirty="0"/>
              <a:t> </a:t>
            </a:r>
            <a:r>
              <a:rPr lang="de-DE" noProof="0" dirty="0" err="1"/>
              <a:t>the</a:t>
            </a:r>
            <a:r>
              <a:rPr lang="de-DE" noProof="0" dirty="0"/>
              <a:t> </a:t>
            </a:r>
            <a:r>
              <a:rPr lang="de-DE" noProof="0" dirty="0" err="1"/>
              <a:t>presentation’s</a:t>
            </a:r>
            <a:r>
              <a:rPr lang="de-DE" noProof="0" dirty="0"/>
              <a:t> </a:t>
            </a:r>
            <a:r>
              <a:rPr lang="de-DE" noProof="0" dirty="0" err="1"/>
              <a:t>main</a:t>
            </a:r>
            <a:r>
              <a:rPr lang="de-DE" noProof="0" dirty="0"/>
              <a:t> title</a:t>
            </a:r>
          </a:p>
        </p:txBody>
      </p:sp>
      <p:sp>
        <p:nvSpPr>
          <p:cNvPr id="143" name="Subtitle 2"/>
          <p:cNvSpPr>
            <a:spLocks noGrp="1"/>
          </p:cNvSpPr>
          <p:nvPr>
            <p:ph type="subTitle" idx="1" hasCustomPrompt="1"/>
          </p:nvPr>
        </p:nvSpPr>
        <p:spPr bwMode="black">
          <a:xfrm>
            <a:off x="1895475" y="1828799"/>
            <a:ext cx="5343525" cy="914401"/>
          </a:xfrm>
        </p:spPr>
        <p:txBody>
          <a:bodyPr>
            <a:noAutofit/>
          </a:bodyPr>
          <a:lstStyle>
            <a:lvl1pPr marL="0" indent="0" algn="l">
              <a:lnSpc>
                <a:spcPct val="90000"/>
              </a:lnSpc>
              <a:spcAft>
                <a:spcPts val="0"/>
              </a:spcAft>
              <a:buNone/>
              <a:defRPr sz="3200" baseline="0">
                <a:solidFill>
                  <a:schemeClr val="tx1"/>
                </a:solidFill>
                <a:latin typeface="+mj-lt"/>
              </a:defRPr>
            </a:lvl1pPr>
            <a:lvl2pPr marL="0" indent="0" algn="l">
              <a:buNone/>
              <a:defRPr sz="1800">
                <a:solidFill>
                  <a:schemeClr val="bg1"/>
                </a:solidFill>
                <a:latin typeface="+mj-lt"/>
              </a:defRPr>
            </a:lvl2pPr>
            <a:lvl3pPr marL="457200" indent="0" algn="l">
              <a:buNone/>
              <a:defRPr sz="1800">
                <a:solidFill>
                  <a:schemeClr val="bg1"/>
                </a:solidFill>
                <a:latin typeface="+mj-lt"/>
              </a:defRPr>
            </a:lvl3pPr>
            <a:lvl4pPr marL="914400" indent="0" algn="l">
              <a:buNone/>
              <a:defRPr sz="1800">
                <a:solidFill>
                  <a:schemeClr val="bg1"/>
                </a:solidFill>
                <a:latin typeface="+mj-lt"/>
              </a:defRPr>
            </a:lvl4pPr>
            <a:lvl5pPr marL="1371600" indent="0" algn="l">
              <a:buNone/>
              <a:defRPr sz="1800">
                <a:solidFill>
                  <a:schemeClr val="bg1"/>
                </a:solidFill>
                <a:latin typeface="+mj-lt"/>
              </a:defRPr>
            </a:lvl5pPr>
            <a:lvl6pPr marL="1828800" indent="0" algn="l">
              <a:buNone/>
              <a:defRPr sz="1800">
                <a:solidFill>
                  <a:schemeClr val="bg1"/>
                </a:solidFill>
                <a:latin typeface="+mj-lt"/>
              </a:defRPr>
            </a:lvl6pPr>
            <a:lvl7pPr marL="2286000" indent="0" algn="l">
              <a:buNone/>
              <a:defRPr sz="1800">
                <a:solidFill>
                  <a:schemeClr val="bg1"/>
                </a:solidFill>
                <a:latin typeface="+mj-lt"/>
              </a:defRPr>
            </a:lvl7pPr>
            <a:lvl8pPr marL="2743200" indent="0" algn="l">
              <a:buNone/>
              <a:defRPr sz="1800">
                <a:solidFill>
                  <a:schemeClr val="bg1"/>
                </a:solidFill>
                <a:latin typeface="+mj-lt"/>
              </a:defRPr>
            </a:lvl8pPr>
            <a:lvl9pPr marL="3200400" indent="0" algn="l">
              <a:buNone/>
              <a:defRPr sz="1800">
                <a:solidFill>
                  <a:schemeClr val="bg1"/>
                </a:solidFill>
                <a:latin typeface="+mj-lt"/>
              </a:defRPr>
            </a:lvl9pPr>
          </a:lstStyle>
          <a:p>
            <a:r>
              <a:rPr lang="de-DE" noProof="0" dirty="0" err="1"/>
              <a:t>Subtitle</a:t>
            </a:r>
            <a:r>
              <a:rPr lang="de-DE" noProof="0" dirty="0"/>
              <a:t> </a:t>
            </a:r>
            <a:r>
              <a:rPr lang="de-DE" noProof="0" dirty="0" err="1"/>
              <a:t>and</a:t>
            </a:r>
            <a:r>
              <a:rPr lang="de-DE" noProof="0" dirty="0"/>
              <a:t> </a:t>
            </a:r>
            <a:r>
              <a:rPr lang="de-DE" noProof="0" dirty="0" err="1"/>
              <a:t>date</a:t>
            </a:r>
            <a:r>
              <a:rPr lang="de-DE" noProof="0" dirty="0"/>
              <a:t> (</a:t>
            </a:r>
            <a:r>
              <a:rPr lang="de-DE" noProof="0" dirty="0" err="1"/>
              <a:t>move</a:t>
            </a:r>
            <a:r>
              <a:rPr lang="de-DE" noProof="0" dirty="0"/>
              <a:t> </a:t>
            </a:r>
            <a:r>
              <a:rPr lang="de-DE" noProof="0" dirty="0" err="1"/>
              <a:t>higher</a:t>
            </a:r>
            <a:r>
              <a:rPr lang="de-DE" noProof="0" dirty="0"/>
              <a:t> </a:t>
            </a:r>
            <a:r>
              <a:rPr lang="de-DE" noProof="0" dirty="0" err="1"/>
              <a:t>if</a:t>
            </a:r>
            <a:r>
              <a:rPr lang="de-DE" noProof="0" dirty="0"/>
              <a:t> title </a:t>
            </a:r>
            <a:r>
              <a:rPr lang="de-DE" noProof="0" dirty="0" err="1"/>
              <a:t>is</a:t>
            </a:r>
            <a:r>
              <a:rPr lang="de-DE" noProof="0" dirty="0"/>
              <a:t> </a:t>
            </a:r>
            <a:r>
              <a:rPr lang="de-DE" noProof="0" dirty="0" err="1"/>
              <a:t>only</a:t>
            </a:r>
            <a:r>
              <a:rPr lang="de-DE" noProof="0" dirty="0"/>
              <a:t> </a:t>
            </a:r>
            <a:r>
              <a:rPr lang="de-DE" noProof="0" dirty="0" err="1"/>
              <a:t>one</a:t>
            </a:r>
            <a:r>
              <a:rPr lang="de-DE" noProof="0" dirty="0"/>
              <a:t> </a:t>
            </a:r>
            <a:r>
              <a:rPr lang="de-DE" noProof="0" dirty="0" err="1"/>
              <a:t>line</a:t>
            </a:r>
            <a:r>
              <a:rPr lang="de-DE" noProof="0" dirty="0"/>
              <a:t>)</a:t>
            </a:r>
          </a:p>
        </p:txBody>
      </p:sp>
      <p:sp>
        <p:nvSpPr>
          <p:cNvPr id="144" name="Text Placeholder 31"/>
          <p:cNvSpPr>
            <a:spLocks noGrp="1"/>
          </p:cNvSpPr>
          <p:nvPr>
            <p:ph type="body" sz="quarter" idx="10" hasCustomPrompt="1"/>
          </p:nvPr>
        </p:nvSpPr>
        <p:spPr bwMode="black">
          <a:xfrm>
            <a:off x="1895475" y="374904"/>
            <a:ext cx="4105656" cy="146304"/>
          </a:xfrm>
        </p:spPr>
        <p:txBody>
          <a:bodyPr/>
          <a:lstStyle>
            <a:lvl1pPr>
              <a:defRPr sz="1100">
                <a:solidFill>
                  <a:schemeClr val="tx1"/>
                </a:solidFill>
                <a:latin typeface="Arial" pitchFamily="34" charset="0"/>
                <a:cs typeface="Arial" pitchFamily="34" charset="0"/>
              </a:defRPr>
            </a:lvl1pPr>
            <a:lvl2pPr>
              <a:defRPr sz="1000">
                <a:solidFill>
                  <a:schemeClr val="bg1"/>
                </a:solidFill>
                <a:latin typeface="Arial" pitchFamily="34" charset="0"/>
                <a:cs typeface="Arial" pitchFamily="34" charset="0"/>
              </a:defRPr>
            </a:lvl2pPr>
            <a:lvl3pPr>
              <a:defRPr sz="1000">
                <a:solidFill>
                  <a:schemeClr val="bg1"/>
                </a:solidFill>
                <a:latin typeface="Arial" pitchFamily="34" charset="0"/>
                <a:cs typeface="Arial" pitchFamily="34" charset="0"/>
              </a:defRPr>
            </a:lvl3pPr>
            <a:lvl4pPr>
              <a:defRPr sz="1000">
                <a:solidFill>
                  <a:schemeClr val="bg1"/>
                </a:solidFill>
                <a:latin typeface="Arial" pitchFamily="34" charset="0"/>
                <a:cs typeface="Arial" pitchFamily="34" charset="0"/>
              </a:defRPr>
            </a:lvl4pPr>
            <a:lvl5pPr>
              <a:defRPr sz="1000">
                <a:solidFill>
                  <a:schemeClr val="bg1"/>
                </a:solidFill>
                <a:latin typeface="Arial" pitchFamily="34" charset="0"/>
                <a:cs typeface="Arial" pitchFamily="34" charset="0"/>
              </a:defRPr>
            </a:lvl5pPr>
          </a:lstStyle>
          <a:p>
            <a:pPr lvl="0"/>
            <a:r>
              <a:rPr lang="de-DE" noProof="0" dirty="0"/>
              <a:t>www.pwc.com</a:t>
            </a:r>
          </a:p>
        </p:txBody>
      </p:sp>
      <p:grpSp>
        <p:nvGrpSpPr>
          <p:cNvPr id="102" name="Group 101"/>
          <p:cNvGrpSpPr>
            <a:grpSpLocks noChangeAspect="1"/>
          </p:cNvGrpSpPr>
          <p:nvPr userDrawn="1"/>
        </p:nvGrpSpPr>
        <p:grpSpPr>
          <a:xfrm>
            <a:off x="968592" y="5768681"/>
            <a:ext cx="1232283" cy="935789"/>
            <a:chOff x="518032" y="-1032869"/>
            <a:chExt cx="6161413" cy="4678943"/>
          </a:xfrm>
        </p:grpSpPr>
        <p:grpSp>
          <p:nvGrpSpPr>
            <p:cNvPr id="103" name="Group 73"/>
            <p:cNvGrpSpPr>
              <a:grpSpLocks noChangeAspect="1"/>
            </p:cNvGrpSpPr>
            <p:nvPr/>
          </p:nvGrpSpPr>
          <p:grpSpPr>
            <a:xfrm>
              <a:off x="4438637" y="-1032863"/>
              <a:ext cx="2240792" cy="2011550"/>
              <a:chOff x="1905000" y="5715000"/>
              <a:chExt cx="445770" cy="381000"/>
            </a:xfrm>
          </p:grpSpPr>
          <p:sp>
            <p:nvSpPr>
              <p:cNvPr id="107" name="Rectangle 25"/>
              <p:cNvSpPr>
                <a:spLocks noChangeArrowheads="1"/>
              </p:cNvSpPr>
              <p:nvPr userDrawn="1"/>
            </p:nvSpPr>
            <p:spPr bwMode="gray">
              <a:xfrm>
                <a:off x="2293620" y="5988118"/>
                <a:ext cx="57150" cy="107882"/>
              </a:xfrm>
              <a:prstGeom prst="rect">
                <a:avLst/>
              </a:prstGeom>
              <a:solidFill>
                <a:srgbClr val="F445F6"/>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08" name="Rectangle 26"/>
              <p:cNvSpPr>
                <a:spLocks noChangeArrowheads="1"/>
              </p:cNvSpPr>
              <p:nvPr userDrawn="1"/>
            </p:nvSpPr>
            <p:spPr bwMode="gray">
              <a:xfrm>
                <a:off x="2132171" y="5757333"/>
                <a:ext cx="44291" cy="66914"/>
              </a:xfrm>
              <a:prstGeom prst="rect">
                <a:avLst/>
              </a:prstGeom>
              <a:solidFill>
                <a:srgbClr val="F6B67F"/>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09" name="Rectangle 27"/>
              <p:cNvSpPr>
                <a:spLocks noChangeArrowheads="1"/>
              </p:cNvSpPr>
              <p:nvPr userDrawn="1"/>
            </p:nvSpPr>
            <p:spPr bwMode="gray">
              <a:xfrm>
                <a:off x="1905000" y="5715000"/>
                <a:ext cx="227171" cy="42333"/>
              </a:xfrm>
              <a:prstGeom prst="rect">
                <a:avLst/>
              </a:prstGeom>
              <a:solidFill>
                <a:srgbClr val="F48F17"/>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10" name="Rectangle 28"/>
              <p:cNvSpPr>
                <a:spLocks noChangeArrowheads="1"/>
              </p:cNvSpPr>
              <p:nvPr userDrawn="1"/>
            </p:nvSpPr>
            <p:spPr bwMode="gray">
              <a:xfrm>
                <a:off x="1905000" y="5757333"/>
                <a:ext cx="227171" cy="66914"/>
              </a:xfrm>
              <a:prstGeom prst="rect">
                <a:avLst/>
              </a:prstGeom>
              <a:solidFill>
                <a:srgbClr val="EB660B"/>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11" name="Rectangle 29"/>
              <p:cNvSpPr>
                <a:spLocks noChangeArrowheads="1"/>
              </p:cNvSpPr>
              <p:nvPr userDrawn="1"/>
            </p:nvSpPr>
            <p:spPr bwMode="gray">
              <a:xfrm>
                <a:off x="2176462" y="5824247"/>
                <a:ext cx="117158" cy="163871"/>
              </a:xfrm>
              <a:prstGeom prst="rect">
                <a:avLst/>
              </a:prstGeom>
              <a:solidFill>
                <a:srgbClr val="F3BF09"/>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12" name="Rectangle 30"/>
              <p:cNvSpPr>
                <a:spLocks noChangeArrowheads="1"/>
              </p:cNvSpPr>
              <p:nvPr userDrawn="1"/>
            </p:nvSpPr>
            <p:spPr bwMode="gray">
              <a:xfrm>
                <a:off x="2176462" y="5988118"/>
                <a:ext cx="117158" cy="107882"/>
              </a:xfrm>
              <a:prstGeom prst="rect">
                <a:avLst/>
              </a:prstGeom>
              <a:solidFill>
                <a:srgbClr val="E93409"/>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13" name="Rectangle 31"/>
              <p:cNvSpPr>
                <a:spLocks noChangeArrowheads="1"/>
              </p:cNvSpPr>
              <p:nvPr userDrawn="1"/>
            </p:nvSpPr>
            <p:spPr bwMode="gray">
              <a:xfrm>
                <a:off x="2132171" y="5824247"/>
                <a:ext cx="44291" cy="163871"/>
              </a:xfrm>
              <a:prstGeom prst="rect">
                <a:avLst/>
              </a:prstGeom>
              <a:solidFill>
                <a:srgbClr val="EA880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14" name="Rectangle 32"/>
              <p:cNvSpPr>
                <a:spLocks noChangeArrowheads="1"/>
              </p:cNvSpPr>
              <p:nvPr userDrawn="1"/>
            </p:nvSpPr>
            <p:spPr bwMode="gray">
              <a:xfrm>
                <a:off x="2132171" y="5988118"/>
                <a:ext cx="44291" cy="107882"/>
              </a:xfrm>
              <a:prstGeom prst="rect">
                <a:avLst/>
              </a:prstGeom>
              <a:solidFill>
                <a:srgbClr val="E0250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15" name="Freeform 33"/>
              <p:cNvSpPr>
                <a:spLocks/>
              </p:cNvSpPr>
              <p:nvPr userDrawn="1"/>
            </p:nvSpPr>
            <p:spPr bwMode="gray">
              <a:xfrm>
                <a:off x="1905000" y="5824247"/>
                <a:ext cx="227171" cy="163871"/>
              </a:xfrm>
              <a:custGeom>
                <a:avLst/>
                <a:gdLst/>
                <a:ahLst/>
                <a:cxnLst>
                  <a:cxn ang="0">
                    <a:pos x="0" y="0"/>
                  </a:cxn>
                  <a:cxn ang="0">
                    <a:pos x="159" y="0"/>
                  </a:cxn>
                  <a:cxn ang="0">
                    <a:pos x="159" y="120"/>
                  </a:cxn>
                  <a:cxn ang="0">
                    <a:pos x="99" y="120"/>
                  </a:cxn>
                  <a:cxn ang="0">
                    <a:pos x="99" y="80"/>
                  </a:cxn>
                  <a:cxn ang="0">
                    <a:pos x="0" y="80"/>
                  </a:cxn>
                  <a:cxn ang="0">
                    <a:pos x="0" y="0"/>
                  </a:cxn>
                </a:cxnLst>
                <a:rect l="0" t="0" r="r" b="b"/>
                <a:pathLst>
                  <a:path w="159" h="120">
                    <a:moveTo>
                      <a:pt x="0" y="0"/>
                    </a:moveTo>
                    <a:lnTo>
                      <a:pt x="159" y="0"/>
                    </a:lnTo>
                    <a:lnTo>
                      <a:pt x="159" y="120"/>
                    </a:lnTo>
                    <a:lnTo>
                      <a:pt x="99" y="120"/>
                    </a:lnTo>
                    <a:lnTo>
                      <a:pt x="99" y="80"/>
                    </a:lnTo>
                    <a:lnTo>
                      <a:pt x="0" y="80"/>
                    </a:lnTo>
                    <a:lnTo>
                      <a:pt x="0" y="0"/>
                    </a:lnTo>
                    <a:close/>
                  </a:path>
                </a:pathLst>
              </a:custGeom>
              <a:solidFill>
                <a:srgbClr val="E04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16" name="Rectangle 34"/>
              <p:cNvSpPr>
                <a:spLocks noChangeArrowheads="1"/>
              </p:cNvSpPr>
              <p:nvPr userDrawn="1"/>
            </p:nvSpPr>
            <p:spPr bwMode="gray">
              <a:xfrm>
                <a:off x="2046446" y="5988118"/>
                <a:ext cx="85725" cy="107882"/>
              </a:xfrm>
              <a:prstGeom prst="rect">
                <a:avLst/>
              </a:prstGeom>
              <a:solidFill>
                <a:srgbClr val="D614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17" name="Rectangle 35"/>
              <p:cNvSpPr>
                <a:spLocks noChangeArrowheads="1"/>
              </p:cNvSpPr>
              <p:nvPr userDrawn="1"/>
            </p:nvSpPr>
            <p:spPr bwMode="gray">
              <a:xfrm>
                <a:off x="1905000" y="5933495"/>
                <a:ext cx="141446" cy="54624"/>
              </a:xfrm>
              <a:prstGeom prst="rect">
                <a:avLst/>
              </a:prstGeom>
              <a:solidFill>
                <a:srgbClr val="C93C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18" name="Rectangle 36"/>
              <p:cNvSpPr>
                <a:spLocks noChangeArrowheads="1"/>
              </p:cNvSpPr>
              <p:nvPr userDrawn="1"/>
            </p:nvSpPr>
            <p:spPr bwMode="gray">
              <a:xfrm>
                <a:off x="1905000" y="5988118"/>
                <a:ext cx="141446" cy="107882"/>
              </a:xfrm>
              <a:prstGeom prst="rect">
                <a:avLst/>
              </a:prstGeom>
              <a:solidFill>
                <a:srgbClr val="C010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19" name="Rectangle 25"/>
              <p:cNvSpPr>
                <a:spLocks noChangeArrowheads="1"/>
              </p:cNvSpPr>
              <p:nvPr/>
            </p:nvSpPr>
            <p:spPr bwMode="gray">
              <a:xfrm>
                <a:off x="2293620" y="5988118"/>
                <a:ext cx="57150" cy="107882"/>
              </a:xfrm>
              <a:prstGeom prst="rect">
                <a:avLst/>
              </a:prstGeom>
              <a:solidFill>
                <a:srgbClr val="F445F6"/>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20" name="Rectangle 26"/>
              <p:cNvSpPr>
                <a:spLocks noChangeArrowheads="1"/>
              </p:cNvSpPr>
              <p:nvPr/>
            </p:nvSpPr>
            <p:spPr bwMode="gray">
              <a:xfrm>
                <a:off x="2132171" y="5757333"/>
                <a:ext cx="44291" cy="66914"/>
              </a:xfrm>
              <a:prstGeom prst="rect">
                <a:avLst/>
              </a:prstGeom>
              <a:solidFill>
                <a:srgbClr val="F6B67F"/>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21" name="Rectangle 27"/>
              <p:cNvSpPr>
                <a:spLocks noChangeArrowheads="1"/>
              </p:cNvSpPr>
              <p:nvPr/>
            </p:nvSpPr>
            <p:spPr bwMode="gray">
              <a:xfrm>
                <a:off x="1905000" y="5715000"/>
                <a:ext cx="227171" cy="42333"/>
              </a:xfrm>
              <a:prstGeom prst="rect">
                <a:avLst/>
              </a:prstGeom>
              <a:solidFill>
                <a:srgbClr val="F48F17"/>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22" name="Rectangle 28"/>
              <p:cNvSpPr>
                <a:spLocks noChangeArrowheads="1"/>
              </p:cNvSpPr>
              <p:nvPr/>
            </p:nvSpPr>
            <p:spPr bwMode="gray">
              <a:xfrm>
                <a:off x="1905000" y="5757333"/>
                <a:ext cx="227171" cy="66914"/>
              </a:xfrm>
              <a:prstGeom prst="rect">
                <a:avLst/>
              </a:prstGeom>
              <a:solidFill>
                <a:srgbClr val="EB660B"/>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23" name="Rectangle 29"/>
              <p:cNvSpPr>
                <a:spLocks noChangeArrowheads="1"/>
              </p:cNvSpPr>
              <p:nvPr/>
            </p:nvSpPr>
            <p:spPr bwMode="gray">
              <a:xfrm>
                <a:off x="2176462" y="5824247"/>
                <a:ext cx="117158" cy="163871"/>
              </a:xfrm>
              <a:prstGeom prst="rect">
                <a:avLst/>
              </a:prstGeom>
              <a:solidFill>
                <a:srgbClr val="F3BF09"/>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24" name="Rectangle 30"/>
              <p:cNvSpPr>
                <a:spLocks noChangeArrowheads="1"/>
              </p:cNvSpPr>
              <p:nvPr/>
            </p:nvSpPr>
            <p:spPr bwMode="gray">
              <a:xfrm>
                <a:off x="2176462" y="5988118"/>
                <a:ext cx="117158" cy="107882"/>
              </a:xfrm>
              <a:prstGeom prst="rect">
                <a:avLst/>
              </a:prstGeom>
              <a:solidFill>
                <a:srgbClr val="E93409"/>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25" name="Rectangle 31"/>
              <p:cNvSpPr>
                <a:spLocks noChangeArrowheads="1"/>
              </p:cNvSpPr>
              <p:nvPr/>
            </p:nvSpPr>
            <p:spPr bwMode="gray">
              <a:xfrm>
                <a:off x="2132171" y="5824247"/>
                <a:ext cx="44291" cy="163871"/>
              </a:xfrm>
              <a:prstGeom prst="rect">
                <a:avLst/>
              </a:prstGeom>
              <a:solidFill>
                <a:srgbClr val="EA880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26" name="Rectangle 32"/>
              <p:cNvSpPr>
                <a:spLocks noChangeArrowheads="1"/>
              </p:cNvSpPr>
              <p:nvPr/>
            </p:nvSpPr>
            <p:spPr bwMode="gray">
              <a:xfrm>
                <a:off x="2132171" y="5988118"/>
                <a:ext cx="44291" cy="107882"/>
              </a:xfrm>
              <a:prstGeom prst="rect">
                <a:avLst/>
              </a:prstGeom>
              <a:solidFill>
                <a:srgbClr val="E0250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27" name="Freeform 33"/>
              <p:cNvSpPr>
                <a:spLocks/>
              </p:cNvSpPr>
              <p:nvPr/>
            </p:nvSpPr>
            <p:spPr bwMode="gray">
              <a:xfrm>
                <a:off x="1905000" y="5824247"/>
                <a:ext cx="227171" cy="163871"/>
              </a:xfrm>
              <a:custGeom>
                <a:avLst/>
                <a:gdLst/>
                <a:ahLst/>
                <a:cxnLst>
                  <a:cxn ang="0">
                    <a:pos x="0" y="0"/>
                  </a:cxn>
                  <a:cxn ang="0">
                    <a:pos x="159" y="0"/>
                  </a:cxn>
                  <a:cxn ang="0">
                    <a:pos x="159" y="120"/>
                  </a:cxn>
                  <a:cxn ang="0">
                    <a:pos x="99" y="120"/>
                  </a:cxn>
                  <a:cxn ang="0">
                    <a:pos x="99" y="80"/>
                  </a:cxn>
                  <a:cxn ang="0">
                    <a:pos x="0" y="80"/>
                  </a:cxn>
                  <a:cxn ang="0">
                    <a:pos x="0" y="0"/>
                  </a:cxn>
                </a:cxnLst>
                <a:rect l="0" t="0" r="r" b="b"/>
                <a:pathLst>
                  <a:path w="159" h="120">
                    <a:moveTo>
                      <a:pt x="0" y="0"/>
                    </a:moveTo>
                    <a:lnTo>
                      <a:pt x="159" y="0"/>
                    </a:lnTo>
                    <a:lnTo>
                      <a:pt x="159" y="120"/>
                    </a:lnTo>
                    <a:lnTo>
                      <a:pt x="99" y="120"/>
                    </a:lnTo>
                    <a:lnTo>
                      <a:pt x="99" y="80"/>
                    </a:lnTo>
                    <a:lnTo>
                      <a:pt x="0" y="80"/>
                    </a:lnTo>
                    <a:lnTo>
                      <a:pt x="0" y="0"/>
                    </a:lnTo>
                    <a:close/>
                  </a:path>
                </a:pathLst>
              </a:custGeom>
              <a:solidFill>
                <a:srgbClr val="E04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28" name="Rectangle 34"/>
              <p:cNvSpPr>
                <a:spLocks noChangeArrowheads="1"/>
              </p:cNvSpPr>
              <p:nvPr/>
            </p:nvSpPr>
            <p:spPr bwMode="gray">
              <a:xfrm>
                <a:off x="2046446" y="5988118"/>
                <a:ext cx="85725" cy="107882"/>
              </a:xfrm>
              <a:prstGeom prst="rect">
                <a:avLst/>
              </a:prstGeom>
              <a:solidFill>
                <a:srgbClr val="D614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29" name="Rectangle 35"/>
              <p:cNvSpPr>
                <a:spLocks noChangeArrowheads="1"/>
              </p:cNvSpPr>
              <p:nvPr/>
            </p:nvSpPr>
            <p:spPr bwMode="gray">
              <a:xfrm>
                <a:off x="1905000" y="5933495"/>
                <a:ext cx="141446" cy="54624"/>
              </a:xfrm>
              <a:prstGeom prst="rect">
                <a:avLst/>
              </a:prstGeom>
              <a:solidFill>
                <a:srgbClr val="C93C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30" name="Rectangle 36"/>
              <p:cNvSpPr>
                <a:spLocks noChangeArrowheads="1"/>
              </p:cNvSpPr>
              <p:nvPr/>
            </p:nvSpPr>
            <p:spPr bwMode="gray">
              <a:xfrm>
                <a:off x="1905000" y="5988118"/>
                <a:ext cx="141446" cy="107882"/>
              </a:xfrm>
              <a:prstGeom prst="rect">
                <a:avLst/>
              </a:prstGeom>
              <a:solidFill>
                <a:srgbClr val="C010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grpSp>
        <p:grpSp>
          <p:nvGrpSpPr>
            <p:cNvPr id="104" name="Group 32"/>
            <p:cNvGrpSpPr/>
            <p:nvPr/>
          </p:nvGrpSpPr>
          <p:grpSpPr>
            <a:xfrm>
              <a:off x="518032" y="978681"/>
              <a:ext cx="4572000" cy="2667393"/>
              <a:chOff x="518032" y="978681"/>
              <a:chExt cx="4572000" cy="2667393"/>
            </a:xfrm>
          </p:grpSpPr>
          <p:sp>
            <p:nvSpPr>
              <p:cNvPr id="105" name="Rectangle 37"/>
              <p:cNvSpPr>
                <a:spLocks noChangeArrowheads="1"/>
              </p:cNvSpPr>
              <p:nvPr userDrawn="1"/>
            </p:nvSpPr>
            <p:spPr bwMode="black">
              <a:xfrm>
                <a:off x="3295650" y="978681"/>
                <a:ext cx="1143000" cy="263229"/>
              </a:xfrm>
              <a:prstGeom prst="rect">
                <a:avLst/>
              </a:prstGeom>
              <a:solidFill>
                <a:srgbClr val="A100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06" name="Freeform 7"/>
              <p:cNvSpPr>
                <a:spLocks noEditPoints="1"/>
              </p:cNvSpPr>
              <p:nvPr userDrawn="1"/>
            </p:nvSpPr>
            <p:spPr bwMode="black">
              <a:xfrm>
                <a:off x="518032" y="1922794"/>
                <a:ext cx="4572000" cy="1723280"/>
              </a:xfrm>
              <a:custGeom>
                <a:avLst/>
                <a:gdLst/>
                <a:ahLst/>
                <a:cxnLst>
                  <a:cxn ang="0">
                    <a:pos x="581" y="233"/>
                  </a:cxn>
                  <a:cxn ang="0">
                    <a:pos x="538" y="949"/>
                  </a:cxn>
                  <a:cxn ang="0">
                    <a:pos x="630" y="946"/>
                  </a:cxn>
                  <a:cxn ang="0">
                    <a:pos x="793" y="880"/>
                  </a:cxn>
                  <a:cxn ang="0">
                    <a:pos x="886" y="728"/>
                  </a:cxn>
                  <a:cxn ang="0">
                    <a:pos x="905" y="505"/>
                  </a:cxn>
                  <a:cxn ang="0">
                    <a:pos x="850" y="329"/>
                  </a:cxn>
                  <a:cxn ang="0">
                    <a:pos x="727" y="241"/>
                  </a:cxn>
                  <a:cxn ang="0">
                    <a:pos x="521" y="3"/>
                  </a:cxn>
                  <a:cxn ang="0">
                    <a:pos x="643" y="74"/>
                  </a:cxn>
                  <a:cxn ang="0">
                    <a:pos x="761" y="24"/>
                  </a:cxn>
                  <a:cxn ang="0">
                    <a:pos x="855" y="9"/>
                  </a:cxn>
                  <a:cxn ang="0">
                    <a:pos x="1026" y="40"/>
                  </a:cxn>
                  <a:cxn ang="0">
                    <a:pos x="1180" y="172"/>
                  </a:cxn>
                  <a:cxn ang="0">
                    <a:pos x="1265" y="383"/>
                  </a:cxn>
                  <a:cxn ang="0">
                    <a:pos x="1265" y="641"/>
                  </a:cxn>
                  <a:cxn ang="0">
                    <a:pos x="1175" y="857"/>
                  </a:cxn>
                  <a:cxn ang="0">
                    <a:pos x="1005" y="1006"/>
                  </a:cxn>
                  <a:cxn ang="0">
                    <a:pos x="766" y="1074"/>
                  </a:cxn>
                  <a:cxn ang="0">
                    <a:pos x="601" y="1074"/>
                  </a:cxn>
                  <a:cxn ang="0">
                    <a:pos x="692" y="1447"/>
                  </a:cxn>
                  <a:cxn ang="0">
                    <a:pos x="171" y="1408"/>
                  </a:cxn>
                  <a:cxn ang="0">
                    <a:pos x="413" y="3"/>
                  </a:cxn>
                  <a:cxn ang="0">
                    <a:pos x="3876" y="20"/>
                  </a:cxn>
                  <a:cxn ang="0">
                    <a:pos x="4036" y="100"/>
                  </a:cxn>
                  <a:cxn ang="0">
                    <a:pos x="4113" y="232"/>
                  </a:cxn>
                  <a:cxn ang="0">
                    <a:pos x="4091" y="362"/>
                  </a:cxn>
                  <a:cxn ang="0">
                    <a:pos x="3995" y="436"/>
                  </a:cxn>
                  <a:cxn ang="0">
                    <a:pos x="3859" y="438"/>
                  </a:cxn>
                  <a:cxn ang="0">
                    <a:pos x="3757" y="114"/>
                  </a:cxn>
                  <a:cxn ang="0">
                    <a:pos x="3597" y="187"/>
                  </a:cxn>
                  <a:cxn ang="0">
                    <a:pos x="3508" y="339"/>
                  </a:cxn>
                  <a:cxn ang="0">
                    <a:pos x="3489" y="565"/>
                  </a:cxn>
                  <a:cxn ang="0">
                    <a:pos x="3547" y="753"/>
                  </a:cxn>
                  <a:cxn ang="0">
                    <a:pos x="3668" y="869"/>
                  </a:cxn>
                  <a:cxn ang="0">
                    <a:pos x="3821" y="896"/>
                  </a:cxn>
                  <a:cxn ang="0">
                    <a:pos x="3931" y="872"/>
                  </a:cxn>
                  <a:cxn ang="0">
                    <a:pos x="4079" y="810"/>
                  </a:cxn>
                  <a:cxn ang="0">
                    <a:pos x="4016" y="1024"/>
                  </a:cxn>
                  <a:cxn ang="0">
                    <a:pos x="3830" y="1080"/>
                  </a:cxn>
                  <a:cxn ang="0">
                    <a:pos x="3651" y="1095"/>
                  </a:cxn>
                  <a:cxn ang="0">
                    <a:pos x="3426" y="1060"/>
                  </a:cxn>
                  <a:cxn ang="0">
                    <a:pos x="3255" y="947"/>
                  </a:cxn>
                  <a:cxn ang="0">
                    <a:pos x="3140" y="772"/>
                  </a:cxn>
                  <a:cxn ang="0">
                    <a:pos x="3101" y="561"/>
                  </a:cxn>
                  <a:cxn ang="0">
                    <a:pos x="3153" y="318"/>
                  </a:cxn>
                  <a:cxn ang="0">
                    <a:pos x="3293" y="135"/>
                  </a:cxn>
                  <a:cxn ang="0">
                    <a:pos x="3508" y="27"/>
                  </a:cxn>
                  <a:cxn ang="0">
                    <a:pos x="2910" y="0"/>
                  </a:cxn>
                  <a:cxn ang="0">
                    <a:pos x="3040" y="52"/>
                  </a:cxn>
                  <a:cxn ang="0">
                    <a:pos x="3093" y="178"/>
                  </a:cxn>
                  <a:cxn ang="0">
                    <a:pos x="3071" y="277"/>
                  </a:cxn>
                  <a:cxn ang="0">
                    <a:pos x="3004" y="393"/>
                  </a:cxn>
                  <a:cxn ang="0">
                    <a:pos x="2876" y="561"/>
                  </a:cxn>
                  <a:cxn ang="0">
                    <a:pos x="1784" y="1078"/>
                  </a:cxn>
                  <a:cxn ang="0">
                    <a:pos x="1313" y="118"/>
                  </a:cxn>
                  <a:cxn ang="0">
                    <a:pos x="2247" y="25"/>
                  </a:cxn>
                  <a:cxn ang="0">
                    <a:pos x="2759" y="62"/>
                  </a:cxn>
                  <a:cxn ang="0">
                    <a:pos x="2872" y="4"/>
                  </a:cxn>
                </a:cxnLst>
                <a:rect l="0" t="0" r="r" b="b"/>
                <a:pathLst>
                  <a:path w="4127" h="1544">
                    <a:moveTo>
                      <a:pt x="640" y="229"/>
                    </a:moveTo>
                    <a:lnTo>
                      <a:pt x="622" y="229"/>
                    </a:lnTo>
                    <a:lnTo>
                      <a:pt x="603" y="230"/>
                    </a:lnTo>
                    <a:lnTo>
                      <a:pt x="581" y="233"/>
                    </a:lnTo>
                    <a:lnTo>
                      <a:pt x="553" y="235"/>
                    </a:lnTo>
                    <a:lnTo>
                      <a:pt x="521" y="241"/>
                    </a:lnTo>
                    <a:lnTo>
                      <a:pt x="521" y="947"/>
                    </a:lnTo>
                    <a:lnTo>
                      <a:pt x="538" y="949"/>
                    </a:lnTo>
                    <a:lnTo>
                      <a:pt x="553" y="949"/>
                    </a:lnTo>
                    <a:lnTo>
                      <a:pt x="566" y="949"/>
                    </a:lnTo>
                    <a:lnTo>
                      <a:pt x="578" y="949"/>
                    </a:lnTo>
                    <a:lnTo>
                      <a:pt x="630" y="946"/>
                    </a:lnTo>
                    <a:lnTo>
                      <a:pt x="677" y="937"/>
                    </a:lnTo>
                    <a:lnTo>
                      <a:pt x="720" y="924"/>
                    </a:lnTo>
                    <a:lnTo>
                      <a:pt x="758" y="905"/>
                    </a:lnTo>
                    <a:lnTo>
                      <a:pt x="793" y="880"/>
                    </a:lnTo>
                    <a:lnTo>
                      <a:pt x="824" y="850"/>
                    </a:lnTo>
                    <a:lnTo>
                      <a:pt x="849" y="815"/>
                    </a:lnTo>
                    <a:lnTo>
                      <a:pt x="870" y="775"/>
                    </a:lnTo>
                    <a:lnTo>
                      <a:pt x="886" y="728"/>
                    </a:lnTo>
                    <a:lnTo>
                      <a:pt x="897" y="678"/>
                    </a:lnTo>
                    <a:lnTo>
                      <a:pt x="905" y="622"/>
                    </a:lnTo>
                    <a:lnTo>
                      <a:pt x="907" y="561"/>
                    </a:lnTo>
                    <a:lnTo>
                      <a:pt x="905" y="505"/>
                    </a:lnTo>
                    <a:lnTo>
                      <a:pt x="897" y="452"/>
                    </a:lnTo>
                    <a:lnTo>
                      <a:pt x="886" y="407"/>
                    </a:lnTo>
                    <a:lnTo>
                      <a:pt x="870" y="366"/>
                    </a:lnTo>
                    <a:lnTo>
                      <a:pt x="850" y="329"/>
                    </a:lnTo>
                    <a:lnTo>
                      <a:pt x="826" y="299"/>
                    </a:lnTo>
                    <a:lnTo>
                      <a:pt x="797" y="274"/>
                    </a:lnTo>
                    <a:lnTo>
                      <a:pt x="763" y="254"/>
                    </a:lnTo>
                    <a:lnTo>
                      <a:pt x="727" y="241"/>
                    </a:lnTo>
                    <a:lnTo>
                      <a:pt x="686" y="232"/>
                    </a:lnTo>
                    <a:lnTo>
                      <a:pt x="640" y="229"/>
                    </a:lnTo>
                    <a:close/>
                    <a:moveTo>
                      <a:pt x="413" y="3"/>
                    </a:moveTo>
                    <a:lnTo>
                      <a:pt x="521" y="3"/>
                    </a:lnTo>
                    <a:lnTo>
                      <a:pt x="521" y="143"/>
                    </a:lnTo>
                    <a:lnTo>
                      <a:pt x="566" y="117"/>
                    </a:lnTo>
                    <a:lnTo>
                      <a:pt x="607" y="93"/>
                    </a:lnTo>
                    <a:lnTo>
                      <a:pt x="643" y="74"/>
                    </a:lnTo>
                    <a:lnTo>
                      <a:pt x="677" y="57"/>
                    </a:lnTo>
                    <a:lnTo>
                      <a:pt x="707" y="44"/>
                    </a:lnTo>
                    <a:lnTo>
                      <a:pt x="735" y="33"/>
                    </a:lnTo>
                    <a:lnTo>
                      <a:pt x="761" y="24"/>
                    </a:lnTo>
                    <a:lnTo>
                      <a:pt x="785" y="18"/>
                    </a:lnTo>
                    <a:lnTo>
                      <a:pt x="809" y="13"/>
                    </a:lnTo>
                    <a:lnTo>
                      <a:pt x="831" y="10"/>
                    </a:lnTo>
                    <a:lnTo>
                      <a:pt x="855" y="9"/>
                    </a:lnTo>
                    <a:lnTo>
                      <a:pt x="879" y="8"/>
                    </a:lnTo>
                    <a:lnTo>
                      <a:pt x="931" y="12"/>
                    </a:lnTo>
                    <a:lnTo>
                      <a:pt x="980" y="23"/>
                    </a:lnTo>
                    <a:lnTo>
                      <a:pt x="1026" y="40"/>
                    </a:lnTo>
                    <a:lnTo>
                      <a:pt x="1070" y="64"/>
                    </a:lnTo>
                    <a:lnTo>
                      <a:pt x="1110" y="94"/>
                    </a:lnTo>
                    <a:lnTo>
                      <a:pt x="1148" y="130"/>
                    </a:lnTo>
                    <a:lnTo>
                      <a:pt x="1180" y="172"/>
                    </a:lnTo>
                    <a:lnTo>
                      <a:pt x="1209" y="218"/>
                    </a:lnTo>
                    <a:lnTo>
                      <a:pt x="1233" y="268"/>
                    </a:lnTo>
                    <a:lnTo>
                      <a:pt x="1252" y="324"/>
                    </a:lnTo>
                    <a:lnTo>
                      <a:pt x="1265" y="383"/>
                    </a:lnTo>
                    <a:lnTo>
                      <a:pt x="1274" y="446"/>
                    </a:lnTo>
                    <a:lnTo>
                      <a:pt x="1278" y="512"/>
                    </a:lnTo>
                    <a:lnTo>
                      <a:pt x="1274" y="578"/>
                    </a:lnTo>
                    <a:lnTo>
                      <a:pt x="1265" y="641"/>
                    </a:lnTo>
                    <a:lnTo>
                      <a:pt x="1252" y="701"/>
                    </a:lnTo>
                    <a:lnTo>
                      <a:pt x="1232" y="756"/>
                    </a:lnTo>
                    <a:lnTo>
                      <a:pt x="1205" y="809"/>
                    </a:lnTo>
                    <a:lnTo>
                      <a:pt x="1175" y="857"/>
                    </a:lnTo>
                    <a:lnTo>
                      <a:pt x="1140" y="901"/>
                    </a:lnTo>
                    <a:lnTo>
                      <a:pt x="1099" y="941"/>
                    </a:lnTo>
                    <a:lnTo>
                      <a:pt x="1054" y="976"/>
                    </a:lnTo>
                    <a:lnTo>
                      <a:pt x="1005" y="1006"/>
                    </a:lnTo>
                    <a:lnTo>
                      <a:pt x="951" y="1031"/>
                    </a:lnTo>
                    <a:lnTo>
                      <a:pt x="894" y="1051"/>
                    </a:lnTo>
                    <a:lnTo>
                      <a:pt x="831" y="1065"/>
                    </a:lnTo>
                    <a:lnTo>
                      <a:pt x="766" y="1074"/>
                    </a:lnTo>
                    <a:lnTo>
                      <a:pt x="696" y="1078"/>
                    </a:lnTo>
                    <a:lnTo>
                      <a:pt x="670" y="1078"/>
                    </a:lnTo>
                    <a:lnTo>
                      <a:pt x="637" y="1076"/>
                    </a:lnTo>
                    <a:lnTo>
                      <a:pt x="601" y="1074"/>
                    </a:lnTo>
                    <a:lnTo>
                      <a:pt x="561" y="1071"/>
                    </a:lnTo>
                    <a:lnTo>
                      <a:pt x="521" y="1068"/>
                    </a:lnTo>
                    <a:lnTo>
                      <a:pt x="521" y="1408"/>
                    </a:lnTo>
                    <a:lnTo>
                      <a:pt x="692" y="1447"/>
                    </a:lnTo>
                    <a:lnTo>
                      <a:pt x="692" y="1544"/>
                    </a:lnTo>
                    <a:lnTo>
                      <a:pt x="18" y="1544"/>
                    </a:lnTo>
                    <a:lnTo>
                      <a:pt x="18" y="1447"/>
                    </a:lnTo>
                    <a:lnTo>
                      <a:pt x="171" y="1408"/>
                    </a:lnTo>
                    <a:lnTo>
                      <a:pt x="171" y="229"/>
                    </a:lnTo>
                    <a:lnTo>
                      <a:pt x="0" y="229"/>
                    </a:lnTo>
                    <a:lnTo>
                      <a:pt x="0" y="128"/>
                    </a:lnTo>
                    <a:lnTo>
                      <a:pt x="413" y="3"/>
                    </a:lnTo>
                    <a:close/>
                    <a:moveTo>
                      <a:pt x="3711" y="0"/>
                    </a:moveTo>
                    <a:lnTo>
                      <a:pt x="3770" y="3"/>
                    </a:lnTo>
                    <a:lnTo>
                      <a:pt x="3825" y="9"/>
                    </a:lnTo>
                    <a:lnTo>
                      <a:pt x="3876" y="20"/>
                    </a:lnTo>
                    <a:lnTo>
                      <a:pt x="3923" y="34"/>
                    </a:lnTo>
                    <a:lnTo>
                      <a:pt x="3965" y="53"/>
                    </a:lnTo>
                    <a:lnTo>
                      <a:pt x="4004" y="75"/>
                    </a:lnTo>
                    <a:lnTo>
                      <a:pt x="4036" y="100"/>
                    </a:lnTo>
                    <a:lnTo>
                      <a:pt x="4064" y="129"/>
                    </a:lnTo>
                    <a:lnTo>
                      <a:pt x="4086" y="160"/>
                    </a:lnTo>
                    <a:lnTo>
                      <a:pt x="4103" y="194"/>
                    </a:lnTo>
                    <a:lnTo>
                      <a:pt x="4113" y="232"/>
                    </a:lnTo>
                    <a:lnTo>
                      <a:pt x="4117" y="271"/>
                    </a:lnTo>
                    <a:lnTo>
                      <a:pt x="4114" y="304"/>
                    </a:lnTo>
                    <a:lnTo>
                      <a:pt x="4105" y="334"/>
                    </a:lnTo>
                    <a:lnTo>
                      <a:pt x="4091" y="362"/>
                    </a:lnTo>
                    <a:lnTo>
                      <a:pt x="4074" y="387"/>
                    </a:lnTo>
                    <a:lnTo>
                      <a:pt x="4051" y="407"/>
                    </a:lnTo>
                    <a:lnTo>
                      <a:pt x="4025" y="423"/>
                    </a:lnTo>
                    <a:lnTo>
                      <a:pt x="3995" y="436"/>
                    </a:lnTo>
                    <a:lnTo>
                      <a:pt x="3961" y="443"/>
                    </a:lnTo>
                    <a:lnTo>
                      <a:pt x="3925" y="446"/>
                    </a:lnTo>
                    <a:lnTo>
                      <a:pt x="3891" y="444"/>
                    </a:lnTo>
                    <a:lnTo>
                      <a:pt x="3859" y="438"/>
                    </a:lnTo>
                    <a:lnTo>
                      <a:pt x="3826" y="428"/>
                    </a:lnTo>
                    <a:lnTo>
                      <a:pt x="3792" y="413"/>
                    </a:lnTo>
                    <a:lnTo>
                      <a:pt x="3757" y="394"/>
                    </a:lnTo>
                    <a:lnTo>
                      <a:pt x="3757" y="114"/>
                    </a:lnTo>
                    <a:lnTo>
                      <a:pt x="3711" y="125"/>
                    </a:lnTo>
                    <a:lnTo>
                      <a:pt x="3668" y="140"/>
                    </a:lnTo>
                    <a:lnTo>
                      <a:pt x="3631" y="162"/>
                    </a:lnTo>
                    <a:lnTo>
                      <a:pt x="3597" y="187"/>
                    </a:lnTo>
                    <a:lnTo>
                      <a:pt x="3568" y="218"/>
                    </a:lnTo>
                    <a:lnTo>
                      <a:pt x="3543" y="253"/>
                    </a:lnTo>
                    <a:lnTo>
                      <a:pt x="3523" y="294"/>
                    </a:lnTo>
                    <a:lnTo>
                      <a:pt x="3508" y="339"/>
                    </a:lnTo>
                    <a:lnTo>
                      <a:pt x="3497" y="391"/>
                    </a:lnTo>
                    <a:lnTo>
                      <a:pt x="3489" y="447"/>
                    </a:lnTo>
                    <a:lnTo>
                      <a:pt x="3487" y="507"/>
                    </a:lnTo>
                    <a:lnTo>
                      <a:pt x="3489" y="565"/>
                    </a:lnTo>
                    <a:lnTo>
                      <a:pt x="3497" y="617"/>
                    </a:lnTo>
                    <a:lnTo>
                      <a:pt x="3509" y="667"/>
                    </a:lnTo>
                    <a:lnTo>
                      <a:pt x="3526" y="712"/>
                    </a:lnTo>
                    <a:lnTo>
                      <a:pt x="3547" y="753"/>
                    </a:lnTo>
                    <a:lnTo>
                      <a:pt x="3571" y="790"/>
                    </a:lnTo>
                    <a:lnTo>
                      <a:pt x="3600" y="821"/>
                    </a:lnTo>
                    <a:lnTo>
                      <a:pt x="3632" y="847"/>
                    </a:lnTo>
                    <a:lnTo>
                      <a:pt x="3668" y="869"/>
                    </a:lnTo>
                    <a:lnTo>
                      <a:pt x="3707" y="885"/>
                    </a:lnTo>
                    <a:lnTo>
                      <a:pt x="3750" y="894"/>
                    </a:lnTo>
                    <a:lnTo>
                      <a:pt x="3795" y="897"/>
                    </a:lnTo>
                    <a:lnTo>
                      <a:pt x="3821" y="896"/>
                    </a:lnTo>
                    <a:lnTo>
                      <a:pt x="3847" y="894"/>
                    </a:lnTo>
                    <a:lnTo>
                      <a:pt x="3874" y="889"/>
                    </a:lnTo>
                    <a:lnTo>
                      <a:pt x="3901" y="881"/>
                    </a:lnTo>
                    <a:lnTo>
                      <a:pt x="3931" y="872"/>
                    </a:lnTo>
                    <a:lnTo>
                      <a:pt x="3964" y="861"/>
                    </a:lnTo>
                    <a:lnTo>
                      <a:pt x="3999" y="846"/>
                    </a:lnTo>
                    <a:lnTo>
                      <a:pt x="4036" y="830"/>
                    </a:lnTo>
                    <a:lnTo>
                      <a:pt x="4079" y="810"/>
                    </a:lnTo>
                    <a:lnTo>
                      <a:pt x="4127" y="787"/>
                    </a:lnTo>
                    <a:lnTo>
                      <a:pt x="4127" y="976"/>
                    </a:lnTo>
                    <a:lnTo>
                      <a:pt x="4069" y="1001"/>
                    </a:lnTo>
                    <a:lnTo>
                      <a:pt x="4016" y="1024"/>
                    </a:lnTo>
                    <a:lnTo>
                      <a:pt x="3966" y="1041"/>
                    </a:lnTo>
                    <a:lnTo>
                      <a:pt x="3919" y="1058"/>
                    </a:lnTo>
                    <a:lnTo>
                      <a:pt x="3874" y="1070"/>
                    </a:lnTo>
                    <a:lnTo>
                      <a:pt x="3830" y="1080"/>
                    </a:lnTo>
                    <a:lnTo>
                      <a:pt x="3786" y="1086"/>
                    </a:lnTo>
                    <a:lnTo>
                      <a:pt x="3742" y="1091"/>
                    </a:lnTo>
                    <a:lnTo>
                      <a:pt x="3697" y="1094"/>
                    </a:lnTo>
                    <a:lnTo>
                      <a:pt x="3651" y="1095"/>
                    </a:lnTo>
                    <a:lnTo>
                      <a:pt x="3588" y="1093"/>
                    </a:lnTo>
                    <a:lnTo>
                      <a:pt x="3530" y="1086"/>
                    </a:lnTo>
                    <a:lnTo>
                      <a:pt x="3476" y="1075"/>
                    </a:lnTo>
                    <a:lnTo>
                      <a:pt x="3426" y="1060"/>
                    </a:lnTo>
                    <a:lnTo>
                      <a:pt x="3378" y="1039"/>
                    </a:lnTo>
                    <a:lnTo>
                      <a:pt x="3334" y="1014"/>
                    </a:lnTo>
                    <a:lnTo>
                      <a:pt x="3294" y="984"/>
                    </a:lnTo>
                    <a:lnTo>
                      <a:pt x="3255" y="947"/>
                    </a:lnTo>
                    <a:lnTo>
                      <a:pt x="3219" y="907"/>
                    </a:lnTo>
                    <a:lnTo>
                      <a:pt x="3188" y="865"/>
                    </a:lnTo>
                    <a:lnTo>
                      <a:pt x="3162" y="820"/>
                    </a:lnTo>
                    <a:lnTo>
                      <a:pt x="3140" y="772"/>
                    </a:lnTo>
                    <a:lnTo>
                      <a:pt x="3124" y="722"/>
                    </a:lnTo>
                    <a:lnTo>
                      <a:pt x="3111" y="670"/>
                    </a:lnTo>
                    <a:lnTo>
                      <a:pt x="3104" y="616"/>
                    </a:lnTo>
                    <a:lnTo>
                      <a:pt x="3101" y="561"/>
                    </a:lnTo>
                    <a:lnTo>
                      <a:pt x="3105" y="494"/>
                    </a:lnTo>
                    <a:lnTo>
                      <a:pt x="3115" y="433"/>
                    </a:lnTo>
                    <a:lnTo>
                      <a:pt x="3130" y="373"/>
                    </a:lnTo>
                    <a:lnTo>
                      <a:pt x="3153" y="318"/>
                    </a:lnTo>
                    <a:lnTo>
                      <a:pt x="3179" y="267"/>
                    </a:lnTo>
                    <a:lnTo>
                      <a:pt x="3213" y="219"/>
                    </a:lnTo>
                    <a:lnTo>
                      <a:pt x="3250" y="175"/>
                    </a:lnTo>
                    <a:lnTo>
                      <a:pt x="3293" y="135"/>
                    </a:lnTo>
                    <a:lnTo>
                      <a:pt x="3341" y="102"/>
                    </a:lnTo>
                    <a:lnTo>
                      <a:pt x="3392" y="72"/>
                    </a:lnTo>
                    <a:lnTo>
                      <a:pt x="3448" y="47"/>
                    </a:lnTo>
                    <a:lnTo>
                      <a:pt x="3508" y="27"/>
                    </a:lnTo>
                    <a:lnTo>
                      <a:pt x="3573" y="12"/>
                    </a:lnTo>
                    <a:lnTo>
                      <a:pt x="3640" y="3"/>
                    </a:lnTo>
                    <a:lnTo>
                      <a:pt x="3711" y="0"/>
                    </a:lnTo>
                    <a:close/>
                    <a:moveTo>
                      <a:pt x="2910" y="0"/>
                    </a:moveTo>
                    <a:lnTo>
                      <a:pt x="2948" y="4"/>
                    </a:lnTo>
                    <a:lnTo>
                      <a:pt x="2983" y="14"/>
                    </a:lnTo>
                    <a:lnTo>
                      <a:pt x="3014" y="30"/>
                    </a:lnTo>
                    <a:lnTo>
                      <a:pt x="3040" y="52"/>
                    </a:lnTo>
                    <a:lnTo>
                      <a:pt x="3063" y="78"/>
                    </a:lnTo>
                    <a:lnTo>
                      <a:pt x="3079" y="109"/>
                    </a:lnTo>
                    <a:lnTo>
                      <a:pt x="3089" y="142"/>
                    </a:lnTo>
                    <a:lnTo>
                      <a:pt x="3093" y="178"/>
                    </a:lnTo>
                    <a:lnTo>
                      <a:pt x="3091" y="203"/>
                    </a:lnTo>
                    <a:lnTo>
                      <a:pt x="3088" y="227"/>
                    </a:lnTo>
                    <a:lnTo>
                      <a:pt x="3081" y="252"/>
                    </a:lnTo>
                    <a:lnTo>
                      <a:pt x="3071" y="277"/>
                    </a:lnTo>
                    <a:lnTo>
                      <a:pt x="3060" y="303"/>
                    </a:lnTo>
                    <a:lnTo>
                      <a:pt x="3044" y="331"/>
                    </a:lnTo>
                    <a:lnTo>
                      <a:pt x="3025" y="361"/>
                    </a:lnTo>
                    <a:lnTo>
                      <a:pt x="3004" y="393"/>
                    </a:lnTo>
                    <a:lnTo>
                      <a:pt x="2978" y="429"/>
                    </a:lnTo>
                    <a:lnTo>
                      <a:pt x="2948" y="468"/>
                    </a:lnTo>
                    <a:lnTo>
                      <a:pt x="2914" y="512"/>
                    </a:lnTo>
                    <a:lnTo>
                      <a:pt x="2876" y="561"/>
                    </a:lnTo>
                    <a:lnTo>
                      <a:pt x="2472" y="1078"/>
                    </a:lnTo>
                    <a:lnTo>
                      <a:pt x="2182" y="1078"/>
                    </a:lnTo>
                    <a:lnTo>
                      <a:pt x="2182" y="424"/>
                    </a:lnTo>
                    <a:lnTo>
                      <a:pt x="1784" y="1078"/>
                    </a:lnTo>
                    <a:lnTo>
                      <a:pt x="1518" y="1078"/>
                    </a:lnTo>
                    <a:lnTo>
                      <a:pt x="1518" y="234"/>
                    </a:lnTo>
                    <a:lnTo>
                      <a:pt x="1313" y="214"/>
                    </a:lnTo>
                    <a:lnTo>
                      <a:pt x="1313" y="118"/>
                    </a:lnTo>
                    <a:lnTo>
                      <a:pt x="1690" y="25"/>
                    </a:lnTo>
                    <a:lnTo>
                      <a:pt x="1832" y="25"/>
                    </a:lnTo>
                    <a:lnTo>
                      <a:pt x="1832" y="713"/>
                    </a:lnTo>
                    <a:lnTo>
                      <a:pt x="2247" y="25"/>
                    </a:lnTo>
                    <a:lnTo>
                      <a:pt x="2497" y="25"/>
                    </a:lnTo>
                    <a:lnTo>
                      <a:pt x="2497" y="822"/>
                    </a:lnTo>
                    <a:lnTo>
                      <a:pt x="2759" y="473"/>
                    </a:lnTo>
                    <a:lnTo>
                      <a:pt x="2759" y="62"/>
                    </a:lnTo>
                    <a:lnTo>
                      <a:pt x="2779" y="44"/>
                    </a:lnTo>
                    <a:lnTo>
                      <a:pt x="2806" y="27"/>
                    </a:lnTo>
                    <a:lnTo>
                      <a:pt x="2837" y="13"/>
                    </a:lnTo>
                    <a:lnTo>
                      <a:pt x="2872" y="4"/>
                    </a:lnTo>
                    <a:lnTo>
                      <a:pt x="291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noProof="0" dirty="0"/>
              </a:p>
            </p:txBody>
          </p:sp>
        </p:grpSp>
      </p:gr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Cover Slide: Client Logo">
    <p:spTree>
      <p:nvGrpSpPr>
        <p:cNvPr id="1" name=""/>
        <p:cNvGrpSpPr/>
        <p:nvPr/>
      </p:nvGrpSpPr>
      <p:grpSpPr>
        <a:xfrm>
          <a:off x="0" y="0"/>
          <a:ext cx="0" cy="0"/>
          <a:chOff x="0" y="0"/>
          <a:chExt cx="0" cy="0"/>
        </a:xfrm>
      </p:grpSpPr>
      <p:grpSp>
        <p:nvGrpSpPr>
          <p:cNvPr id="32" name="Group 31"/>
          <p:cNvGrpSpPr/>
          <p:nvPr userDrawn="1"/>
        </p:nvGrpSpPr>
        <p:grpSpPr bwMode="gray">
          <a:xfrm>
            <a:off x="1752601" y="1"/>
            <a:ext cx="7391400" cy="6176009"/>
            <a:chOff x="19140488" y="13674"/>
            <a:chExt cx="7443798" cy="6145827"/>
          </a:xfrm>
        </p:grpSpPr>
        <p:sp>
          <p:nvSpPr>
            <p:cNvPr id="35" name="Rectangle 17"/>
            <p:cNvSpPr>
              <a:spLocks noChangeArrowheads="1"/>
            </p:cNvSpPr>
            <p:nvPr/>
          </p:nvSpPr>
          <p:spPr bwMode="gray">
            <a:xfrm>
              <a:off x="19140488" y="4188799"/>
              <a:ext cx="2302206" cy="1970702"/>
            </a:xfrm>
            <a:prstGeom prst="rect">
              <a:avLst/>
            </a:prstGeom>
            <a:solidFill>
              <a:srgbClr val="9A170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36" name="Rectangle 7"/>
            <p:cNvSpPr>
              <a:spLocks noChangeArrowheads="1"/>
            </p:cNvSpPr>
            <p:nvPr/>
          </p:nvSpPr>
          <p:spPr bwMode="gray">
            <a:xfrm>
              <a:off x="25663403" y="4032250"/>
              <a:ext cx="920883" cy="2127250"/>
            </a:xfrm>
            <a:prstGeom prst="rect">
              <a:avLst/>
            </a:prstGeom>
            <a:solidFill>
              <a:srgbClr val="F3BE26"/>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37" name="Rectangle 8"/>
            <p:cNvSpPr>
              <a:spLocks noChangeArrowheads="1"/>
            </p:cNvSpPr>
            <p:nvPr/>
          </p:nvSpPr>
          <p:spPr bwMode="gray">
            <a:xfrm>
              <a:off x="25049482" y="2899477"/>
              <a:ext cx="734694" cy="1289321"/>
            </a:xfrm>
            <a:prstGeom prst="rect">
              <a:avLst/>
            </a:prstGeom>
            <a:solidFill>
              <a:srgbClr val="F3BC87"/>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42" name="Rectangle 9"/>
            <p:cNvSpPr>
              <a:spLocks noChangeArrowheads="1"/>
            </p:cNvSpPr>
            <p:nvPr/>
          </p:nvSpPr>
          <p:spPr bwMode="gray">
            <a:xfrm>
              <a:off x="25049482" y="4032250"/>
              <a:ext cx="734693" cy="2127250"/>
            </a:xfrm>
            <a:prstGeom prst="rect">
              <a:avLst/>
            </a:prstGeom>
            <a:solidFill>
              <a:srgbClr val="E88C1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43" name="Rectangle 11"/>
            <p:cNvSpPr>
              <a:spLocks noChangeArrowheads="1"/>
            </p:cNvSpPr>
            <p:nvPr/>
          </p:nvSpPr>
          <p:spPr bwMode="gray">
            <a:xfrm>
              <a:off x="24665780" y="706365"/>
              <a:ext cx="477045" cy="2263848"/>
            </a:xfrm>
            <a:prstGeom prst="rect">
              <a:avLst/>
            </a:prstGeom>
            <a:solidFill>
              <a:srgbClr val="E669A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44" name="Rectangle 12"/>
            <p:cNvSpPr>
              <a:spLocks noChangeArrowheads="1"/>
            </p:cNvSpPr>
            <p:nvPr/>
          </p:nvSpPr>
          <p:spPr bwMode="gray">
            <a:xfrm>
              <a:off x="24665780" y="2899478"/>
              <a:ext cx="477045" cy="1289321"/>
            </a:xfrm>
            <a:prstGeom prst="rect">
              <a:avLst/>
            </a:prstGeom>
            <a:solidFill>
              <a:srgbClr val="DB4D56"/>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48" name="Rectangle 13"/>
            <p:cNvSpPr>
              <a:spLocks noChangeArrowheads="1"/>
            </p:cNvSpPr>
            <p:nvPr/>
          </p:nvSpPr>
          <p:spPr bwMode="gray">
            <a:xfrm>
              <a:off x="24665780" y="4032250"/>
              <a:ext cx="477045" cy="2127250"/>
            </a:xfrm>
            <a:prstGeom prst="rect">
              <a:avLst/>
            </a:prstGeom>
            <a:solidFill>
              <a:srgbClr val="D13A0D"/>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49" name="Rectangle 14"/>
            <p:cNvSpPr>
              <a:spLocks noChangeArrowheads="1"/>
            </p:cNvSpPr>
            <p:nvPr/>
          </p:nvSpPr>
          <p:spPr bwMode="gray">
            <a:xfrm>
              <a:off x="19140488" y="669925"/>
              <a:ext cx="5662612" cy="2300288"/>
            </a:xfrm>
            <a:prstGeom prst="rect">
              <a:avLst/>
            </a:prstGeom>
            <a:solidFill>
              <a:srgbClr val="D74021"/>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50" name="Rectangle 15"/>
            <p:cNvSpPr>
              <a:spLocks noChangeArrowheads="1"/>
            </p:cNvSpPr>
            <p:nvPr/>
          </p:nvSpPr>
          <p:spPr bwMode="gray">
            <a:xfrm>
              <a:off x="19140488" y="2899478"/>
              <a:ext cx="5662612" cy="1289321"/>
            </a:xfrm>
            <a:prstGeom prst="rect">
              <a:avLst/>
            </a:prstGeom>
            <a:solidFill>
              <a:srgbClr val="CD2F1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51" name="Freeform 16"/>
            <p:cNvSpPr>
              <a:spLocks/>
            </p:cNvSpPr>
            <p:nvPr/>
          </p:nvSpPr>
          <p:spPr bwMode="gray">
            <a:xfrm>
              <a:off x="19140488" y="4032250"/>
              <a:ext cx="5662612" cy="2127250"/>
            </a:xfrm>
            <a:custGeom>
              <a:avLst/>
              <a:gdLst/>
              <a:ahLst/>
              <a:cxnLst>
                <a:cxn ang="0">
                  <a:pos x="0" y="0"/>
                </a:cxn>
                <a:cxn ang="0">
                  <a:pos x="3567" y="0"/>
                </a:cxn>
                <a:cxn ang="0">
                  <a:pos x="3567" y="1340"/>
                </a:cxn>
                <a:cxn ang="0">
                  <a:pos x="1372" y="1340"/>
                </a:cxn>
                <a:cxn ang="0">
                  <a:pos x="1372" y="181"/>
                </a:cxn>
                <a:cxn ang="0">
                  <a:pos x="0" y="181"/>
                </a:cxn>
                <a:cxn ang="0">
                  <a:pos x="0" y="0"/>
                </a:cxn>
              </a:cxnLst>
              <a:rect l="0" t="0" r="r" b="b"/>
              <a:pathLst>
                <a:path w="3567" h="1340">
                  <a:moveTo>
                    <a:pt x="0" y="0"/>
                  </a:moveTo>
                  <a:lnTo>
                    <a:pt x="3567" y="0"/>
                  </a:lnTo>
                  <a:lnTo>
                    <a:pt x="3567" y="1340"/>
                  </a:lnTo>
                  <a:lnTo>
                    <a:pt x="1372" y="1340"/>
                  </a:lnTo>
                  <a:lnTo>
                    <a:pt x="1372" y="181"/>
                  </a:lnTo>
                  <a:lnTo>
                    <a:pt x="0" y="181"/>
                  </a:lnTo>
                  <a:lnTo>
                    <a:pt x="0" y="0"/>
                  </a:lnTo>
                  <a:close/>
                </a:path>
              </a:pathLst>
            </a:custGeom>
            <a:solidFill>
              <a:srgbClr val="C4230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52" name="Rectangle 10"/>
            <p:cNvSpPr>
              <a:spLocks noChangeArrowheads="1"/>
            </p:cNvSpPr>
            <p:nvPr/>
          </p:nvSpPr>
          <p:spPr bwMode="gray">
            <a:xfrm>
              <a:off x="19140488" y="13674"/>
              <a:ext cx="5662612" cy="692692"/>
            </a:xfrm>
            <a:prstGeom prst="rect">
              <a:avLst/>
            </a:prstGeom>
            <a:solidFill>
              <a:srgbClr val="EE9C3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grpSp>
      <p:sp>
        <p:nvSpPr>
          <p:cNvPr id="31" name="Picture Placeholder 76"/>
          <p:cNvSpPr>
            <a:spLocks noGrp="1"/>
          </p:cNvSpPr>
          <p:nvPr>
            <p:ph type="pic" sz="quarter" idx="13"/>
          </p:nvPr>
        </p:nvSpPr>
        <p:spPr>
          <a:xfrm>
            <a:off x="609601" y="3048000"/>
            <a:ext cx="914400" cy="762000"/>
          </a:xfrm>
        </p:spPr>
        <p:txBody>
          <a:bodyPr/>
          <a:lstStyle>
            <a:lvl1pPr>
              <a:defRPr sz="1400"/>
            </a:lvl1pPr>
          </a:lstStyle>
          <a:p>
            <a:r>
              <a:rPr lang="en-US" noProof="0" dirty="0"/>
              <a:t>Click icon to add picture</a:t>
            </a:r>
            <a:endParaRPr lang="en-GB" noProof="0" dirty="0"/>
          </a:p>
        </p:txBody>
      </p:sp>
      <p:grpSp>
        <p:nvGrpSpPr>
          <p:cNvPr id="3" name="Group 31"/>
          <p:cNvGrpSpPr/>
          <p:nvPr/>
        </p:nvGrpSpPr>
        <p:grpSpPr>
          <a:xfrm>
            <a:off x="489086" y="2901697"/>
            <a:ext cx="1209752" cy="151219"/>
            <a:chOff x="489087" y="2521685"/>
            <a:chExt cx="1209752" cy="151219"/>
          </a:xfrm>
        </p:grpSpPr>
        <p:cxnSp>
          <p:nvCxnSpPr>
            <p:cNvPr id="33" name="Straight Connector 32"/>
            <p:cNvCxnSpPr/>
            <p:nvPr userDrawn="1"/>
          </p:nvCxnSpPr>
          <p:spPr>
            <a:xfrm rot="10800000">
              <a:off x="489087" y="2521686"/>
              <a:ext cx="1209752" cy="0"/>
            </a:xfrm>
            <a:prstGeom prst="line">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userDrawn="1"/>
          </p:nvCxnSpPr>
          <p:spPr>
            <a:xfrm rot="5400000">
              <a:off x="413478" y="2597295"/>
              <a:ext cx="151219" cy="0"/>
            </a:xfrm>
            <a:prstGeom prst="line">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sp>
        <p:nvSpPr>
          <p:cNvPr id="45" name="Title 1"/>
          <p:cNvSpPr>
            <a:spLocks noGrp="1"/>
          </p:cNvSpPr>
          <p:nvPr>
            <p:ph type="ctrTitle" hasCustomPrompt="1"/>
          </p:nvPr>
        </p:nvSpPr>
        <p:spPr bwMode="white">
          <a:xfrm>
            <a:off x="1895475" y="838200"/>
            <a:ext cx="5343525" cy="914400"/>
          </a:xfrm>
        </p:spPr>
        <p:txBody>
          <a:bodyPr anchor="t" anchorCtr="0">
            <a:noAutofit/>
          </a:bodyPr>
          <a:lstStyle>
            <a:lvl1pPr>
              <a:lnSpc>
                <a:spcPct val="90000"/>
              </a:lnSpc>
              <a:defRPr sz="3200" b="1" i="1" baseline="0">
                <a:solidFill>
                  <a:schemeClr val="bg1"/>
                </a:solidFill>
              </a:defRPr>
            </a:lvl1pPr>
          </a:lstStyle>
          <a:p>
            <a:r>
              <a:rPr lang="de-DE" noProof="0" dirty="0"/>
              <a:t>Click </a:t>
            </a:r>
            <a:r>
              <a:rPr lang="de-DE" noProof="0" dirty="0" err="1"/>
              <a:t>to</a:t>
            </a:r>
            <a:r>
              <a:rPr lang="de-DE" noProof="0" dirty="0"/>
              <a:t> </a:t>
            </a:r>
            <a:r>
              <a:rPr lang="de-DE" noProof="0" dirty="0" err="1"/>
              <a:t>add</a:t>
            </a:r>
            <a:r>
              <a:rPr lang="de-DE" noProof="0" dirty="0"/>
              <a:t> </a:t>
            </a:r>
            <a:r>
              <a:rPr lang="de-DE" noProof="0" dirty="0" err="1"/>
              <a:t>the</a:t>
            </a:r>
            <a:r>
              <a:rPr lang="de-DE" noProof="0" dirty="0"/>
              <a:t> </a:t>
            </a:r>
            <a:r>
              <a:rPr lang="de-DE" noProof="0" dirty="0" err="1"/>
              <a:t>presentation’s</a:t>
            </a:r>
            <a:r>
              <a:rPr lang="de-DE" noProof="0" dirty="0"/>
              <a:t> </a:t>
            </a:r>
            <a:r>
              <a:rPr lang="de-DE" noProof="0" dirty="0" err="1"/>
              <a:t>main</a:t>
            </a:r>
            <a:r>
              <a:rPr lang="de-DE" noProof="0" dirty="0"/>
              <a:t> title</a:t>
            </a:r>
          </a:p>
        </p:txBody>
      </p:sp>
      <p:sp>
        <p:nvSpPr>
          <p:cNvPr id="46" name="Subtitle 2"/>
          <p:cNvSpPr>
            <a:spLocks noGrp="1"/>
          </p:cNvSpPr>
          <p:nvPr>
            <p:ph type="subTitle" idx="1" hasCustomPrompt="1"/>
          </p:nvPr>
        </p:nvSpPr>
        <p:spPr bwMode="white">
          <a:xfrm>
            <a:off x="1895475" y="1828799"/>
            <a:ext cx="5343525" cy="914401"/>
          </a:xfrm>
        </p:spPr>
        <p:txBody>
          <a:bodyPr>
            <a:noAutofit/>
          </a:bodyPr>
          <a:lstStyle>
            <a:lvl1pPr marL="0" indent="0" algn="l">
              <a:lnSpc>
                <a:spcPct val="90000"/>
              </a:lnSpc>
              <a:spcAft>
                <a:spcPts val="0"/>
              </a:spcAft>
              <a:buNone/>
              <a:defRPr sz="3200" baseline="0">
                <a:solidFill>
                  <a:schemeClr val="bg1"/>
                </a:solidFill>
                <a:latin typeface="+mj-lt"/>
              </a:defRPr>
            </a:lvl1pPr>
            <a:lvl2pPr marL="0" indent="0" algn="l">
              <a:buNone/>
              <a:defRPr sz="1800">
                <a:solidFill>
                  <a:schemeClr val="bg1"/>
                </a:solidFill>
                <a:latin typeface="+mj-lt"/>
              </a:defRPr>
            </a:lvl2pPr>
            <a:lvl3pPr marL="457200" indent="0" algn="l">
              <a:buNone/>
              <a:defRPr sz="1800">
                <a:solidFill>
                  <a:schemeClr val="bg1"/>
                </a:solidFill>
                <a:latin typeface="+mj-lt"/>
              </a:defRPr>
            </a:lvl3pPr>
            <a:lvl4pPr marL="914400" indent="0" algn="l">
              <a:buNone/>
              <a:defRPr sz="1800">
                <a:solidFill>
                  <a:schemeClr val="bg1"/>
                </a:solidFill>
                <a:latin typeface="+mj-lt"/>
              </a:defRPr>
            </a:lvl4pPr>
            <a:lvl5pPr marL="1371600" indent="0" algn="l">
              <a:buNone/>
              <a:defRPr sz="1800">
                <a:solidFill>
                  <a:schemeClr val="bg1"/>
                </a:solidFill>
                <a:latin typeface="+mj-lt"/>
              </a:defRPr>
            </a:lvl5pPr>
            <a:lvl6pPr marL="1828800" indent="0" algn="l">
              <a:buNone/>
              <a:defRPr sz="1800">
                <a:solidFill>
                  <a:schemeClr val="bg1"/>
                </a:solidFill>
                <a:latin typeface="+mj-lt"/>
              </a:defRPr>
            </a:lvl6pPr>
            <a:lvl7pPr marL="2286000" indent="0" algn="l">
              <a:buNone/>
              <a:defRPr sz="1800">
                <a:solidFill>
                  <a:schemeClr val="bg1"/>
                </a:solidFill>
                <a:latin typeface="+mj-lt"/>
              </a:defRPr>
            </a:lvl7pPr>
            <a:lvl8pPr marL="2743200" indent="0" algn="l">
              <a:buNone/>
              <a:defRPr sz="1800">
                <a:solidFill>
                  <a:schemeClr val="bg1"/>
                </a:solidFill>
                <a:latin typeface="+mj-lt"/>
              </a:defRPr>
            </a:lvl8pPr>
            <a:lvl9pPr marL="3200400" indent="0" algn="l">
              <a:buNone/>
              <a:defRPr sz="1800">
                <a:solidFill>
                  <a:schemeClr val="bg1"/>
                </a:solidFill>
                <a:latin typeface="+mj-lt"/>
              </a:defRPr>
            </a:lvl9pPr>
          </a:lstStyle>
          <a:p>
            <a:r>
              <a:rPr lang="de-DE" noProof="0" dirty="0" err="1"/>
              <a:t>Subtitle</a:t>
            </a:r>
            <a:r>
              <a:rPr lang="de-DE" noProof="0" dirty="0"/>
              <a:t> </a:t>
            </a:r>
            <a:r>
              <a:rPr lang="de-DE" noProof="0" dirty="0" err="1"/>
              <a:t>and</a:t>
            </a:r>
            <a:r>
              <a:rPr lang="de-DE" noProof="0" dirty="0"/>
              <a:t> </a:t>
            </a:r>
            <a:r>
              <a:rPr lang="de-DE" noProof="0" dirty="0" err="1"/>
              <a:t>date</a:t>
            </a:r>
            <a:r>
              <a:rPr lang="de-DE" noProof="0" dirty="0"/>
              <a:t> (</a:t>
            </a:r>
            <a:r>
              <a:rPr lang="de-DE" noProof="0" dirty="0" err="1"/>
              <a:t>move</a:t>
            </a:r>
            <a:r>
              <a:rPr lang="de-DE" noProof="0" dirty="0"/>
              <a:t> </a:t>
            </a:r>
            <a:r>
              <a:rPr lang="de-DE" noProof="0" dirty="0" err="1"/>
              <a:t>higher</a:t>
            </a:r>
            <a:r>
              <a:rPr lang="de-DE" noProof="0" dirty="0"/>
              <a:t> </a:t>
            </a:r>
            <a:r>
              <a:rPr lang="de-DE" noProof="0" dirty="0" err="1"/>
              <a:t>if</a:t>
            </a:r>
            <a:r>
              <a:rPr lang="de-DE" noProof="0" dirty="0"/>
              <a:t> title </a:t>
            </a:r>
            <a:r>
              <a:rPr lang="de-DE" noProof="0" dirty="0" err="1"/>
              <a:t>is</a:t>
            </a:r>
            <a:r>
              <a:rPr lang="de-DE" noProof="0" dirty="0"/>
              <a:t> </a:t>
            </a:r>
            <a:r>
              <a:rPr lang="de-DE" noProof="0" dirty="0" err="1"/>
              <a:t>only</a:t>
            </a:r>
            <a:r>
              <a:rPr lang="de-DE" noProof="0" dirty="0"/>
              <a:t> </a:t>
            </a:r>
            <a:r>
              <a:rPr lang="de-DE" noProof="0" dirty="0" err="1"/>
              <a:t>one</a:t>
            </a:r>
            <a:r>
              <a:rPr lang="de-DE" noProof="0" dirty="0"/>
              <a:t> </a:t>
            </a:r>
            <a:r>
              <a:rPr lang="de-DE" noProof="0" dirty="0" err="1"/>
              <a:t>line</a:t>
            </a:r>
            <a:r>
              <a:rPr lang="de-DE" noProof="0" dirty="0"/>
              <a:t>)</a:t>
            </a:r>
          </a:p>
        </p:txBody>
      </p:sp>
      <p:sp>
        <p:nvSpPr>
          <p:cNvPr id="47" name="Text Placeholder 31"/>
          <p:cNvSpPr>
            <a:spLocks noGrp="1"/>
          </p:cNvSpPr>
          <p:nvPr>
            <p:ph type="body" sz="quarter" idx="10" hasCustomPrompt="1"/>
          </p:nvPr>
        </p:nvSpPr>
        <p:spPr bwMode="white">
          <a:xfrm>
            <a:off x="1895475" y="374904"/>
            <a:ext cx="4105656" cy="146304"/>
          </a:xfrm>
        </p:spPr>
        <p:txBody>
          <a:bodyPr/>
          <a:lstStyle>
            <a:lvl1pPr>
              <a:defRPr sz="1100">
                <a:solidFill>
                  <a:schemeClr val="bg1"/>
                </a:solidFill>
                <a:latin typeface="Arial" pitchFamily="34" charset="0"/>
                <a:cs typeface="Arial" pitchFamily="34" charset="0"/>
              </a:defRPr>
            </a:lvl1pPr>
            <a:lvl2pPr>
              <a:defRPr sz="1000">
                <a:solidFill>
                  <a:schemeClr val="bg1"/>
                </a:solidFill>
                <a:latin typeface="Arial" pitchFamily="34" charset="0"/>
                <a:cs typeface="Arial" pitchFamily="34" charset="0"/>
              </a:defRPr>
            </a:lvl2pPr>
            <a:lvl3pPr>
              <a:defRPr sz="1000">
                <a:solidFill>
                  <a:schemeClr val="bg1"/>
                </a:solidFill>
                <a:latin typeface="Arial" pitchFamily="34" charset="0"/>
                <a:cs typeface="Arial" pitchFamily="34" charset="0"/>
              </a:defRPr>
            </a:lvl3pPr>
            <a:lvl4pPr>
              <a:defRPr sz="1000">
                <a:solidFill>
                  <a:schemeClr val="bg1"/>
                </a:solidFill>
                <a:latin typeface="Arial" pitchFamily="34" charset="0"/>
                <a:cs typeface="Arial" pitchFamily="34" charset="0"/>
              </a:defRPr>
            </a:lvl4pPr>
            <a:lvl5pPr>
              <a:defRPr sz="1000">
                <a:solidFill>
                  <a:schemeClr val="bg1"/>
                </a:solidFill>
                <a:latin typeface="Arial" pitchFamily="34" charset="0"/>
                <a:cs typeface="Arial" pitchFamily="34" charset="0"/>
              </a:defRPr>
            </a:lvl5pPr>
          </a:lstStyle>
          <a:p>
            <a:pPr lvl="0"/>
            <a:r>
              <a:rPr lang="de-DE" noProof="0" dirty="0"/>
              <a:t>www.pwc.com</a:t>
            </a:r>
          </a:p>
        </p:txBody>
      </p:sp>
      <p:grpSp>
        <p:nvGrpSpPr>
          <p:cNvPr id="96" name="Group 32"/>
          <p:cNvGrpSpPr/>
          <p:nvPr/>
        </p:nvGrpSpPr>
        <p:grpSpPr>
          <a:xfrm>
            <a:off x="968592" y="6170991"/>
            <a:ext cx="914400" cy="533479"/>
            <a:chOff x="518032" y="978681"/>
            <a:chExt cx="4572000" cy="2667393"/>
          </a:xfrm>
        </p:grpSpPr>
        <p:sp>
          <p:nvSpPr>
            <p:cNvPr id="97" name="Rectangle 37"/>
            <p:cNvSpPr>
              <a:spLocks noChangeArrowheads="1"/>
            </p:cNvSpPr>
            <p:nvPr userDrawn="1"/>
          </p:nvSpPr>
          <p:spPr bwMode="black">
            <a:xfrm>
              <a:off x="3295650" y="978681"/>
              <a:ext cx="1143000" cy="263229"/>
            </a:xfrm>
            <a:prstGeom prst="rect">
              <a:avLst/>
            </a:prstGeom>
            <a:solidFill>
              <a:srgbClr val="A100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98" name="Freeform 7"/>
            <p:cNvSpPr>
              <a:spLocks noEditPoints="1"/>
            </p:cNvSpPr>
            <p:nvPr userDrawn="1"/>
          </p:nvSpPr>
          <p:spPr bwMode="black">
            <a:xfrm>
              <a:off x="518032" y="1922794"/>
              <a:ext cx="4572000" cy="1723280"/>
            </a:xfrm>
            <a:custGeom>
              <a:avLst/>
              <a:gdLst/>
              <a:ahLst/>
              <a:cxnLst>
                <a:cxn ang="0">
                  <a:pos x="581" y="233"/>
                </a:cxn>
                <a:cxn ang="0">
                  <a:pos x="538" y="949"/>
                </a:cxn>
                <a:cxn ang="0">
                  <a:pos x="630" y="946"/>
                </a:cxn>
                <a:cxn ang="0">
                  <a:pos x="793" y="880"/>
                </a:cxn>
                <a:cxn ang="0">
                  <a:pos x="886" y="728"/>
                </a:cxn>
                <a:cxn ang="0">
                  <a:pos x="905" y="505"/>
                </a:cxn>
                <a:cxn ang="0">
                  <a:pos x="850" y="329"/>
                </a:cxn>
                <a:cxn ang="0">
                  <a:pos x="727" y="241"/>
                </a:cxn>
                <a:cxn ang="0">
                  <a:pos x="521" y="3"/>
                </a:cxn>
                <a:cxn ang="0">
                  <a:pos x="643" y="74"/>
                </a:cxn>
                <a:cxn ang="0">
                  <a:pos x="761" y="24"/>
                </a:cxn>
                <a:cxn ang="0">
                  <a:pos x="855" y="9"/>
                </a:cxn>
                <a:cxn ang="0">
                  <a:pos x="1026" y="40"/>
                </a:cxn>
                <a:cxn ang="0">
                  <a:pos x="1180" y="172"/>
                </a:cxn>
                <a:cxn ang="0">
                  <a:pos x="1265" y="383"/>
                </a:cxn>
                <a:cxn ang="0">
                  <a:pos x="1265" y="641"/>
                </a:cxn>
                <a:cxn ang="0">
                  <a:pos x="1175" y="857"/>
                </a:cxn>
                <a:cxn ang="0">
                  <a:pos x="1005" y="1006"/>
                </a:cxn>
                <a:cxn ang="0">
                  <a:pos x="766" y="1074"/>
                </a:cxn>
                <a:cxn ang="0">
                  <a:pos x="601" y="1074"/>
                </a:cxn>
                <a:cxn ang="0">
                  <a:pos x="692" y="1447"/>
                </a:cxn>
                <a:cxn ang="0">
                  <a:pos x="171" y="1408"/>
                </a:cxn>
                <a:cxn ang="0">
                  <a:pos x="413" y="3"/>
                </a:cxn>
                <a:cxn ang="0">
                  <a:pos x="3876" y="20"/>
                </a:cxn>
                <a:cxn ang="0">
                  <a:pos x="4036" y="100"/>
                </a:cxn>
                <a:cxn ang="0">
                  <a:pos x="4113" y="232"/>
                </a:cxn>
                <a:cxn ang="0">
                  <a:pos x="4091" y="362"/>
                </a:cxn>
                <a:cxn ang="0">
                  <a:pos x="3995" y="436"/>
                </a:cxn>
                <a:cxn ang="0">
                  <a:pos x="3859" y="438"/>
                </a:cxn>
                <a:cxn ang="0">
                  <a:pos x="3757" y="114"/>
                </a:cxn>
                <a:cxn ang="0">
                  <a:pos x="3597" y="187"/>
                </a:cxn>
                <a:cxn ang="0">
                  <a:pos x="3508" y="339"/>
                </a:cxn>
                <a:cxn ang="0">
                  <a:pos x="3489" y="565"/>
                </a:cxn>
                <a:cxn ang="0">
                  <a:pos x="3547" y="753"/>
                </a:cxn>
                <a:cxn ang="0">
                  <a:pos x="3668" y="869"/>
                </a:cxn>
                <a:cxn ang="0">
                  <a:pos x="3821" y="896"/>
                </a:cxn>
                <a:cxn ang="0">
                  <a:pos x="3931" y="872"/>
                </a:cxn>
                <a:cxn ang="0">
                  <a:pos x="4079" y="810"/>
                </a:cxn>
                <a:cxn ang="0">
                  <a:pos x="4016" y="1024"/>
                </a:cxn>
                <a:cxn ang="0">
                  <a:pos x="3830" y="1080"/>
                </a:cxn>
                <a:cxn ang="0">
                  <a:pos x="3651" y="1095"/>
                </a:cxn>
                <a:cxn ang="0">
                  <a:pos x="3426" y="1060"/>
                </a:cxn>
                <a:cxn ang="0">
                  <a:pos x="3255" y="947"/>
                </a:cxn>
                <a:cxn ang="0">
                  <a:pos x="3140" y="772"/>
                </a:cxn>
                <a:cxn ang="0">
                  <a:pos x="3101" y="561"/>
                </a:cxn>
                <a:cxn ang="0">
                  <a:pos x="3153" y="318"/>
                </a:cxn>
                <a:cxn ang="0">
                  <a:pos x="3293" y="135"/>
                </a:cxn>
                <a:cxn ang="0">
                  <a:pos x="3508" y="27"/>
                </a:cxn>
                <a:cxn ang="0">
                  <a:pos x="2910" y="0"/>
                </a:cxn>
                <a:cxn ang="0">
                  <a:pos x="3040" y="52"/>
                </a:cxn>
                <a:cxn ang="0">
                  <a:pos x="3093" y="178"/>
                </a:cxn>
                <a:cxn ang="0">
                  <a:pos x="3071" y="277"/>
                </a:cxn>
                <a:cxn ang="0">
                  <a:pos x="3004" y="393"/>
                </a:cxn>
                <a:cxn ang="0">
                  <a:pos x="2876" y="561"/>
                </a:cxn>
                <a:cxn ang="0">
                  <a:pos x="1784" y="1078"/>
                </a:cxn>
                <a:cxn ang="0">
                  <a:pos x="1313" y="118"/>
                </a:cxn>
                <a:cxn ang="0">
                  <a:pos x="2247" y="25"/>
                </a:cxn>
                <a:cxn ang="0">
                  <a:pos x="2759" y="62"/>
                </a:cxn>
                <a:cxn ang="0">
                  <a:pos x="2872" y="4"/>
                </a:cxn>
              </a:cxnLst>
              <a:rect l="0" t="0" r="r" b="b"/>
              <a:pathLst>
                <a:path w="4127" h="1544">
                  <a:moveTo>
                    <a:pt x="640" y="229"/>
                  </a:moveTo>
                  <a:lnTo>
                    <a:pt x="622" y="229"/>
                  </a:lnTo>
                  <a:lnTo>
                    <a:pt x="603" y="230"/>
                  </a:lnTo>
                  <a:lnTo>
                    <a:pt x="581" y="233"/>
                  </a:lnTo>
                  <a:lnTo>
                    <a:pt x="553" y="235"/>
                  </a:lnTo>
                  <a:lnTo>
                    <a:pt x="521" y="241"/>
                  </a:lnTo>
                  <a:lnTo>
                    <a:pt x="521" y="947"/>
                  </a:lnTo>
                  <a:lnTo>
                    <a:pt x="538" y="949"/>
                  </a:lnTo>
                  <a:lnTo>
                    <a:pt x="553" y="949"/>
                  </a:lnTo>
                  <a:lnTo>
                    <a:pt x="566" y="949"/>
                  </a:lnTo>
                  <a:lnTo>
                    <a:pt x="578" y="949"/>
                  </a:lnTo>
                  <a:lnTo>
                    <a:pt x="630" y="946"/>
                  </a:lnTo>
                  <a:lnTo>
                    <a:pt x="677" y="937"/>
                  </a:lnTo>
                  <a:lnTo>
                    <a:pt x="720" y="924"/>
                  </a:lnTo>
                  <a:lnTo>
                    <a:pt x="758" y="905"/>
                  </a:lnTo>
                  <a:lnTo>
                    <a:pt x="793" y="880"/>
                  </a:lnTo>
                  <a:lnTo>
                    <a:pt x="824" y="850"/>
                  </a:lnTo>
                  <a:lnTo>
                    <a:pt x="849" y="815"/>
                  </a:lnTo>
                  <a:lnTo>
                    <a:pt x="870" y="775"/>
                  </a:lnTo>
                  <a:lnTo>
                    <a:pt x="886" y="728"/>
                  </a:lnTo>
                  <a:lnTo>
                    <a:pt x="897" y="678"/>
                  </a:lnTo>
                  <a:lnTo>
                    <a:pt x="905" y="622"/>
                  </a:lnTo>
                  <a:lnTo>
                    <a:pt x="907" y="561"/>
                  </a:lnTo>
                  <a:lnTo>
                    <a:pt x="905" y="505"/>
                  </a:lnTo>
                  <a:lnTo>
                    <a:pt x="897" y="452"/>
                  </a:lnTo>
                  <a:lnTo>
                    <a:pt x="886" y="407"/>
                  </a:lnTo>
                  <a:lnTo>
                    <a:pt x="870" y="366"/>
                  </a:lnTo>
                  <a:lnTo>
                    <a:pt x="850" y="329"/>
                  </a:lnTo>
                  <a:lnTo>
                    <a:pt x="826" y="299"/>
                  </a:lnTo>
                  <a:lnTo>
                    <a:pt x="797" y="274"/>
                  </a:lnTo>
                  <a:lnTo>
                    <a:pt x="763" y="254"/>
                  </a:lnTo>
                  <a:lnTo>
                    <a:pt x="727" y="241"/>
                  </a:lnTo>
                  <a:lnTo>
                    <a:pt x="686" y="232"/>
                  </a:lnTo>
                  <a:lnTo>
                    <a:pt x="640" y="229"/>
                  </a:lnTo>
                  <a:close/>
                  <a:moveTo>
                    <a:pt x="413" y="3"/>
                  </a:moveTo>
                  <a:lnTo>
                    <a:pt x="521" y="3"/>
                  </a:lnTo>
                  <a:lnTo>
                    <a:pt x="521" y="143"/>
                  </a:lnTo>
                  <a:lnTo>
                    <a:pt x="566" y="117"/>
                  </a:lnTo>
                  <a:lnTo>
                    <a:pt x="607" y="93"/>
                  </a:lnTo>
                  <a:lnTo>
                    <a:pt x="643" y="74"/>
                  </a:lnTo>
                  <a:lnTo>
                    <a:pt x="677" y="57"/>
                  </a:lnTo>
                  <a:lnTo>
                    <a:pt x="707" y="44"/>
                  </a:lnTo>
                  <a:lnTo>
                    <a:pt x="735" y="33"/>
                  </a:lnTo>
                  <a:lnTo>
                    <a:pt x="761" y="24"/>
                  </a:lnTo>
                  <a:lnTo>
                    <a:pt x="785" y="18"/>
                  </a:lnTo>
                  <a:lnTo>
                    <a:pt x="809" y="13"/>
                  </a:lnTo>
                  <a:lnTo>
                    <a:pt x="831" y="10"/>
                  </a:lnTo>
                  <a:lnTo>
                    <a:pt x="855" y="9"/>
                  </a:lnTo>
                  <a:lnTo>
                    <a:pt x="879" y="8"/>
                  </a:lnTo>
                  <a:lnTo>
                    <a:pt x="931" y="12"/>
                  </a:lnTo>
                  <a:lnTo>
                    <a:pt x="980" y="23"/>
                  </a:lnTo>
                  <a:lnTo>
                    <a:pt x="1026" y="40"/>
                  </a:lnTo>
                  <a:lnTo>
                    <a:pt x="1070" y="64"/>
                  </a:lnTo>
                  <a:lnTo>
                    <a:pt x="1110" y="94"/>
                  </a:lnTo>
                  <a:lnTo>
                    <a:pt x="1148" y="130"/>
                  </a:lnTo>
                  <a:lnTo>
                    <a:pt x="1180" y="172"/>
                  </a:lnTo>
                  <a:lnTo>
                    <a:pt x="1209" y="218"/>
                  </a:lnTo>
                  <a:lnTo>
                    <a:pt x="1233" y="268"/>
                  </a:lnTo>
                  <a:lnTo>
                    <a:pt x="1252" y="324"/>
                  </a:lnTo>
                  <a:lnTo>
                    <a:pt x="1265" y="383"/>
                  </a:lnTo>
                  <a:lnTo>
                    <a:pt x="1274" y="446"/>
                  </a:lnTo>
                  <a:lnTo>
                    <a:pt x="1278" y="512"/>
                  </a:lnTo>
                  <a:lnTo>
                    <a:pt x="1274" y="578"/>
                  </a:lnTo>
                  <a:lnTo>
                    <a:pt x="1265" y="641"/>
                  </a:lnTo>
                  <a:lnTo>
                    <a:pt x="1252" y="701"/>
                  </a:lnTo>
                  <a:lnTo>
                    <a:pt x="1232" y="756"/>
                  </a:lnTo>
                  <a:lnTo>
                    <a:pt x="1205" y="809"/>
                  </a:lnTo>
                  <a:lnTo>
                    <a:pt x="1175" y="857"/>
                  </a:lnTo>
                  <a:lnTo>
                    <a:pt x="1140" y="901"/>
                  </a:lnTo>
                  <a:lnTo>
                    <a:pt x="1099" y="941"/>
                  </a:lnTo>
                  <a:lnTo>
                    <a:pt x="1054" y="976"/>
                  </a:lnTo>
                  <a:lnTo>
                    <a:pt x="1005" y="1006"/>
                  </a:lnTo>
                  <a:lnTo>
                    <a:pt x="951" y="1031"/>
                  </a:lnTo>
                  <a:lnTo>
                    <a:pt x="894" y="1051"/>
                  </a:lnTo>
                  <a:lnTo>
                    <a:pt x="831" y="1065"/>
                  </a:lnTo>
                  <a:lnTo>
                    <a:pt x="766" y="1074"/>
                  </a:lnTo>
                  <a:lnTo>
                    <a:pt x="696" y="1078"/>
                  </a:lnTo>
                  <a:lnTo>
                    <a:pt x="670" y="1078"/>
                  </a:lnTo>
                  <a:lnTo>
                    <a:pt x="637" y="1076"/>
                  </a:lnTo>
                  <a:lnTo>
                    <a:pt x="601" y="1074"/>
                  </a:lnTo>
                  <a:lnTo>
                    <a:pt x="561" y="1071"/>
                  </a:lnTo>
                  <a:lnTo>
                    <a:pt x="521" y="1068"/>
                  </a:lnTo>
                  <a:lnTo>
                    <a:pt x="521" y="1408"/>
                  </a:lnTo>
                  <a:lnTo>
                    <a:pt x="692" y="1447"/>
                  </a:lnTo>
                  <a:lnTo>
                    <a:pt x="692" y="1544"/>
                  </a:lnTo>
                  <a:lnTo>
                    <a:pt x="18" y="1544"/>
                  </a:lnTo>
                  <a:lnTo>
                    <a:pt x="18" y="1447"/>
                  </a:lnTo>
                  <a:lnTo>
                    <a:pt x="171" y="1408"/>
                  </a:lnTo>
                  <a:lnTo>
                    <a:pt x="171" y="229"/>
                  </a:lnTo>
                  <a:lnTo>
                    <a:pt x="0" y="229"/>
                  </a:lnTo>
                  <a:lnTo>
                    <a:pt x="0" y="128"/>
                  </a:lnTo>
                  <a:lnTo>
                    <a:pt x="413" y="3"/>
                  </a:lnTo>
                  <a:close/>
                  <a:moveTo>
                    <a:pt x="3711" y="0"/>
                  </a:moveTo>
                  <a:lnTo>
                    <a:pt x="3770" y="3"/>
                  </a:lnTo>
                  <a:lnTo>
                    <a:pt x="3825" y="9"/>
                  </a:lnTo>
                  <a:lnTo>
                    <a:pt x="3876" y="20"/>
                  </a:lnTo>
                  <a:lnTo>
                    <a:pt x="3923" y="34"/>
                  </a:lnTo>
                  <a:lnTo>
                    <a:pt x="3965" y="53"/>
                  </a:lnTo>
                  <a:lnTo>
                    <a:pt x="4004" y="75"/>
                  </a:lnTo>
                  <a:lnTo>
                    <a:pt x="4036" y="100"/>
                  </a:lnTo>
                  <a:lnTo>
                    <a:pt x="4064" y="129"/>
                  </a:lnTo>
                  <a:lnTo>
                    <a:pt x="4086" y="160"/>
                  </a:lnTo>
                  <a:lnTo>
                    <a:pt x="4103" y="194"/>
                  </a:lnTo>
                  <a:lnTo>
                    <a:pt x="4113" y="232"/>
                  </a:lnTo>
                  <a:lnTo>
                    <a:pt x="4117" y="271"/>
                  </a:lnTo>
                  <a:lnTo>
                    <a:pt x="4114" y="304"/>
                  </a:lnTo>
                  <a:lnTo>
                    <a:pt x="4105" y="334"/>
                  </a:lnTo>
                  <a:lnTo>
                    <a:pt x="4091" y="362"/>
                  </a:lnTo>
                  <a:lnTo>
                    <a:pt x="4074" y="387"/>
                  </a:lnTo>
                  <a:lnTo>
                    <a:pt x="4051" y="407"/>
                  </a:lnTo>
                  <a:lnTo>
                    <a:pt x="4025" y="423"/>
                  </a:lnTo>
                  <a:lnTo>
                    <a:pt x="3995" y="436"/>
                  </a:lnTo>
                  <a:lnTo>
                    <a:pt x="3961" y="443"/>
                  </a:lnTo>
                  <a:lnTo>
                    <a:pt x="3925" y="446"/>
                  </a:lnTo>
                  <a:lnTo>
                    <a:pt x="3891" y="444"/>
                  </a:lnTo>
                  <a:lnTo>
                    <a:pt x="3859" y="438"/>
                  </a:lnTo>
                  <a:lnTo>
                    <a:pt x="3826" y="428"/>
                  </a:lnTo>
                  <a:lnTo>
                    <a:pt x="3792" y="413"/>
                  </a:lnTo>
                  <a:lnTo>
                    <a:pt x="3757" y="394"/>
                  </a:lnTo>
                  <a:lnTo>
                    <a:pt x="3757" y="114"/>
                  </a:lnTo>
                  <a:lnTo>
                    <a:pt x="3711" y="125"/>
                  </a:lnTo>
                  <a:lnTo>
                    <a:pt x="3668" y="140"/>
                  </a:lnTo>
                  <a:lnTo>
                    <a:pt x="3631" y="162"/>
                  </a:lnTo>
                  <a:lnTo>
                    <a:pt x="3597" y="187"/>
                  </a:lnTo>
                  <a:lnTo>
                    <a:pt x="3568" y="218"/>
                  </a:lnTo>
                  <a:lnTo>
                    <a:pt x="3543" y="253"/>
                  </a:lnTo>
                  <a:lnTo>
                    <a:pt x="3523" y="294"/>
                  </a:lnTo>
                  <a:lnTo>
                    <a:pt x="3508" y="339"/>
                  </a:lnTo>
                  <a:lnTo>
                    <a:pt x="3497" y="391"/>
                  </a:lnTo>
                  <a:lnTo>
                    <a:pt x="3489" y="447"/>
                  </a:lnTo>
                  <a:lnTo>
                    <a:pt x="3487" y="507"/>
                  </a:lnTo>
                  <a:lnTo>
                    <a:pt x="3489" y="565"/>
                  </a:lnTo>
                  <a:lnTo>
                    <a:pt x="3497" y="617"/>
                  </a:lnTo>
                  <a:lnTo>
                    <a:pt x="3509" y="667"/>
                  </a:lnTo>
                  <a:lnTo>
                    <a:pt x="3526" y="712"/>
                  </a:lnTo>
                  <a:lnTo>
                    <a:pt x="3547" y="753"/>
                  </a:lnTo>
                  <a:lnTo>
                    <a:pt x="3571" y="790"/>
                  </a:lnTo>
                  <a:lnTo>
                    <a:pt x="3600" y="821"/>
                  </a:lnTo>
                  <a:lnTo>
                    <a:pt x="3632" y="847"/>
                  </a:lnTo>
                  <a:lnTo>
                    <a:pt x="3668" y="869"/>
                  </a:lnTo>
                  <a:lnTo>
                    <a:pt x="3707" y="885"/>
                  </a:lnTo>
                  <a:lnTo>
                    <a:pt x="3750" y="894"/>
                  </a:lnTo>
                  <a:lnTo>
                    <a:pt x="3795" y="897"/>
                  </a:lnTo>
                  <a:lnTo>
                    <a:pt x="3821" y="896"/>
                  </a:lnTo>
                  <a:lnTo>
                    <a:pt x="3847" y="894"/>
                  </a:lnTo>
                  <a:lnTo>
                    <a:pt x="3874" y="889"/>
                  </a:lnTo>
                  <a:lnTo>
                    <a:pt x="3901" y="881"/>
                  </a:lnTo>
                  <a:lnTo>
                    <a:pt x="3931" y="872"/>
                  </a:lnTo>
                  <a:lnTo>
                    <a:pt x="3964" y="861"/>
                  </a:lnTo>
                  <a:lnTo>
                    <a:pt x="3999" y="846"/>
                  </a:lnTo>
                  <a:lnTo>
                    <a:pt x="4036" y="830"/>
                  </a:lnTo>
                  <a:lnTo>
                    <a:pt x="4079" y="810"/>
                  </a:lnTo>
                  <a:lnTo>
                    <a:pt x="4127" y="787"/>
                  </a:lnTo>
                  <a:lnTo>
                    <a:pt x="4127" y="976"/>
                  </a:lnTo>
                  <a:lnTo>
                    <a:pt x="4069" y="1001"/>
                  </a:lnTo>
                  <a:lnTo>
                    <a:pt x="4016" y="1024"/>
                  </a:lnTo>
                  <a:lnTo>
                    <a:pt x="3966" y="1041"/>
                  </a:lnTo>
                  <a:lnTo>
                    <a:pt x="3919" y="1058"/>
                  </a:lnTo>
                  <a:lnTo>
                    <a:pt x="3874" y="1070"/>
                  </a:lnTo>
                  <a:lnTo>
                    <a:pt x="3830" y="1080"/>
                  </a:lnTo>
                  <a:lnTo>
                    <a:pt x="3786" y="1086"/>
                  </a:lnTo>
                  <a:lnTo>
                    <a:pt x="3742" y="1091"/>
                  </a:lnTo>
                  <a:lnTo>
                    <a:pt x="3697" y="1094"/>
                  </a:lnTo>
                  <a:lnTo>
                    <a:pt x="3651" y="1095"/>
                  </a:lnTo>
                  <a:lnTo>
                    <a:pt x="3588" y="1093"/>
                  </a:lnTo>
                  <a:lnTo>
                    <a:pt x="3530" y="1086"/>
                  </a:lnTo>
                  <a:lnTo>
                    <a:pt x="3476" y="1075"/>
                  </a:lnTo>
                  <a:lnTo>
                    <a:pt x="3426" y="1060"/>
                  </a:lnTo>
                  <a:lnTo>
                    <a:pt x="3378" y="1039"/>
                  </a:lnTo>
                  <a:lnTo>
                    <a:pt x="3334" y="1014"/>
                  </a:lnTo>
                  <a:lnTo>
                    <a:pt x="3294" y="984"/>
                  </a:lnTo>
                  <a:lnTo>
                    <a:pt x="3255" y="947"/>
                  </a:lnTo>
                  <a:lnTo>
                    <a:pt x="3219" y="907"/>
                  </a:lnTo>
                  <a:lnTo>
                    <a:pt x="3188" y="865"/>
                  </a:lnTo>
                  <a:lnTo>
                    <a:pt x="3162" y="820"/>
                  </a:lnTo>
                  <a:lnTo>
                    <a:pt x="3140" y="772"/>
                  </a:lnTo>
                  <a:lnTo>
                    <a:pt x="3124" y="722"/>
                  </a:lnTo>
                  <a:lnTo>
                    <a:pt x="3111" y="670"/>
                  </a:lnTo>
                  <a:lnTo>
                    <a:pt x="3104" y="616"/>
                  </a:lnTo>
                  <a:lnTo>
                    <a:pt x="3101" y="561"/>
                  </a:lnTo>
                  <a:lnTo>
                    <a:pt x="3105" y="494"/>
                  </a:lnTo>
                  <a:lnTo>
                    <a:pt x="3115" y="433"/>
                  </a:lnTo>
                  <a:lnTo>
                    <a:pt x="3130" y="373"/>
                  </a:lnTo>
                  <a:lnTo>
                    <a:pt x="3153" y="318"/>
                  </a:lnTo>
                  <a:lnTo>
                    <a:pt x="3179" y="267"/>
                  </a:lnTo>
                  <a:lnTo>
                    <a:pt x="3213" y="219"/>
                  </a:lnTo>
                  <a:lnTo>
                    <a:pt x="3250" y="175"/>
                  </a:lnTo>
                  <a:lnTo>
                    <a:pt x="3293" y="135"/>
                  </a:lnTo>
                  <a:lnTo>
                    <a:pt x="3341" y="102"/>
                  </a:lnTo>
                  <a:lnTo>
                    <a:pt x="3392" y="72"/>
                  </a:lnTo>
                  <a:lnTo>
                    <a:pt x="3448" y="47"/>
                  </a:lnTo>
                  <a:lnTo>
                    <a:pt x="3508" y="27"/>
                  </a:lnTo>
                  <a:lnTo>
                    <a:pt x="3573" y="12"/>
                  </a:lnTo>
                  <a:lnTo>
                    <a:pt x="3640" y="3"/>
                  </a:lnTo>
                  <a:lnTo>
                    <a:pt x="3711" y="0"/>
                  </a:lnTo>
                  <a:close/>
                  <a:moveTo>
                    <a:pt x="2910" y="0"/>
                  </a:moveTo>
                  <a:lnTo>
                    <a:pt x="2948" y="4"/>
                  </a:lnTo>
                  <a:lnTo>
                    <a:pt x="2983" y="14"/>
                  </a:lnTo>
                  <a:lnTo>
                    <a:pt x="3014" y="30"/>
                  </a:lnTo>
                  <a:lnTo>
                    <a:pt x="3040" y="52"/>
                  </a:lnTo>
                  <a:lnTo>
                    <a:pt x="3063" y="78"/>
                  </a:lnTo>
                  <a:lnTo>
                    <a:pt x="3079" y="109"/>
                  </a:lnTo>
                  <a:lnTo>
                    <a:pt x="3089" y="142"/>
                  </a:lnTo>
                  <a:lnTo>
                    <a:pt x="3093" y="178"/>
                  </a:lnTo>
                  <a:lnTo>
                    <a:pt x="3091" y="203"/>
                  </a:lnTo>
                  <a:lnTo>
                    <a:pt x="3088" y="227"/>
                  </a:lnTo>
                  <a:lnTo>
                    <a:pt x="3081" y="252"/>
                  </a:lnTo>
                  <a:lnTo>
                    <a:pt x="3071" y="277"/>
                  </a:lnTo>
                  <a:lnTo>
                    <a:pt x="3060" y="303"/>
                  </a:lnTo>
                  <a:lnTo>
                    <a:pt x="3044" y="331"/>
                  </a:lnTo>
                  <a:lnTo>
                    <a:pt x="3025" y="361"/>
                  </a:lnTo>
                  <a:lnTo>
                    <a:pt x="3004" y="393"/>
                  </a:lnTo>
                  <a:lnTo>
                    <a:pt x="2978" y="429"/>
                  </a:lnTo>
                  <a:lnTo>
                    <a:pt x="2948" y="468"/>
                  </a:lnTo>
                  <a:lnTo>
                    <a:pt x="2914" y="512"/>
                  </a:lnTo>
                  <a:lnTo>
                    <a:pt x="2876" y="561"/>
                  </a:lnTo>
                  <a:lnTo>
                    <a:pt x="2472" y="1078"/>
                  </a:lnTo>
                  <a:lnTo>
                    <a:pt x="2182" y="1078"/>
                  </a:lnTo>
                  <a:lnTo>
                    <a:pt x="2182" y="424"/>
                  </a:lnTo>
                  <a:lnTo>
                    <a:pt x="1784" y="1078"/>
                  </a:lnTo>
                  <a:lnTo>
                    <a:pt x="1518" y="1078"/>
                  </a:lnTo>
                  <a:lnTo>
                    <a:pt x="1518" y="234"/>
                  </a:lnTo>
                  <a:lnTo>
                    <a:pt x="1313" y="214"/>
                  </a:lnTo>
                  <a:lnTo>
                    <a:pt x="1313" y="118"/>
                  </a:lnTo>
                  <a:lnTo>
                    <a:pt x="1690" y="25"/>
                  </a:lnTo>
                  <a:lnTo>
                    <a:pt x="1832" y="25"/>
                  </a:lnTo>
                  <a:lnTo>
                    <a:pt x="1832" y="713"/>
                  </a:lnTo>
                  <a:lnTo>
                    <a:pt x="2247" y="25"/>
                  </a:lnTo>
                  <a:lnTo>
                    <a:pt x="2497" y="25"/>
                  </a:lnTo>
                  <a:lnTo>
                    <a:pt x="2497" y="822"/>
                  </a:lnTo>
                  <a:lnTo>
                    <a:pt x="2759" y="473"/>
                  </a:lnTo>
                  <a:lnTo>
                    <a:pt x="2759" y="62"/>
                  </a:lnTo>
                  <a:lnTo>
                    <a:pt x="2779" y="44"/>
                  </a:lnTo>
                  <a:lnTo>
                    <a:pt x="2806" y="27"/>
                  </a:lnTo>
                  <a:lnTo>
                    <a:pt x="2837" y="13"/>
                  </a:lnTo>
                  <a:lnTo>
                    <a:pt x="2872" y="4"/>
                  </a:lnTo>
                  <a:lnTo>
                    <a:pt x="291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noProof="0" dirty="0"/>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Content: One">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077200" cy="914400"/>
          </a:xfrm>
        </p:spPr>
        <p:txBody>
          <a:bodyPr/>
          <a:lstStyle>
            <a:lvl1pPr>
              <a:defRPr/>
            </a:lvl1pPr>
          </a:lstStyle>
          <a:p>
            <a:r>
              <a:rPr lang="de-DE" noProof="0" dirty="0"/>
              <a:t>Click </a:t>
            </a:r>
            <a:r>
              <a:rPr lang="de-DE" noProof="0" dirty="0" err="1"/>
              <a:t>to</a:t>
            </a:r>
            <a:r>
              <a:rPr lang="de-DE" noProof="0" dirty="0"/>
              <a:t> </a:t>
            </a:r>
            <a:r>
              <a:rPr lang="de-DE" noProof="0" dirty="0" err="1"/>
              <a:t>edit</a:t>
            </a:r>
            <a:r>
              <a:rPr lang="de-DE" noProof="0" dirty="0"/>
              <a:t> Master title style</a:t>
            </a:r>
          </a:p>
        </p:txBody>
      </p:sp>
      <p:sp>
        <p:nvSpPr>
          <p:cNvPr id="31" name="Content Placeholder 26"/>
          <p:cNvSpPr>
            <a:spLocks noGrp="1"/>
          </p:cNvSpPr>
          <p:nvPr>
            <p:ph sz="quarter" idx="15"/>
          </p:nvPr>
        </p:nvSpPr>
        <p:spPr>
          <a:xfrm>
            <a:off x="533400" y="1752600"/>
            <a:ext cx="8077200" cy="4419600"/>
          </a:xfrm>
        </p:spPr>
        <p:txBody>
          <a:bodyPr/>
          <a:lstStyle>
            <a:lvl1pPr>
              <a:defRPr baseline="0"/>
            </a:lvl1p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err="1"/>
              <a:t>Fourth</a:t>
            </a:r>
            <a:r>
              <a:rPr lang="de-DE" noProof="0" dirty="0"/>
              <a:t>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p:txBody>
      </p:sp>
      <p:cxnSp>
        <p:nvCxnSpPr>
          <p:cNvPr id="15" name="Shape 14"/>
          <p:cNvCxnSpPr/>
          <p:nvPr/>
        </p:nvCxnSpPr>
        <p:spPr>
          <a:xfrm rot="5400000" flipH="1" flipV="1">
            <a:off x="4419601" y="-3429000"/>
            <a:ext cx="152399" cy="82296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16"/>
          </p:nvPr>
        </p:nvSpPr>
        <p:spPr/>
        <p:txBody>
          <a:bodyPr/>
          <a:lstStyle/>
          <a:p>
            <a:r>
              <a:rPr lang="it-IT"/>
              <a:t>Ottobre 2016</a:t>
            </a:r>
            <a:endParaRPr lang="en-GB" dirty="0"/>
          </a:p>
        </p:txBody>
      </p:sp>
      <p:sp>
        <p:nvSpPr>
          <p:cNvPr id="8" name="Footer Placeholder 7"/>
          <p:cNvSpPr>
            <a:spLocks noGrp="1"/>
          </p:cNvSpPr>
          <p:nvPr>
            <p:ph type="ftr" sz="quarter" idx="17"/>
          </p:nvPr>
        </p:nvSpPr>
        <p:spPr/>
        <p:txBody>
          <a:bodyPr/>
          <a:lstStyle>
            <a:lvl1pPr>
              <a:defRPr/>
            </a:lvl1pPr>
          </a:lstStyle>
          <a:p>
            <a:r>
              <a:rPr lang="it-IT"/>
              <a:t>Ordine Dottori Commercialisti ed Esperti Contabili di Napoli</a:t>
            </a:r>
            <a:endParaRPr lang="en-GB" dirty="0"/>
          </a:p>
        </p:txBody>
      </p:sp>
      <p:sp>
        <p:nvSpPr>
          <p:cNvPr id="9" name="Slide Number Placeholder 8"/>
          <p:cNvSpPr>
            <a:spLocks noGrp="1"/>
          </p:cNvSpPr>
          <p:nvPr>
            <p:ph type="sldNum" sz="quarter" idx="18"/>
          </p:nvPr>
        </p:nvSpPr>
        <p:spPr/>
        <p:txBody>
          <a:bodyPr/>
          <a:lstStyle/>
          <a:p>
            <a:fld id="{163CCB9D-839C-48E9-B37E-97CA8F67B0BC}" type="slidenum">
              <a:rPr lang="en-GB" smtClean="0"/>
              <a:pPr/>
              <a:t>‹#›</a:t>
            </a:fld>
            <a:endParaRPr lang="en-GB"/>
          </a:p>
        </p:txBody>
      </p:sp>
      <p:sp>
        <p:nvSpPr>
          <p:cNvPr id="10" name="PwCFirm"/>
          <p:cNvSpPr txBox="1"/>
          <p:nvPr userDrawn="1"/>
        </p:nvSpPr>
        <p:spPr>
          <a:xfrm>
            <a:off x="533400" y="6477000"/>
            <a:ext cx="2590800" cy="152401"/>
          </a:xfrm>
          <a:prstGeom prst="rect">
            <a:avLst/>
          </a:prstGeom>
          <a:noFill/>
        </p:spPr>
        <p:txBody>
          <a:bodyPr vert="horz" wrap="square" lIns="0" tIns="0" rIns="0" bIns="0" rtlCol="0">
            <a:noAutofit/>
          </a:bodyPr>
          <a:lstStyle/>
          <a:p>
            <a:pPr indent="-274320" algn="l">
              <a:lnSpc>
                <a:spcPct val="100000"/>
              </a:lnSpc>
              <a:spcBef>
                <a:spcPct val="0"/>
              </a:spcBef>
              <a:spcAft>
                <a:spcPct val="0"/>
              </a:spcAft>
            </a:pPr>
            <a:r>
              <a:rPr kumimoji="0" lang="en-GB" sz="1000" b="0" i="0" u="none" baseline="0">
                <a:latin typeface="Arial" panose="020B0604020202020204" pitchFamily="34" charset="0"/>
              </a:rPr>
              <a:t>PwC</a:t>
            </a:r>
            <a:endParaRPr kumimoji="0" lang="en-GB" sz="1000" b="0" i="0" u="none" baseline="0" dirty="0" err="1">
              <a:latin typeface="Arial" panose="020B0604020202020204" pitchFamily="34" charset="0"/>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Cover Slide: Picture">
    <p:spTree>
      <p:nvGrpSpPr>
        <p:cNvPr id="1" name=""/>
        <p:cNvGrpSpPr/>
        <p:nvPr/>
      </p:nvGrpSpPr>
      <p:grpSpPr>
        <a:xfrm>
          <a:off x="0" y="0"/>
          <a:ext cx="0" cy="0"/>
          <a:chOff x="0" y="0"/>
          <a:chExt cx="0" cy="0"/>
        </a:xfrm>
      </p:grpSpPr>
      <p:grpSp>
        <p:nvGrpSpPr>
          <p:cNvPr id="27" name="Group 26"/>
          <p:cNvGrpSpPr/>
          <p:nvPr userDrawn="1"/>
        </p:nvGrpSpPr>
        <p:grpSpPr bwMode="gray">
          <a:xfrm>
            <a:off x="1752601" y="1"/>
            <a:ext cx="7391400" cy="6176009"/>
            <a:chOff x="19140488" y="13674"/>
            <a:chExt cx="7443798" cy="6145827"/>
          </a:xfrm>
        </p:grpSpPr>
        <p:sp>
          <p:nvSpPr>
            <p:cNvPr id="28" name="Rectangle 17"/>
            <p:cNvSpPr>
              <a:spLocks noChangeArrowheads="1"/>
            </p:cNvSpPr>
            <p:nvPr/>
          </p:nvSpPr>
          <p:spPr bwMode="gray">
            <a:xfrm>
              <a:off x="19140488" y="4188799"/>
              <a:ext cx="2302206" cy="1970702"/>
            </a:xfrm>
            <a:prstGeom prst="rect">
              <a:avLst/>
            </a:prstGeom>
            <a:solidFill>
              <a:srgbClr val="9A170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29" name="Rectangle 7"/>
            <p:cNvSpPr>
              <a:spLocks noChangeArrowheads="1"/>
            </p:cNvSpPr>
            <p:nvPr/>
          </p:nvSpPr>
          <p:spPr bwMode="gray">
            <a:xfrm>
              <a:off x="25663403" y="4032250"/>
              <a:ext cx="920883" cy="2127250"/>
            </a:xfrm>
            <a:prstGeom prst="rect">
              <a:avLst/>
            </a:prstGeom>
            <a:solidFill>
              <a:srgbClr val="F3BE26"/>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30" name="Rectangle 8"/>
            <p:cNvSpPr>
              <a:spLocks noChangeArrowheads="1"/>
            </p:cNvSpPr>
            <p:nvPr/>
          </p:nvSpPr>
          <p:spPr bwMode="gray">
            <a:xfrm>
              <a:off x="25049482" y="2899477"/>
              <a:ext cx="734694" cy="1289321"/>
            </a:xfrm>
            <a:prstGeom prst="rect">
              <a:avLst/>
            </a:prstGeom>
            <a:solidFill>
              <a:srgbClr val="F3BC87"/>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31" name="Rectangle 9"/>
            <p:cNvSpPr>
              <a:spLocks noChangeArrowheads="1"/>
            </p:cNvSpPr>
            <p:nvPr/>
          </p:nvSpPr>
          <p:spPr bwMode="gray">
            <a:xfrm>
              <a:off x="25049482" y="4032250"/>
              <a:ext cx="734693" cy="2127250"/>
            </a:xfrm>
            <a:prstGeom prst="rect">
              <a:avLst/>
            </a:prstGeom>
            <a:solidFill>
              <a:srgbClr val="E88C1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32" name="Rectangle 11"/>
            <p:cNvSpPr>
              <a:spLocks noChangeArrowheads="1"/>
            </p:cNvSpPr>
            <p:nvPr/>
          </p:nvSpPr>
          <p:spPr bwMode="gray">
            <a:xfrm>
              <a:off x="24665780" y="706365"/>
              <a:ext cx="477045" cy="2263848"/>
            </a:xfrm>
            <a:prstGeom prst="rect">
              <a:avLst/>
            </a:prstGeom>
            <a:solidFill>
              <a:srgbClr val="E669A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33" name="Rectangle 12"/>
            <p:cNvSpPr>
              <a:spLocks noChangeArrowheads="1"/>
            </p:cNvSpPr>
            <p:nvPr/>
          </p:nvSpPr>
          <p:spPr bwMode="gray">
            <a:xfrm>
              <a:off x="24665780" y="2899478"/>
              <a:ext cx="477045" cy="1289321"/>
            </a:xfrm>
            <a:prstGeom prst="rect">
              <a:avLst/>
            </a:prstGeom>
            <a:solidFill>
              <a:srgbClr val="DB4D56"/>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40" name="Rectangle 13"/>
            <p:cNvSpPr>
              <a:spLocks noChangeArrowheads="1"/>
            </p:cNvSpPr>
            <p:nvPr/>
          </p:nvSpPr>
          <p:spPr bwMode="gray">
            <a:xfrm>
              <a:off x="24665780" y="4032250"/>
              <a:ext cx="477045" cy="2127250"/>
            </a:xfrm>
            <a:prstGeom prst="rect">
              <a:avLst/>
            </a:prstGeom>
            <a:solidFill>
              <a:srgbClr val="D13A0D"/>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41" name="Rectangle 14"/>
            <p:cNvSpPr>
              <a:spLocks noChangeArrowheads="1"/>
            </p:cNvSpPr>
            <p:nvPr/>
          </p:nvSpPr>
          <p:spPr bwMode="gray">
            <a:xfrm>
              <a:off x="19140488" y="669925"/>
              <a:ext cx="5662612" cy="2300288"/>
            </a:xfrm>
            <a:prstGeom prst="rect">
              <a:avLst/>
            </a:prstGeom>
            <a:solidFill>
              <a:srgbClr val="D74021"/>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42" name="Rectangle 15"/>
            <p:cNvSpPr>
              <a:spLocks noChangeArrowheads="1"/>
            </p:cNvSpPr>
            <p:nvPr/>
          </p:nvSpPr>
          <p:spPr bwMode="gray">
            <a:xfrm>
              <a:off x="19140488" y="2899478"/>
              <a:ext cx="5662612" cy="1289321"/>
            </a:xfrm>
            <a:prstGeom prst="rect">
              <a:avLst/>
            </a:prstGeom>
            <a:solidFill>
              <a:srgbClr val="CD2F1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43" name="Freeform 16"/>
            <p:cNvSpPr>
              <a:spLocks/>
            </p:cNvSpPr>
            <p:nvPr/>
          </p:nvSpPr>
          <p:spPr bwMode="gray">
            <a:xfrm>
              <a:off x="19140488" y="4032250"/>
              <a:ext cx="5662612" cy="2127250"/>
            </a:xfrm>
            <a:custGeom>
              <a:avLst/>
              <a:gdLst/>
              <a:ahLst/>
              <a:cxnLst>
                <a:cxn ang="0">
                  <a:pos x="0" y="0"/>
                </a:cxn>
                <a:cxn ang="0">
                  <a:pos x="3567" y="0"/>
                </a:cxn>
                <a:cxn ang="0">
                  <a:pos x="3567" y="1340"/>
                </a:cxn>
                <a:cxn ang="0">
                  <a:pos x="1372" y="1340"/>
                </a:cxn>
                <a:cxn ang="0">
                  <a:pos x="1372" y="181"/>
                </a:cxn>
                <a:cxn ang="0">
                  <a:pos x="0" y="181"/>
                </a:cxn>
                <a:cxn ang="0">
                  <a:pos x="0" y="0"/>
                </a:cxn>
              </a:cxnLst>
              <a:rect l="0" t="0" r="r" b="b"/>
              <a:pathLst>
                <a:path w="3567" h="1340">
                  <a:moveTo>
                    <a:pt x="0" y="0"/>
                  </a:moveTo>
                  <a:lnTo>
                    <a:pt x="3567" y="0"/>
                  </a:lnTo>
                  <a:lnTo>
                    <a:pt x="3567" y="1340"/>
                  </a:lnTo>
                  <a:lnTo>
                    <a:pt x="1372" y="1340"/>
                  </a:lnTo>
                  <a:lnTo>
                    <a:pt x="1372" y="181"/>
                  </a:lnTo>
                  <a:lnTo>
                    <a:pt x="0" y="181"/>
                  </a:lnTo>
                  <a:lnTo>
                    <a:pt x="0" y="0"/>
                  </a:lnTo>
                  <a:close/>
                </a:path>
              </a:pathLst>
            </a:custGeom>
            <a:solidFill>
              <a:srgbClr val="C4230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44" name="Rectangle 10"/>
            <p:cNvSpPr>
              <a:spLocks noChangeArrowheads="1"/>
            </p:cNvSpPr>
            <p:nvPr/>
          </p:nvSpPr>
          <p:spPr bwMode="gray">
            <a:xfrm>
              <a:off x="19140488" y="13674"/>
              <a:ext cx="5662612" cy="692692"/>
            </a:xfrm>
            <a:prstGeom prst="rect">
              <a:avLst/>
            </a:prstGeom>
            <a:solidFill>
              <a:srgbClr val="EE9C3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grpSp>
      <p:sp>
        <p:nvSpPr>
          <p:cNvPr id="54" name="Title 1"/>
          <p:cNvSpPr>
            <a:spLocks noGrp="1"/>
          </p:cNvSpPr>
          <p:nvPr>
            <p:ph type="ctrTitle" hasCustomPrompt="1"/>
          </p:nvPr>
        </p:nvSpPr>
        <p:spPr bwMode="white">
          <a:xfrm>
            <a:off x="1895475" y="838200"/>
            <a:ext cx="5343525" cy="914400"/>
          </a:xfrm>
        </p:spPr>
        <p:txBody>
          <a:bodyPr anchor="t" anchorCtr="0">
            <a:noAutofit/>
          </a:bodyPr>
          <a:lstStyle>
            <a:lvl1pPr>
              <a:lnSpc>
                <a:spcPct val="90000"/>
              </a:lnSpc>
              <a:defRPr sz="3200" b="1" i="1" baseline="0">
                <a:solidFill>
                  <a:schemeClr val="bg1"/>
                </a:solidFill>
              </a:defRPr>
            </a:lvl1pPr>
          </a:lstStyle>
          <a:p>
            <a:r>
              <a:rPr lang="de-DE" noProof="0" dirty="0"/>
              <a:t>Click </a:t>
            </a:r>
            <a:r>
              <a:rPr lang="de-DE" noProof="0" dirty="0" err="1"/>
              <a:t>to</a:t>
            </a:r>
            <a:r>
              <a:rPr lang="de-DE" noProof="0" dirty="0"/>
              <a:t> </a:t>
            </a:r>
            <a:r>
              <a:rPr lang="de-DE" noProof="0" dirty="0" err="1"/>
              <a:t>add</a:t>
            </a:r>
            <a:r>
              <a:rPr lang="de-DE" noProof="0" dirty="0"/>
              <a:t> </a:t>
            </a:r>
            <a:r>
              <a:rPr lang="de-DE" noProof="0" dirty="0" err="1"/>
              <a:t>the</a:t>
            </a:r>
            <a:r>
              <a:rPr lang="de-DE" noProof="0" dirty="0"/>
              <a:t> </a:t>
            </a:r>
            <a:r>
              <a:rPr lang="de-DE" noProof="0" dirty="0" err="1"/>
              <a:t>presentation’s</a:t>
            </a:r>
            <a:r>
              <a:rPr lang="de-DE" noProof="0" dirty="0"/>
              <a:t> </a:t>
            </a:r>
            <a:r>
              <a:rPr lang="de-DE" noProof="0" dirty="0" err="1"/>
              <a:t>main</a:t>
            </a:r>
            <a:r>
              <a:rPr lang="de-DE" noProof="0" dirty="0"/>
              <a:t> title</a:t>
            </a:r>
          </a:p>
        </p:txBody>
      </p:sp>
      <p:sp>
        <p:nvSpPr>
          <p:cNvPr id="55" name="Subtitle 2"/>
          <p:cNvSpPr>
            <a:spLocks noGrp="1"/>
          </p:cNvSpPr>
          <p:nvPr>
            <p:ph type="subTitle" idx="1" hasCustomPrompt="1"/>
          </p:nvPr>
        </p:nvSpPr>
        <p:spPr bwMode="white">
          <a:xfrm>
            <a:off x="1895475" y="1828799"/>
            <a:ext cx="5343525" cy="914401"/>
          </a:xfrm>
        </p:spPr>
        <p:txBody>
          <a:bodyPr>
            <a:noAutofit/>
          </a:bodyPr>
          <a:lstStyle>
            <a:lvl1pPr marL="0" indent="0" algn="l">
              <a:lnSpc>
                <a:spcPct val="90000"/>
              </a:lnSpc>
              <a:spcAft>
                <a:spcPts val="0"/>
              </a:spcAft>
              <a:buNone/>
              <a:defRPr sz="3200" baseline="0">
                <a:solidFill>
                  <a:schemeClr val="bg1"/>
                </a:solidFill>
                <a:latin typeface="+mj-lt"/>
              </a:defRPr>
            </a:lvl1pPr>
            <a:lvl2pPr marL="0" indent="0" algn="l">
              <a:buNone/>
              <a:defRPr sz="1800">
                <a:solidFill>
                  <a:schemeClr val="bg1"/>
                </a:solidFill>
                <a:latin typeface="+mj-lt"/>
              </a:defRPr>
            </a:lvl2pPr>
            <a:lvl3pPr marL="457200" indent="0" algn="l">
              <a:buNone/>
              <a:defRPr sz="1800">
                <a:solidFill>
                  <a:schemeClr val="bg1"/>
                </a:solidFill>
                <a:latin typeface="+mj-lt"/>
              </a:defRPr>
            </a:lvl3pPr>
            <a:lvl4pPr marL="914400" indent="0" algn="l">
              <a:buNone/>
              <a:defRPr sz="1800">
                <a:solidFill>
                  <a:schemeClr val="bg1"/>
                </a:solidFill>
                <a:latin typeface="+mj-lt"/>
              </a:defRPr>
            </a:lvl4pPr>
            <a:lvl5pPr marL="1371600" indent="0" algn="l">
              <a:buNone/>
              <a:defRPr sz="1800">
                <a:solidFill>
                  <a:schemeClr val="bg1"/>
                </a:solidFill>
                <a:latin typeface="+mj-lt"/>
              </a:defRPr>
            </a:lvl5pPr>
            <a:lvl6pPr marL="1828800" indent="0" algn="l">
              <a:buNone/>
              <a:defRPr sz="1800">
                <a:solidFill>
                  <a:schemeClr val="bg1"/>
                </a:solidFill>
                <a:latin typeface="+mj-lt"/>
              </a:defRPr>
            </a:lvl6pPr>
            <a:lvl7pPr marL="2286000" indent="0" algn="l">
              <a:buNone/>
              <a:defRPr sz="1800">
                <a:solidFill>
                  <a:schemeClr val="bg1"/>
                </a:solidFill>
                <a:latin typeface="+mj-lt"/>
              </a:defRPr>
            </a:lvl7pPr>
            <a:lvl8pPr marL="2743200" indent="0" algn="l">
              <a:buNone/>
              <a:defRPr sz="1800">
                <a:solidFill>
                  <a:schemeClr val="bg1"/>
                </a:solidFill>
                <a:latin typeface="+mj-lt"/>
              </a:defRPr>
            </a:lvl8pPr>
            <a:lvl9pPr marL="3200400" indent="0" algn="l">
              <a:buNone/>
              <a:defRPr sz="1800">
                <a:solidFill>
                  <a:schemeClr val="bg1"/>
                </a:solidFill>
                <a:latin typeface="+mj-lt"/>
              </a:defRPr>
            </a:lvl9pPr>
          </a:lstStyle>
          <a:p>
            <a:r>
              <a:rPr lang="de-DE" noProof="0" dirty="0" err="1"/>
              <a:t>Subtitle</a:t>
            </a:r>
            <a:r>
              <a:rPr lang="de-DE" noProof="0" dirty="0"/>
              <a:t> </a:t>
            </a:r>
            <a:r>
              <a:rPr lang="de-DE" noProof="0" dirty="0" err="1"/>
              <a:t>and</a:t>
            </a:r>
            <a:r>
              <a:rPr lang="de-DE" noProof="0" dirty="0"/>
              <a:t> </a:t>
            </a:r>
            <a:r>
              <a:rPr lang="de-DE" noProof="0" dirty="0" err="1"/>
              <a:t>date</a:t>
            </a:r>
            <a:r>
              <a:rPr lang="de-DE" noProof="0" dirty="0"/>
              <a:t> (</a:t>
            </a:r>
            <a:r>
              <a:rPr lang="de-DE" noProof="0" dirty="0" err="1"/>
              <a:t>move</a:t>
            </a:r>
            <a:r>
              <a:rPr lang="de-DE" noProof="0" dirty="0"/>
              <a:t> </a:t>
            </a:r>
            <a:r>
              <a:rPr lang="de-DE" noProof="0" dirty="0" err="1"/>
              <a:t>higher</a:t>
            </a:r>
            <a:r>
              <a:rPr lang="de-DE" noProof="0" dirty="0"/>
              <a:t> </a:t>
            </a:r>
            <a:r>
              <a:rPr lang="de-DE" noProof="0" dirty="0" err="1"/>
              <a:t>if</a:t>
            </a:r>
            <a:r>
              <a:rPr lang="de-DE" noProof="0" dirty="0"/>
              <a:t> title </a:t>
            </a:r>
            <a:r>
              <a:rPr lang="de-DE" noProof="0" dirty="0" err="1"/>
              <a:t>is</a:t>
            </a:r>
            <a:r>
              <a:rPr lang="de-DE" noProof="0" dirty="0"/>
              <a:t> </a:t>
            </a:r>
            <a:r>
              <a:rPr lang="de-DE" noProof="0" dirty="0" err="1"/>
              <a:t>only</a:t>
            </a:r>
            <a:r>
              <a:rPr lang="de-DE" noProof="0" dirty="0"/>
              <a:t> </a:t>
            </a:r>
            <a:r>
              <a:rPr lang="de-DE" noProof="0" dirty="0" err="1"/>
              <a:t>one</a:t>
            </a:r>
            <a:r>
              <a:rPr lang="de-DE" noProof="0" dirty="0"/>
              <a:t> </a:t>
            </a:r>
            <a:r>
              <a:rPr lang="de-DE" noProof="0" dirty="0" err="1"/>
              <a:t>line</a:t>
            </a:r>
            <a:r>
              <a:rPr lang="de-DE" noProof="0" dirty="0"/>
              <a:t>)</a:t>
            </a:r>
          </a:p>
        </p:txBody>
      </p:sp>
      <p:sp>
        <p:nvSpPr>
          <p:cNvPr id="56" name="Text Placeholder 31"/>
          <p:cNvSpPr>
            <a:spLocks noGrp="1"/>
          </p:cNvSpPr>
          <p:nvPr>
            <p:ph type="body" sz="quarter" idx="10" hasCustomPrompt="1"/>
          </p:nvPr>
        </p:nvSpPr>
        <p:spPr bwMode="white">
          <a:xfrm>
            <a:off x="1895475" y="374904"/>
            <a:ext cx="4105656" cy="146304"/>
          </a:xfrm>
        </p:spPr>
        <p:txBody>
          <a:bodyPr/>
          <a:lstStyle>
            <a:lvl1pPr>
              <a:defRPr sz="1100">
                <a:solidFill>
                  <a:schemeClr val="bg1"/>
                </a:solidFill>
                <a:latin typeface="Arial" pitchFamily="34" charset="0"/>
                <a:cs typeface="Arial" pitchFamily="34" charset="0"/>
              </a:defRPr>
            </a:lvl1pPr>
            <a:lvl2pPr>
              <a:defRPr sz="1000">
                <a:solidFill>
                  <a:schemeClr val="bg1"/>
                </a:solidFill>
                <a:latin typeface="Arial" pitchFamily="34" charset="0"/>
                <a:cs typeface="Arial" pitchFamily="34" charset="0"/>
              </a:defRPr>
            </a:lvl2pPr>
            <a:lvl3pPr>
              <a:defRPr sz="1000">
                <a:solidFill>
                  <a:schemeClr val="bg1"/>
                </a:solidFill>
                <a:latin typeface="Arial" pitchFamily="34" charset="0"/>
                <a:cs typeface="Arial" pitchFamily="34" charset="0"/>
              </a:defRPr>
            </a:lvl3pPr>
            <a:lvl4pPr>
              <a:defRPr sz="1000">
                <a:solidFill>
                  <a:schemeClr val="bg1"/>
                </a:solidFill>
                <a:latin typeface="Arial" pitchFamily="34" charset="0"/>
                <a:cs typeface="Arial" pitchFamily="34" charset="0"/>
              </a:defRPr>
            </a:lvl4pPr>
            <a:lvl5pPr>
              <a:defRPr sz="1000">
                <a:solidFill>
                  <a:schemeClr val="bg1"/>
                </a:solidFill>
                <a:latin typeface="Arial" pitchFamily="34" charset="0"/>
                <a:cs typeface="Arial" pitchFamily="34" charset="0"/>
              </a:defRPr>
            </a:lvl5pPr>
          </a:lstStyle>
          <a:p>
            <a:pPr lvl="0"/>
            <a:r>
              <a:rPr lang="de-DE" noProof="0" dirty="0"/>
              <a:t>www.pwc.com</a:t>
            </a:r>
          </a:p>
        </p:txBody>
      </p:sp>
      <p:sp>
        <p:nvSpPr>
          <p:cNvPr id="17" name="Picture Placeholder 76"/>
          <p:cNvSpPr>
            <a:spLocks noGrp="1"/>
          </p:cNvSpPr>
          <p:nvPr>
            <p:ph type="pic" sz="quarter" idx="13"/>
          </p:nvPr>
        </p:nvSpPr>
        <p:spPr>
          <a:xfrm>
            <a:off x="1752600" y="2899977"/>
            <a:ext cx="6324600" cy="3272223"/>
          </a:xfrm>
        </p:spPr>
        <p:txBody>
          <a:bodyPr/>
          <a:lstStyle>
            <a:lvl1pPr>
              <a:defRPr sz="1400"/>
            </a:lvl1pPr>
          </a:lstStyle>
          <a:p>
            <a:r>
              <a:rPr lang="en-US" noProof="0" dirty="0"/>
              <a:t>Click icon to add picture</a:t>
            </a:r>
            <a:endParaRPr lang="en-GB" noProof="0" dirty="0"/>
          </a:p>
        </p:txBody>
      </p:sp>
      <p:grpSp>
        <p:nvGrpSpPr>
          <p:cNvPr id="18" name="Group 32"/>
          <p:cNvGrpSpPr/>
          <p:nvPr userDrawn="1"/>
        </p:nvGrpSpPr>
        <p:grpSpPr>
          <a:xfrm>
            <a:off x="968592" y="6170991"/>
            <a:ext cx="914400" cy="533479"/>
            <a:chOff x="518032" y="978681"/>
            <a:chExt cx="4572000" cy="2667393"/>
          </a:xfrm>
        </p:grpSpPr>
        <p:sp>
          <p:nvSpPr>
            <p:cNvPr id="19" name="Rectangle 37"/>
            <p:cNvSpPr>
              <a:spLocks noChangeArrowheads="1"/>
            </p:cNvSpPr>
            <p:nvPr userDrawn="1"/>
          </p:nvSpPr>
          <p:spPr bwMode="black">
            <a:xfrm>
              <a:off x="3295650" y="978681"/>
              <a:ext cx="1143000" cy="263229"/>
            </a:xfrm>
            <a:prstGeom prst="rect">
              <a:avLst/>
            </a:prstGeom>
            <a:solidFill>
              <a:srgbClr val="A100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21" name="Freeform 7"/>
            <p:cNvSpPr>
              <a:spLocks noEditPoints="1"/>
            </p:cNvSpPr>
            <p:nvPr userDrawn="1"/>
          </p:nvSpPr>
          <p:spPr bwMode="black">
            <a:xfrm>
              <a:off x="518032" y="1922794"/>
              <a:ext cx="4572000" cy="1723280"/>
            </a:xfrm>
            <a:custGeom>
              <a:avLst/>
              <a:gdLst/>
              <a:ahLst/>
              <a:cxnLst>
                <a:cxn ang="0">
                  <a:pos x="581" y="233"/>
                </a:cxn>
                <a:cxn ang="0">
                  <a:pos x="538" y="949"/>
                </a:cxn>
                <a:cxn ang="0">
                  <a:pos x="630" y="946"/>
                </a:cxn>
                <a:cxn ang="0">
                  <a:pos x="793" y="880"/>
                </a:cxn>
                <a:cxn ang="0">
                  <a:pos x="886" y="728"/>
                </a:cxn>
                <a:cxn ang="0">
                  <a:pos x="905" y="505"/>
                </a:cxn>
                <a:cxn ang="0">
                  <a:pos x="850" y="329"/>
                </a:cxn>
                <a:cxn ang="0">
                  <a:pos x="727" y="241"/>
                </a:cxn>
                <a:cxn ang="0">
                  <a:pos x="521" y="3"/>
                </a:cxn>
                <a:cxn ang="0">
                  <a:pos x="643" y="74"/>
                </a:cxn>
                <a:cxn ang="0">
                  <a:pos x="761" y="24"/>
                </a:cxn>
                <a:cxn ang="0">
                  <a:pos x="855" y="9"/>
                </a:cxn>
                <a:cxn ang="0">
                  <a:pos x="1026" y="40"/>
                </a:cxn>
                <a:cxn ang="0">
                  <a:pos x="1180" y="172"/>
                </a:cxn>
                <a:cxn ang="0">
                  <a:pos x="1265" y="383"/>
                </a:cxn>
                <a:cxn ang="0">
                  <a:pos x="1265" y="641"/>
                </a:cxn>
                <a:cxn ang="0">
                  <a:pos x="1175" y="857"/>
                </a:cxn>
                <a:cxn ang="0">
                  <a:pos x="1005" y="1006"/>
                </a:cxn>
                <a:cxn ang="0">
                  <a:pos x="766" y="1074"/>
                </a:cxn>
                <a:cxn ang="0">
                  <a:pos x="601" y="1074"/>
                </a:cxn>
                <a:cxn ang="0">
                  <a:pos x="692" y="1447"/>
                </a:cxn>
                <a:cxn ang="0">
                  <a:pos x="171" y="1408"/>
                </a:cxn>
                <a:cxn ang="0">
                  <a:pos x="413" y="3"/>
                </a:cxn>
                <a:cxn ang="0">
                  <a:pos x="3876" y="20"/>
                </a:cxn>
                <a:cxn ang="0">
                  <a:pos x="4036" y="100"/>
                </a:cxn>
                <a:cxn ang="0">
                  <a:pos x="4113" y="232"/>
                </a:cxn>
                <a:cxn ang="0">
                  <a:pos x="4091" y="362"/>
                </a:cxn>
                <a:cxn ang="0">
                  <a:pos x="3995" y="436"/>
                </a:cxn>
                <a:cxn ang="0">
                  <a:pos x="3859" y="438"/>
                </a:cxn>
                <a:cxn ang="0">
                  <a:pos x="3757" y="114"/>
                </a:cxn>
                <a:cxn ang="0">
                  <a:pos x="3597" y="187"/>
                </a:cxn>
                <a:cxn ang="0">
                  <a:pos x="3508" y="339"/>
                </a:cxn>
                <a:cxn ang="0">
                  <a:pos x="3489" y="565"/>
                </a:cxn>
                <a:cxn ang="0">
                  <a:pos x="3547" y="753"/>
                </a:cxn>
                <a:cxn ang="0">
                  <a:pos x="3668" y="869"/>
                </a:cxn>
                <a:cxn ang="0">
                  <a:pos x="3821" y="896"/>
                </a:cxn>
                <a:cxn ang="0">
                  <a:pos x="3931" y="872"/>
                </a:cxn>
                <a:cxn ang="0">
                  <a:pos x="4079" y="810"/>
                </a:cxn>
                <a:cxn ang="0">
                  <a:pos x="4016" y="1024"/>
                </a:cxn>
                <a:cxn ang="0">
                  <a:pos x="3830" y="1080"/>
                </a:cxn>
                <a:cxn ang="0">
                  <a:pos x="3651" y="1095"/>
                </a:cxn>
                <a:cxn ang="0">
                  <a:pos x="3426" y="1060"/>
                </a:cxn>
                <a:cxn ang="0">
                  <a:pos x="3255" y="947"/>
                </a:cxn>
                <a:cxn ang="0">
                  <a:pos x="3140" y="772"/>
                </a:cxn>
                <a:cxn ang="0">
                  <a:pos x="3101" y="561"/>
                </a:cxn>
                <a:cxn ang="0">
                  <a:pos x="3153" y="318"/>
                </a:cxn>
                <a:cxn ang="0">
                  <a:pos x="3293" y="135"/>
                </a:cxn>
                <a:cxn ang="0">
                  <a:pos x="3508" y="27"/>
                </a:cxn>
                <a:cxn ang="0">
                  <a:pos x="2910" y="0"/>
                </a:cxn>
                <a:cxn ang="0">
                  <a:pos x="3040" y="52"/>
                </a:cxn>
                <a:cxn ang="0">
                  <a:pos x="3093" y="178"/>
                </a:cxn>
                <a:cxn ang="0">
                  <a:pos x="3071" y="277"/>
                </a:cxn>
                <a:cxn ang="0">
                  <a:pos x="3004" y="393"/>
                </a:cxn>
                <a:cxn ang="0">
                  <a:pos x="2876" y="561"/>
                </a:cxn>
                <a:cxn ang="0">
                  <a:pos x="1784" y="1078"/>
                </a:cxn>
                <a:cxn ang="0">
                  <a:pos x="1313" y="118"/>
                </a:cxn>
                <a:cxn ang="0">
                  <a:pos x="2247" y="25"/>
                </a:cxn>
                <a:cxn ang="0">
                  <a:pos x="2759" y="62"/>
                </a:cxn>
                <a:cxn ang="0">
                  <a:pos x="2872" y="4"/>
                </a:cxn>
              </a:cxnLst>
              <a:rect l="0" t="0" r="r" b="b"/>
              <a:pathLst>
                <a:path w="4127" h="1544">
                  <a:moveTo>
                    <a:pt x="640" y="229"/>
                  </a:moveTo>
                  <a:lnTo>
                    <a:pt x="622" y="229"/>
                  </a:lnTo>
                  <a:lnTo>
                    <a:pt x="603" y="230"/>
                  </a:lnTo>
                  <a:lnTo>
                    <a:pt x="581" y="233"/>
                  </a:lnTo>
                  <a:lnTo>
                    <a:pt x="553" y="235"/>
                  </a:lnTo>
                  <a:lnTo>
                    <a:pt x="521" y="241"/>
                  </a:lnTo>
                  <a:lnTo>
                    <a:pt x="521" y="947"/>
                  </a:lnTo>
                  <a:lnTo>
                    <a:pt x="538" y="949"/>
                  </a:lnTo>
                  <a:lnTo>
                    <a:pt x="553" y="949"/>
                  </a:lnTo>
                  <a:lnTo>
                    <a:pt x="566" y="949"/>
                  </a:lnTo>
                  <a:lnTo>
                    <a:pt x="578" y="949"/>
                  </a:lnTo>
                  <a:lnTo>
                    <a:pt x="630" y="946"/>
                  </a:lnTo>
                  <a:lnTo>
                    <a:pt x="677" y="937"/>
                  </a:lnTo>
                  <a:lnTo>
                    <a:pt x="720" y="924"/>
                  </a:lnTo>
                  <a:lnTo>
                    <a:pt x="758" y="905"/>
                  </a:lnTo>
                  <a:lnTo>
                    <a:pt x="793" y="880"/>
                  </a:lnTo>
                  <a:lnTo>
                    <a:pt x="824" y="850"/>
                  </a:lnTo>
                  <a:lnTo>
                    <a:pt x="849" y="815"/>
                  </a:lnTo>
                  <a:lnTo>
                    <a:pt x="870" y="775"/>
                  </a:lnTo>
                  <a:lnTo>
                    <a:pt x="886" y="728"/>
                  </a:lnTo>
                  <a:lnTo>
                    <a:pt x="897" y="678"/>
                  </a:lnTo>
                  <a:lnTo>
                    <a:pt x="905" y="622"/>
                  </a:lnTo>
                  <a:lnTo>
                    <a:pt x="907" y="561"/>
                  </a:lnTo>
                  <a:lnTo>
                    <a:pt x="905" y="505"/>
                  </a:lnTo>
                  <a:lnTo>
                    <a:pt x="897" y="452"/>
                  </a:lnTo>
                  <a:lnTo>
                    <a:pt x="886" y="407"/>
                  </a:lnTo>
                  <a:lnTo>
                    <a:pt x="870" y="366"/>
                  </a:lnTo>
                  <a:lnTo>
                    <a:pt x="850" y="329"/>
                  </a:lnTo>
                  <a:lnTo>
                    <a:pt x="826" y="299"/>
                  </a:lnTo>
                  <a:lnTo>
                    <a:pt x="797" y="274"/>
                  </a:lnTo>
                  <a:lnTo>
                    <a:pt x="763" y="254"/>
                  </a:lnTo>
                  <a:lnTo>
                    <a:pt x="727" y="241"/>
                  </a:lnTo>
                  <a:lnTo>
                    <a:pt x="686" y="232"/>
                  </a:lnTo>
                  <a:lnTo>
                    <a:pt x="640" y="229"/>
                  </a:lnTo>
                  <a:close/>
                  <a:moveTo>
                    <a:pt x="413" y="3"/>
                  </a:moveTo>
                  <a:lnTo>
                    <a:pt x="521" y="3"/>
                  </a:lnTo>
                  <a:lnTo>
                    <a:pt x="521" y="143"/>
                  </a:lnTo>
                  <a:lnTo>
                    <a:pt x="566" y="117"/>
                  </a:lnTo>
                  <a:lnTo>
                    <a:pt x="607" y="93"/>
                  </a:lnTo>
                  <a:lnTo>
                    <a:pt x="643" y="74"/>
                  </a:lnTo>
                  <a:lnTo>
                    <a:pt x="677" y="57"/>
                  </a:lnTo>
                  <a:lnTo>
                    <a:pt x="707" y="44"/>
                  </a:lnTo>
                  <a:lnTo>
                    <a:pt x="735" y="33"/>
                  </a:lnTo>
                  <a:lnTo>
                    <a:pt x="761" y="24"/>
                  </a:lnTo>
                  <a:lnTo>
                    <a:pt x="785" y="18"/>
                  </a:lnTo>
                  <a:lnTo>
                    <a:pt x="809" y="13"/>
                  </a:lnTo>
                  <a:lnTo>
                    <a:pt x="831" y="10"/>
                  </a:lnTo>
                  <a:lnTo>
                    <a:pt x="855" y="9"/>
                  </a:lnTo>
                  <a:lnTo>
                    <a:pt x="879" y="8"/>
                  </a:lnTo>
                  <a:lnTo>
                    <a:pt x="931" y="12"/>
                  </a:lnTo>
                  <a:lnTo>
                    <a:pt x="980" y="23"/>
                  </a:lnTo>
                  <a:lnTo>
                    <a:pt x="1026" y="40"/>
                  </a:lnTo>
                  <a:lnTo>
                    <a:pt x="1070" y="64"/>
                  </a:lnTo>
                  <a:lnTo>
                    <a:pt x="1110" y="94"/>
                  </a:lnTo>
                  <a:lnTo>
                    <a:pt x="1148" y="130"/>
                  </a:lnTo>
                  <a:lnTo>
                    <a:pt x="1180" y="172"/>
                  </a:lnTo>
                  <a:lnTo>
                    <a:pt x="1209" y="218"/>
                  </a:lnTo>
                  <a:lnTo>
                    <a:pt x="1233" y="268"/>
                  </a:lnTo>
                  <a:lnTo>
                    <a:pt x="1252" y="324"/>
                  </a:lnTo>
                  <a:lnTo>
                    <a:pt x="1265" y="383"/>
                  </a:lnTo>
                  <a:lnTo>
                    <a:pt x="1274" y="446"/>
                  </a:lnTo>
                  <a:lnTo>
                    <a:pt x="1278" y="512"/>
                  </a:lnTo>
                  <a:lnTo>
                    <a:pt x="1274" y="578"/>
                  </a:lnTo>
                  <a:lnTo>
                    <a:pt x="1265" y="641"/>
                  </a:lnTo>
                  <a:lnTo>
                    <a:pt x="1252" y="701"/>
                  </a:lnTo>
                  <a:lnTo>
                    <a:pt x="1232" y="756"/>
                  </a:lnTo>
                  <a:lnTo>
                    <a:pt x="1205" y="809"/>
                  </a:lnTo>
                  <a:lnTo>
                    <a:pt x="1175" y="857"/>
                  </a:lnTo>
                  <a:lnTo>
                    <a:pt x="1140" y="901"/>
                  </a:lnTo>
                  <a:lnTo>
                    <a:pt x="1099" y="941"/>
                  </a:lnTo>
                  <a:lnTo>
                    <a:pt x="1054" y="976"/>
                  </a:lnTo>
                  <a:lnTo>
                    <a:pt x="1005" y="1006"/>
                  </a:lnTo>
                  <a:lnTo>
                    <a:pt x="951" y="1031"/>
                  </a:lnTo>
                  <a:lnTo>
                    <a:pt x="894" y="1051"/>
                  </a:lnTo>
                  <a:lnTo>
                    <a:pt x="831" y="1065"/>
                  </a:lnTo>
                  <a:lnTo>
                    <a:pt x="766" y="1074"/>
                  </a:lnTo>
                  <a:lnTo>
                    <a:pt x="696" y="1078"/>
                  </a:lnTo>
                  <a:lnTo>
                    <a:pt x="670" y="1078"/>
                  </a:lnTo>
                  <a:lnTo>
                    <a:pt x="637" y="1076"/>
                  </a:lnTo>
                  <a:lnTo>
                    <a:pt x="601" y="1074"/>
                  </a:lnTo>
                  <a:lnTo>
                    <a:pt x="561" y="1071"/>
                  </a:lnTo>
                  <a:lnTo>
                    <a:pt x="521" y="1068"/>
                  </a:lnTo>
                  <a:lnTo>
                    <a:pt x="521" y="1408"/>
                  </a:lnTo>
                  <a:lnTo>
                    <a:pt x="692" y="1447"/>
                  </a:lnTo>
                  <a:lnTo>
                    <a:pt x="692" y="1544"/>
                  </a:lnTo>
                  <a:lnTo>
                    <a:pt x="18" y="1544"/>
                  </a:lnTo>
                  <a:lnTo>
                    <a:pt x="18" y="1447"/>
                  </a:lnTo>
                  <a:lnTo>
                    <a:pt x="171" y="1408"/>
                  </a:lnTo>
                  <a:lnTo>
                    <a:pt x="171" y="229"/>
                  </a:lnTo>
                  <a:lnTo>
                    <a:pt x="0" y="229"/>
                  </a:lnTo>
                  <a:lnTo>
                    <a:pt x="0" y="128"/>
                  </a:lnTo>
                  <a:lnTo>
                    <a:pt x="413" y="3"/>
                  </a:lnTo>
                  <a:close/>
                  <a:moveTo>
                    <a:pt x="3711" y="0"/>
                  </a:moveTo>
                  <a:lnTo>
                    <a:pt x="3770" y="3"/>
                  </a:lnTo>
                  <a:lnTo>
                    <a:pt x="3825" y="9"/>
                  </a:lnTo>
                  <a:lnTo>
                    <a:pt x="3876" y="20"/>
                  </a:lnTo>
                  <a:lnTo>
                    <a:pt x="3923" y="34"/>
                  </a:lnTo>
                  <a:lnTo>
                    <a:pt x="3965" y="53"/>
                  </a:lnTo>
                  <a:lnTo>
                    <a:pt x="4004" y="75"/>
                  </a:lnTo>
                  <a:lnTo>
                    <a:pt x="4036" y="100"/>
                  </a:lnTo>
                  <a:lnTo>
                    <a:pt x="4064" y="129"/>
                  </a:lnTo>
                  <a:lnTo>
                    <a:pt x="4086" y="160"/>
                  </a:lnTo>
                  <a:lnTo>
                    <a:pt x="4103" y="194"/>
                  </a:lnTo>
                  <a:lnTo>
                    <a:pt x="4113" y="232"/>
                  </a:lnTo>
                  <a:lnTo>
                    <a:pt x="4117" y="271"/>
                  </a:lnTo>
                  <a:lnTo>
                    <a:pt x="4114" y="304"/>
                  </a:lnTo>
                  <a:lnTo>
                    <a:pt x="4105" y="334"/>
                  </a:lnTo>
                  <a:lnTo>
                    <a:pt x="4091" y="362"/>
                  </a:lnTo>
                  <a:lnTo>
                    <a:pt x="4074" y="387"/>
                  </a:lnTo>
                  <a:lnTo>
                    <a:pt x="4051" y="407"/>
                  </a:lnTo>
                  <a:lnTo>
                    <a:pt x="4025" y="423"/>
                  </a:lnTo>
                  <a:lnTo>
                    <a:pt x="3995" y="436"/>
                  </a:lnTo>
                  <a:lnTo>
                    <a:pt x="3961" y="443"/>
                  </a:lnTo>
                  <a:lnTo>
                    <a:pt x="3925" y="446"/>
                  </a:lnTo>
                  <a:lnTo>
                    <a:pt x="3891" y="444"/>
                  </a:lnTo>
                  <a:lnTo>
                    <a:pt x="3859" y="438"/>
                  </a:lnTo>
                  <a:lnTo>
                    <a:pt x="3826" y="428"/>
                  </a:lnTo>
                  <a:lnTo>
                    <a:pt x="3792" y="413"/>
                  </a:lnTo>
                  <a:lnTo>
                    <a:pt x="3757" y="394"/>
                  </a:lnTo>
                  <a:lnTo>
                    <a:pt x="3757" y="114"/>
                  </a:lnTo>
                  <a:lnTo>
                    <a:pt x="3711" y="125"/>
                  </a:lnTo>
                  <a:lnTo>
                    <a:pt x="3668" y="140"/>
                  </a:lnTo>
                  <a:lnTo>
                    <a:pt x="3631" y="162"/>
                  </a:lnTo>
                  <a:lnTo>
                    <a:pt x="3597" y="187"/>
                  </a:lnTo>
                  <a:lnTo>
                    <a:pt x="3568" y="218"/>
                  </a:lnTo>
                  <a:lnTo>
                    <a:pt x="3543" y="253"/>
                  </a:lnTo>
                  <a:lnTo>
                    <a:pt x="3523" y="294"/>
                  </a:lnTo>
                  <a:lnTo>
                    <a:pt x="3508" y="339"/>
                  </a:lnTo>
                  <a:lnTo>
                    <a:pt x="3497" y="391"/>
                  </a:lnTo>
                  <a:lnTo>
                    <a:pt x="3489" y="447"/>
                  </a:lnTo>
                  <a:lnTo>
                    <a:pt x="3487" y="507"/>
                  </a:lnTo>
                  <a:lnTo>
                    <a:pt x="3489" y="565"/>
                  </a:lnTo>
                  <a:lnTo>
                    <a:pt x="3497" y="617"/>
                  </a:lnTo>
                  <a:lnTo>
                    <a:pt x="3509" y="667"/>
                  </a:lnTo>
                  <a:lnTo>
                    <a:pt x="3526" y="712"/>
                  </a:lnTo>
                  <a:lnTo>
                    <a:pt x="3547" y="753"/>
                  </a:lnTo>
                  <a:lnTo>
                    <a:pt x="3571" y="790"/>
                  </a:lnTo>
                  <a:lnTo>
                    <a:pt x="3600" y="821"/>
                  </a:lnTo>
                  <a:lnTo>
                    <a:pt x="3632" y="847"/>
                  </a:lnTo>
                  <a:lnTo>
                    <a:pt x="3668" y="869"/>
                  </a:lnTo>
                  <a:lnTo>
                    <a:pt x="3707" y="885"/>
                  </a:lnTo>
                  <a:lnTo>
                    <a:pt x="3750" y="894"/>
                  </a:lnTo>
                  <a:lnTo>
                    <a:pt x="3795" y="897"/>
                  </a:lnTo>
                  <a:lnTo>
                    <a:pt x="3821" y="896"/>
                  </a:lnTo>
                  <a:lnTo>
                    <a:pt x="3847" y="894"/>
                  </a:lnTo>
                  <a:lnTo>
                    <a:pt x="3874" y="889"/>
                  </a:lnTo>
                  <a:lnTo>
                    <a:pt x="3901" y="881"/>
                  </a:lnTo>
                  <a:lnTo>
                    <a:pt x="3931" y="872"/>
                  </a:lnTo>
                  <a:lnTo>
                    <a:pt x="3964" y="861"/>
                  </a:lnTo>
                  <a:lnTo>
                    <a:pt x="3999" y="846"/>
                  </a:lnTo>
                  <a:lnTo>
                    <a:pt x="4036" y="830"/>
                  </a:lnTo>
                  <a:lnTo>
                    <a:pt x="4079" y="810"/>
                  </a:lnTo>
                  <a:lnTo>
                    <a:pt x="4127" y="787"/>
                  </a:lnTo>
                  <a:lnTo>
                    <a:pt x="4127" y="976"/>
                  </a:lnTo>
                  <a:lnTo>
                    <a:pt x="4069" y="1001"/>
                  </a:lnTo>
                  <a:lnTo>
                    <a:pt x="4016" y="1024"/>
                  </a:lnTo>
                  <a:lnTo>
                    <a:pt x="3966" y="1041"/>
                  </a:lnTo>
                  <a:lnTo>
                    <a:pt x="3919" y="1058"/>
                  </a:lnTo>
                  <a:lnTo>
                    <a:pt x="3874" y="1070"/>
                  </a:lnTo>
                  <a:lnTo>
                    <a:pt x="3830" y="1080"/>
                  </a:lnTo>
                  <a:lnTo>
                    <a:pt x="3786" y="1086"/>
                  </a:lnTo>
                  <a:lnTo>
                    <a:pt x="3742" y="1091"/>
                  </a:lnTo>
                  <a:lnTo>
                    <a:pt x="3697" y="1094"/>
                  </a:lnTo>
                  <a:lnTo>
                    <a:pt x="3651" y="1095"/>
                  </a:lnTo>
                  <a:lnTo>
                    <a:pt x="3588" y="1093"/>
                  </a:lnTo>
                  <a:lnTo>
                    <a:pt x="3530" y="1086"/>
                  </a:lnTo>
                  <a:lnTo>
                    <a:pt x="3476" y="1075"/>
                  </a:lnTo>
                  <a:lnTo>
                    <a:pt x="3426" y="1060"/>
                  </a:lnTo>
                  <a:lnTo>
                    <a:pt x="3378" y="1039"/>
                  </a:lnTo>
                  <a:lnTo>
                    <a:pt x="3334" y="1014"/>
                  </a:lnTo>
                  <a:lnTo>
                    <a:pt x="3294" y="984"/>
                  </a:lnTo>
                  <a:lnTo>
                    <a:pt x="3255" y="947"/>
                  </a:lnTo>
                  <a:lnTo>
                    <a:pt x="3219" y="907"/>
                  </a:lnTo>
                  <a:lnTo>
                    <a:pt x="3188" y="865"/>
                  </a:lnTo>
                  <a:lnTo>
                    <a:pt x="3162" y="820"/>
                  </a:lnTo>
                  <a:lnTo>
                    <a:pt x="3140" y="772"/>
                  </a:lnTo>
                  <a:lnTo>
                    <a:pt x="3124" y="722"/>
                  </a:lnTo>
                  <a:lnTo>
                    <a:pt x="3111" y="670"/>
                  </a:lnTo>
                  <a:lnTo>
                    <a:pt x="3104" y="616"/>
                  </a:lnTo>
                  <a:lnTo>
                    <a:pt x="3101" y="561"/>
                  </a:lnTo>
                  <a:lnTo>
                    <a:pt x="3105" y="494"/>
                  </a:lnTo>
                  <a:lnTo>
                    <a:pt x="3115" y="433"/>
                  </a:lnTo>
                  <a:lnTo>
                    <a:pt x="3130" y="373"/>
                  </a:lnTo>
                  <a:lnTo>
                    <a:pt x="3153" y="318"/>
                  </a:lnTo>
                  <a:lnTo>
                    <a:pt x="3179" y="267"/>
                  </a:lnTo>
                  <a:lnTo>
                    <a:pt x="3213" y="219"/>
                  </a:lnTo>
                  <a:lnTo>
                    <a:pt x="3250" y="175"/>
                  </a:lnTo>
                  <a:lnTo>
                    <a:pt x="3293" y="135"/>
                  </a:lnTo>
                  <a:lnTo>
                    <a:pt x="3341" y="102"/>
                  </a:lnTo>
                  <a:lnTo>
                    <a:pt x="3392" y="72"/>
                  </a:lnTo>
                  <a:lnTo>
                    <a:pt x="3448" y="47"/>
                  </a:lnTo>
                  <a:lnTo>
                    <a:pt x="3508" y="27"/>
                  </a:lnTo>
                  <a:lnTo>
                    <a:pt x="3573" y="12"/>
                  </a:lnTo>
                  <a:lnTo>
                    <a:pt x="3640" y="3"/>
                  </a:lnTo>
                  <a:lnTo>
                    <a:pt x="3711" y="0"/>
                  </a:lnTo>
                  <a:close/>
                  <a:moveTo>
                    <a:pt x="2910" y="0"/>
                  </a:moveTo>
                  <a:lnTo>
                    <a:pt x="2948" y="4"/>
                  </a:lnTo>
                  <a:lnTo>
                    <a:pt x="2983" y="14"/>
                  </a:lnTo>
                  <a:lnTo>
                    <a:pt x="3014" y="30"/>
                  </a:lnTo>
                  <a:lnTo>
                    <a:pt x="3040" y="52"/>
                  </a:lnTo>
                  <a:lnTo>
                    <a:pt x="3063" y="78"/>
                  </a:lnTo>
                  <a:lnTo>
                    <a:pt x="3079" y="109"/>
                  </a:lnTo>
                  <a:lnTo>
                    <a:pt x="3089" y="142"/>
                  </a:lnTo>
                  <a:lnTo>
                    <a:pt x="3093" y="178"/>
                  </a:lnTo>
                  <a:lnTo>
                    <a:pt x="3091" y="203"/>
                  </a:lnTo>
                  <a:lnTo>
                    <a:pt x="3088" y="227"/>
                  </a:lnTo>
                  <a:lnTo>
                    <a:pt x="3081" y="252"/>
                  </a:lnTo>
                  <a:lnTo>
                    <a:pt x="3071" y="277"/>
                  </a:lnTo>
                  <a:lnTo>
                    <a:pt x="3060" y="303"/>
                  </a:lnTo>
                  <a:lnTo>
                    <a:pt x="3044" y="331"/>
                  </a:lnTo>
                  <a:lnTo>
                    <a:pt x="3025" y="361"/>
                  </a:lnTo>
                  <a:lnTo>
                    <a:pt x="3004" y="393"/>
                  </a:lnTo>
                  <a:lnTo>
                    <a:pt x="2978" y="429"/>
                  </a:lnTo>
                  <a:lnTo>
                    <a:pt x="2948" y="468"/>
                  </a:lnTo>
                  <a:lnTo>
                    <a:pt x="2914" y="512"/>
                  </a:lnTo>
                  <a:lnTo>
                    <a:pt x="2876" y="561"/>
                  </a:lnTo>
                  <a:lnTo>
                    <a:pt x="2472" y="1078"/>
                  </a:lnTo>
                  <a:lnTo>
                    <a:pt x="2182" y="1078"/>
                  </a:lnTo>
                  <a:lnTo>
                    <a:pt x="2182" y="424"/>
                  </a:lnTo>
                  <a:lnTo>
                    <a:pt x="1784" y="1078"/>
                  </a:lnTo>
                  <a:lnTo>
                    <a:pt x="1518" y="1078"/>
                  </a:lnTo>
                  <a:lnTo>
                    <a:pt x="1518" y="234"/>
                  </a:lnTo>
                  <a:lnTo>
                    <a:pt x="1313" y="214"/>
                  </a:lnTo>
                  <a:lnTo>
                    <a:pt x="1313" y="118"/>
                  </a:lnTo>
                  <a:lnTo>
                    <a:pt x="1690" y="25"/>
                  </a:lnTo>
                  <a:lnTo>
                    <a:pt x="1832" y="25"/>
                  </a:lnTo>
                  <a:lnTo>
                    <a:pt x="1832" y="713"/>
                  </a:lnTo>
                  <a:lnTo>
                    <a:pt x="2247" y="25"/>
                  </a:lnTo>
                  <a:lnTo>
                    <a:pt x="2497" y="25"/>
                  </a:lnTo>
                  <a:lnTo>
                    <a:pt x="2497" y="822"/>
                  </a:lnTo>
                  <a:lnTo>
                    <a:pt x="2759" y="473"/>
                  </a:lnTo>
                  <a:lnTo>
                    <a:pt x="2759" y="62"/>
                  </a:lnTo>
                  <a:lnTo>
                    <a:pt x="2779" y="44"/>
                  </a:lnTo>
                  <a:lnTo>
                    <a:pt x="2806" y="27"/>
                  </a:lnTo>
                  <a:lnTo>
                    <a:pt x="2837" y="13"/>
                  </a:lnTo>
                  <a:lnTo>
                    <a:pt x="2872" y="4"/>
                  </a:lnTo>
                  <a:lnTo>
                    <a:pt x="291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noProof="0" dirty="0"/>
            </a:p>
          </p:txBody>
        </p:sp>
      </p:gr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Cover Slide: Colour">
    <p:spTree>
      <p:nvGrpSpPr>
        <p:cNvPr id="1" name=""/>
        <p:cNvGrpSpPr/>
        <p:nvPr/>
      </p:nvGrpSpPr>
      <p:grpSpPr>
        <a:xfrm>
          <a:off x="0" y="0"/>
          <a:ext cx="0" cy="0"/>
          <a:chOff x="0" y="0"/>
          <a:chExt cx="0" cy="0"/>
        </a:xfrm>
      </p:grpSpPr>
      <p:sp>
        <p:nvSpPr>
          <p:cNvPr id="82" name="Rectangle 649"/>
          <p:cNvSpPr>
            <a:spLocks noChangeArrowheads="1"/>
          </p:cNvSpPr>
          <p:nvPr/>
        </p:nvSpPr>
        <p:spPr bwMode="gray">
          <a:xfrm>
            <a:off x="7391400" y="685801"/>
            <a:ext cx="1752600" cy="5486399"/>
          </a:xfrm>
          <a:prstGeom prst="rect">
            <a:avLst/>
          </a:prstGeom>
          <a:solidFill>
            <a:schemeClr val="tx2">
              <a:lumMod val="40000"/>
              <a:lumOff val="60000"/>
            </a:schemeClr>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de-DE" noProof="0" dirty="0"/>
          </a:p>
        </p:txBody>
      </p:sp>
      <p:sp>
        <p:nvSpPr>
          <p:cNvPr id="81" name="Rectangle 648"/>
          <p:cNvSpPr>
            <a:spLocks noChangeArrowheads="1"/>
          </p:cNvSpPr>
          <p:nvPr/>
        </p:nvSpPr>
        <p:spPr bwMode="gray">
          <a:xfrm>
            <a:off x="1752600" y="0"/>
            <a:ext cx="5638800" cy="685800"/>
          </a:xfrm>
          <a:prstGeom prst="rect">
            <a:avLst/>
          </a:prstGeom>
          <a:solidFill>
            <a:schemeClr val="tx2">
              <a:lumMod val="60000"/>
              <a:lumOff val="40000"/>
            </a:schemeClr>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de-DE" noProof="0" dirty="0"/>
          </a:p>
        </p:txBody>
      </p:sp>
      <p:sp>
        <p:nvSpPr>
          <p:cNvPr id="83" name="Rectangle 650"/>
          <p:cNvSpPr>
            <a:spLocks noChangeArrowheads="1"/>
          </p:cNvSpPr>
          <p:nvPr/>
        </p:nvSpPr>
        <p:spPr bwMode="gray">
          <a:xfrm>
            <a:off x="1752600" y="685800"/>
            <a:ext cx="5638800" cy="5486400"/>
          </a:xfrm>
          <a:prstGeom prst="rect">
            <a:avLst/>
          </a:prstGeom>
          <a:solidFill>
            <a:schemeClr val="tx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de-DE" noProof="0" dirty="0"/>
          </a:p>
        </p:txBody>
      </p:sp>
      <p:sp>
        <p:nvSpPr>
          <p:cNvPr id="50" name="Title 1"/>
          <p:cNvSpPr>
            <a:spLocks noGrp="1"/>
          </p:cNvSpPr>
          <p:nvPr>
            <p:ph type="ctrTitle" hasCustomPrompt="1"/>
          </p:nvPr>
        </p:nvSpPr>
        <p:spPr bwMode="white">
          <a:xfrm>
            <a:off x="1895475" y="838200"/>
            <a:ext cx="5343525" cy="914400"/>
          </a:xfrm>
        </p:spPr>
        <p:txBody>
          <a:bodyPr anchor="t" anchorCtr="0">
            <a:noAutofit/>
          </a:bodyPr>
          <a:lstStyle>
            <a:lvl1pPr>
              <a:lnSpc>
                <a:spcPct val="90000"/>
              </a:lnSpc>
              <a:defRPr sz="3200" b="1" i="1" baseline="0">
                <a:solidFill>
                  <a:schemeClr val="bg1"/>
                </a:solidFill>
              </a:defRPr>
            </a:lvl1pPr>
          </a:lstStyle>
          <a:p>
            <a:r>
              <a:rPr lang="de-DE" noProof="0" dirty="0"/>
              <a:t>Click </a:t>
            </a:r>
            <a:r>
              <a:rPr lang="de-DE" noProof="0" dirty="0" err="1"/>
              <a:t>to</a:t>
            </a:r>
            <a:r>
              <a:rPr lang="de-DE" noProof="0" dirty="0"/>
              <a:t> </a:t>
            </a:r>
            <a:r>
              <a:rPr lang="de-DE" noProof="0" dirty="0" err="1"/>
              <a:t>add</a:t>
            </a:r>
            <a:r>
              <a:rPr lang="de-DE" noProof="0" dirty="0"/>
              <a:t> </a:t>
            </a:r>
            <a:r>
              <a:rPr lang="de-DE" noProof="0" dirty="0" err="1"/>
              <a:t>the</a:t>
            </a:r>
            <a:r>
              <a:rPr lang="de-DE" noProof="0" dirty="0"/>
              <a:t> </a:t>
            </a:r>
            <a:r>
              <a:rPr lang="de-DE" noProof="0" dirty="0" err="1"/>
              <a:t>presentation’s</a:t>
            </a:r>
            <a:r>
              <a:rPr lang="de-DE" noProof="0" dirty="0"/>
              <a:t> </a:t>
            </a:r>
            <a:r>
              <a:rPr lang="de-DE" noProof="0" dirty="0" err="1"/>
              <a:t>main</a:t>
            </a:r>
            <a:r>
              <a:rPr lang="de-DE" noProof="0" dirty="0"/>
              <a:t> title</a:t>
            </a:r>
          </a:p>
        </p:txBody>
      </p:sp>
      <p:sp>
        <p:nvSpPr>
          <p:cNvPr id="51" name="Subtitle 2"/>
          <p:cNvSpPr>
            <a:spLocks noGrp="1"/>
          </p:cNvSpPr>
          <p:nvPr>
            <p:ph type="subTitle" idx="1" hasCustomPrompt="1"/>
          </p:nvPr>
        </p:nvSpPr>
        <p:spPr bwMode="white">
          <a:xfrm>
            <a:off x="1895475" y="1828799"/>
            <a:ext cx="5343525" cy="914401"/>
          </a:xfrm>
        </p:spPr>
        <p:txBody>
          <a:bodyPr>
            <a:noAutofit/>
          </a:bodyPr>
          <a:lstStyle>
            <a:lvl1pPr marL="0" indent="0" algn="l">
              <a:lnSpc>
                <a:spcPct val="90000"/>
              </a:lnSpc>
              <a:spcAft>
                <a:spcPts val="0"/>
              </a:spcAft>
              <a:buNone/>
              <a:defRPr sz="3200" baseline="0">
                <a:solidFill>
                  <a:schemeClr val="bg1"/>
                </a:solidFill>
                <a:latin typeface="+mj-lt"/>
              </a:defRPr>
            </a:lvl1pPr>
            <a:lvl2pPr marL="0" indent="0" algn="l">
              <a:buNone/>
              <a:defRPr sz="1800">
                <a:solidFill>
                  <a:schemeClr val="bg1"/>
                </a:solidFill>
                <a:latin typeface="+mj-lt"/>
              </a:defRPr>
            </a:lvl2pPr>
            <a:lvl3pPr marL="457200" indent="0" algn="l">
              <a:buNone/>
              <a:defRPr sz="1800">
                <a:solidFill>
                  <a:schemeClr val="bg1"/>
                </a:solidFill>
                <a:latin typeface="+mj-lt"/>
              </a:defRPr>
            </a:lvl3pPr>
            <a:lvl4pPr marL="914400" indent="0" algn="l">
              <a:buNone/>
              <a:defRPr sz="1800">
                <a:solidFill>
                  <a:schemeClr val="bg1"/>
                </a:solidFill>
                <a:latin typeface="+mj-lt"/>
              </a:defRPr>
            </a:lvl4pPr>
            <a:lvl5pPr marL="1371600" indent="0" algn="l">
              <a:buNone/>
              <a:defRPr sz="1800">
                <a:solidFill>
                  <a:schemeClr val="bg1"/>
                </a:solidFill>
                <a:latin typeface="+mj-lt"/>
              </a:defRPr>
            </a:lvl5pPr>
            <a:lvl6pPr marL="1828800" indent="0" algn="l">
              <a:buNone/>
              <a:defRPr sz="1800">
                <a:solidFill>
                  <a:schemeClr val="bg1"/>
                </a:solidFill>
                <a:latin typeface="+mj-lt"/>
              </a:defRPr>
            </a:lvl6pPr>
            <a:lvl7pPr marL="2286000" indent="0" algn="l">
              <a:buNone/>
              <a:defRPr sz="1800">
                <a:solidFill>
                  <a:schemeClr val="bg1"/>
                </a:solidFill>
                <a:latin typeface="+mj-lt"/>
              </a:defRPr>
            </a:lvl7pPr>
            <a:lvl8pPr marL="2743200" indent="0" algn="l">
              <a:buNone/>
              <a:defRPr sz="1800">
                <a:solidFill>
                  <a:schemeClr val="bg1"/>
                </a:solidFill>
                <a:latin typeface="+mj-lt"/>
              </a:defRPr>
            </a:lvl8pPr>
            <a:lvl9pPr marL="3200400" indent="0" algn="l">
              <a:buNone/>
              <a:defRPr sz="1800">
                <a:solidFill>
                  <a:schemeClr val="bg1"/>
                </a:solidFill>
                <a:latin typeface="+mj-lt"/>
              </a:defRPr>
            </a:lvl9pPr>
          </a:lstStyle>
          <a:p>
            <a:r>
              <a:rPr lang="de-DE" noProof="0" dirty="0" err="1"/>
              <a:t>Subtitle</a:t>
            </a:r>
            <a:r>
              <a:rPr lang="de-DE" noProof="0" dirty="0"/>
              <a:t> </a:t>
            </a:r>
            <a:r>
              <a:rPr lang="de-DE" noProof="0" dirty="0" err="1"/>
              <a:t>and</a:t>
            </a:r>
            <a:r>
              <a:rPr lang="de-DE" noProof="0" dirty="0"/>
              <a:t> </a:t>
            </a:r>
            <a:r>
              <a:rPr lang="de-DE" noProof="0" dirty="0" err="1"/>
              <a:t>date</a:t>
            </a:r>
            <a:r>
              <a:rPr lang="de-DE" noProof="0" dirty="0"/>
              <a:t> (</a:t>
            </a:r>
            <a:r>
              <a:rPr lang="de-DE" noProof="0" dirty="0" err="1"/>
              <a:t>move</a:t>
            </a:r>
            <a:r>
              <a:rPr lang="de-DE" noProof="0" dirty="0"/>
              <a:t> </a:t>
            </a:r>
            <a:r>
              <a:rPr lang="de-DE" noProof="0" dirty="0" err="1"/>
              <a:t>higher</a:t>
            </a:r>
            <a:r>
              <a:rPr lang="de-DE" noProof="0" dirty="0"/>
              <a:t> </a:t>
            </a:r>
            <a:r>
              <a:rPr lang="de-DE" noProof="0" dirty="0" err="1"/>
              <a:t>if</a:t>
            </a:r>
            <a:r>
              <a:rPr lang="de-DE" noProof="0" dirty="0"/>
              <a:t> title </a:t>
            </a:r>
            <a:r>
              <a:rPr lang="de-DE" noProof="0" dirty="0" err="1"/>
              <a:t>is</a:t>
            </a:r>
            <a:r>
              <a:rPr lang="de-DE" noProof="0" dirty="0"/>
              <a:t> </a:t>
            </a:r>
            <a:r>
              <a:rPr lang="de-DE" noProof="0" dirty="0" err="1"/>
              <a:t>only</a:t>
            </a:r>
            <a:r>
              <a:rPr lang="de-DE" noProof="0" dirty="0"/>
              <a:t> </a:t>
            </a:r>
            <a:r>
              <a:rPr lang="de-DE" noProof="0" dirty="0" err="1"/>
              <a:t>one</a:t>
            </a:r>
            <a:r>
              <a:rPr lang="de-DE" noProof="0" dirty="0"/>
              <a:t> </a:t>
            </a:r>
            <a:r>
              <a:rPr lang="de-DE" noProof="0" dirty="0" err="1"/>
              <a:t>line</a:t>
            </a:r>
            <a:r>
              <a:rPr lang="de-DE" noProof="0" dirty="0"/>
              <a:t>)</a:t>
            </a:r>
          </a:p>
        </p:txBody>
      </p:sp>
      <p:sp>
        <p:nvSpPr>
          <p:cNvPr id="52" name="Text Placeholder 31"/>
          <p:cNvSpPr>
            <a:spLocks noGrp="1"/>
          </p:cNvSpPr>
          <p:nvPr>
            <p:ph type="body" sz="quarter" idx="10" hasCustomPrompt="1"/>
          </p:nvPr>
        </p:nvSpPr>
        <p:spPr bwMode="white">
          <a:xfrm>
            <a:off x="1895475" y="374904"/>
            <a:ext cx="4105656" cy="146304"/>
          </a:xfrm>
        </p:spPr>
        <p:txBody>
          <a:bodyPr/>
          <a:lstStyle>
            <a:lvl1pPr>
              <a:defRPr sz="1100">
                <a:solidFill>
                  <a:schemeClr val="bg1"/>
                </a:solidFill>
                <a:latin typeface="Arial" pitchFamily="34" charset="0"/>
                <a:cs typeface="Arial" pitchFamily="34" charset="0"/>
              </a:defRPr>
            </a:lvl1pPr>
            <a:lvl2pPr>
              <a:defRPr sz="1000">
                <a:solidFill>
                  <a:schemeClr val="bg1"/>
                </a:solidFill>
                <a:latin typeface="Arial" pitchFamily="34" charset="0"/>
                <a:cs typeface="Arial" pitchFamily="34" charset="0"/>
              </a:defRPr>
            </a:lvl2pPr>
            <a:lvl3pPr>
              <a:defRPr sz="1000">
                <a:solidFill>
                  <a:schemeClr val="bg1"/>
                </a:solidFill>
                <a:latin typeface="Arial" pitchFamily="34" charset="0"/>
                <a:cs typeface="Arial" pitchFamily="34" charset="0"/>
              </a:defRPr>
            </a:lvl3pPr>
            <a:lvl4pPr>
              <a:defRPr sz="1000">
                <a:solidFill>
                  <a:schemeClr val="bg1"/>
                </a:solidFill>
                <a:latin typeface="Arial" pitchFamily="34" charset="0"/>
                <a:cs typeface="Arial" pitchFamily="34" charset="0"/>
              </a:defRPr>
            </a:lvl4pPr>
            <a:lvl5pPr>
              <a:defRPr sz="1000">
                <a:solidFill>
                  <a:schemeClr val="bg1"/>
                </a:solidFill>
                <a:latin typeface="Arial" pitchFamily="34" charset="0"/>
                <a:cs typeface="Arial" pitchFamily="34" charset="0"/>
              </a:defRPr>
            </a:lvl5pPr>
          </a:lstStyle>
          <a:p>
            <a:pPr lvl="0"/>
            <a:r>
              <a:rPr lang="de-DE" noProof="0" dirty="0"/>
              <a:t>www.pwc.com</a:t>
            </a:r>
          </a:p>
        </p:txBody>
      </p:sp>
      <p:grpSp>
        <p:nvGrpSpPr>
          <p:cNvPr id="11" name="Group 32"/>
          <p:cNvGrpSpPr/>
          <p:nvPr userDrawn="1"/>
        </p:nvGrpSpPr>
        <p:grpSpPr>
          <a:xfrm>
            <a:off x="968592" y="6170991"/>
            <a:ext cx="914400" cy="533479"/>
            <a:chOff x="518032" y="978681"/>
            <a:chExt cx="4572000" cy="2667393"/>
          </a:xfrm>
        </p:grpSpPr>
        <p:sp>
          <p:nvSpPr>
            <p:cNvPr id="12" name="Rectangle 37"/>
            <p:cNvSpPr>
              <a:spLocks noChangeArrowheads="1"/>
            </p:cNvSpPr>
            <p:nvPr userDrawn="1"/>
          </p:nvSpPr>
          <p:spPr bwMode="black">
            <a:xfrm>
              <a:off x="3295650" y="978681"/>
              <a:ext cx="1143000" cy="263229"/>
            </a:xfrm>
            <a:prstGeom prst="rect">
              <a:avLst/>
            </a:prstGeom>
            <a:solidFill>
              <a:schemeClr val="tx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3" name="Freeform 7"/>
            <p:cNvSpPr>
              <a:spLocks noEditPoints="1"/>
            </p:cNvSpPr>
            <p:nvPr userDrawn="1"/>
          </p:nvSpPr>
          <p:spPr bwMode="black">
            <a:xfrm>
              <a:off x="518032" y="1922794"/>
              <a:ext cx="4572000" cy="1723280"/>
            </a:xfrm>
            <a:custGeom>
              <a:avLst/>
              <a:gdLst/>
              <a:ahLst/>
              <a:cxnLst>
                <a:cxn ang="0">
                  <a:pos x="581" y="233"/>
                </a:cxn>
                <a:cxn ang="0">
                  <a:pos x="538" y="949"/>
                </a:cxn>
                <a:cxn ang="0">
                  <a:pos x="630" y="946"/>
                </a:cxn>
                <a:cxn ang="0">
                  <a:pos x="793" y="880"/>
                </a:cxn>
                <a:cxn ang="0">
                  <a:pos x="886" y="728"/>
                </a:cxn>
                <a:cxn ang="0">
                  <a:pos x="905" y="505"/>
                </a:cxn>
                <a:cxn ang="0">
                  <a:pos x="850" y="329"/>
                </a:cxn>
                <a:cxn ang="0">
                  <a:pos x="727" y="241"/>
                </a:cxn>
                <a:cxn ang="0">
                  <a:pos x="521" y="3"/>
                </a:cxn>
                <a:cxn ang="0">
                  <a:pos x="643" y="74"/>
                </a:cxn>
                <a:cxn ang="0">
                  <a:pos x="761" y="24"/>
                </a:cxn>
                <a:cxn ang="0">
                  <a:pos x="855" y="9"/>
                </a:cxn>
                <a:cxn ang="0">
                  <a:pos x="1026" y="40"/>
                </a:cxn>
                <a:cxn ang="0">
                  <a:pos x="1180" y="172"/>
                </a:cxn>
                <a:cxn ang="0">
                  <a:pos x="1265" y="383"/>
                </a:cxn>
                <a:cxn ang="0">
                  <a:pos x="1265" y="641"/>
                </a:cxn>
                <a:cxn ang="0">
                  <a:pos x="1175" y="857"/>
                </a:cxn>
                <a:cxn ang="0">
                  <a:pos x="1005" y="1006"/>
                </a:cxn>
                <a:cxn ang="0">
                  <a:pos x="766" y="1074"/>
                </a:cxn>
                <a:cxn ang="0">
                  <a:pos x="601" y="1074"/>
                </a:cxn>
                <a:cxn ang="0">
                  <a:pos x="692" y="1447"/>
                </a:cxn>
                <a:cxn ang="0">
                  <a:pos x="171" y="1408"/>
                </a:cxn>
                <a:cxn ang="0">
                  <a:pos x="413" y="3"/>
                </a:cxn>
                <a:cxn ang="0">
                  <a:pos x="3876" y="20"/>
                </a:cxn>
                <a:cxn ang="0">
                  <a:pos x="4036" y="100"/>
                </a:cxn>
                <a:cxn ang="0">
                  <a:pos x="4113" y="232"/>
                </a:cxn>
                <a:cxn ang="0">
                  <a:pos x="4091" y="362"/>
                </a:cxn>
                <a:cxn ang="0">
                  <a:pos x="3995" y="436"/>
                </a:cxn>
                <a:cxn ang="0">
                  <a:pos x="3859" y="438"/>
                </a:cxn>
                <a:cxn ang="0">
                  <a:pos x="3757" y="114"/>
                </a:cxn>
                <a:cxn ang="0">
                  <a:pos x="3597" y="187"/>
                </a:cxn>
                <a:cxn ang="0">
                  <a:pos x="3508" y="339"/>
                </a:cxn>
                <a:cxn ang="0">
                  <a:pos x="3489" y="565"/>
                </a:cxn>
                <a:cxn ang="0">
                  <a:pos x="3547" y="753"/>
                </a:cxn>
                <a:cxn ang="0">
                  <a:pos x="3668" y="869"/>
                </a:cxn>
                <a:cxn ang="0">
                  <a:pos x="3821" y="896"/>
                </a:cxn>
                <a:cxn ang="0">
                  <a:pos x="3931" y="872"/>
                </a:cxn>
                <a:cxn ang="0">
                  <a:pos x="4079" y="810"/>
                </a:cxn>
                <a:cxn ang="0">
                  <a:pos x="4016" y="1024"/>
                </a:cxn>
                <a:cxn ang="0">
                  <a:pos x="3830" y="1080"/>
                </a:cxn>
                <a:cxn ang="0">
                  <a:pos x="3651" y="1095"/>
                </a:cxn>
                <a:cxn ang="0">
                  <a:pos x="3426" y="1060"/>
                </a:cxn>
                <a:cxn ang="0">
                  <a:pos x="3255" y="947"/>
                </a:cxn>
                <a:cxn ang="0">
                  <a:pos x="3140" y="772"/>
                </a:cxn>
                <a:cxn ang="0">
                  <a:pos x="3101" y="561"/>
                </a:cxn>
                <a:cxn ang="0">
                  <a:pos x="3153" y="318"/>
                </a:cxn>
                <a:cxn ang="0">
                  <a:pos x="3293" y="135"/>
                </a:cxn>
                <a:cxn ang="0">
                  <a:pos x="3508" y="27"/>
                </a:cxn>
                <a:cxn ang="0">
                  <a:pos x="2910" y="0"/>
                </a:cxn>
                <a:cxn ang="0">
                  <a:pos x="3040" y="52"/>
                </a:cxn>
                <a:cxn ang="0">
                  <a:pos x="3093" y="178"/>
                </a:cxn>
                <a:cxn ang="0">
                  <a:pos x="3071" y="277"/>
                </a:cxn>
                <a:cxn ang="0">
                  <a:pos x="3004" y="393"/>
                </a:cxn>
                <a:cxn ang="0">
                  <a:pos x="2876" y="561"/>
                </a:cxn>
                <a:cxn ang="0">
                  <a:pos x="1784" y="1078"/>
                </a:cxn>
                <a:cxn ang="0">
                  <a:pos x="1313" y="118"/>
                </a:cxn>
                <a:cxn ang="0">
                  <a:pos x="2247" y="25"/>
                </a:cxn>
                <a:cxn ang="0">
                  <a:pos x="2759" y="62"/>
                </a:cxn>
                <a:cxn ang="0">
                  <a:pos x="2872" y="4"/>
                </a:cxn>
              </a:cxnLst>
              <a:rect l="0" t="0" r="r" b="b"/>
              <a:pathLst>
                <a:path w="4127" h="1544">
                  <a:moveTo>
                    <a:pt x="640" y="229"/>
                  </a:moveTo>
                  <a:lnTo>
                    <a:pt x="622" y="229"/>
                  </a:lnTo>
                  <a:lnTo>
                    <a:pt x="603" y="230"/>
                  </a:lnTo>
                  <a:lnTo>
                    <a:pt x="581" y="233"/>
                  </a:lnTo>
                  <a:lnTo>
                    <a:pt x="553" y="235"/>
                  </a:lnTo>
                  <a:lnTo>
                    <a:pt x="521" y="241"/>
                  </a:lnTo>
                  <a:lnTo>
                    <a:pt x="521" y="947"/>
                  </a:lnTo>
                  <a:lnTo>
                    <a:pt x="538" y="949"/>
                  </a:lnTo>
                  <a:lnTo>
                    <a:pt x="553" y="949"/>
                  </a:lnTo>
                  <a:lnTo>
                    <a:pt x="566" y="949"/>
                  </a:lnTo>
                  <a:lnTo>
                    <a:pt x="578" y="949"/>
                  </a:lnTo>
                  <a:lnTo>
                    <a:pt x="630" y="946"/>
                  </a:lnTo>
                  <a:lnTo>
                    <a:pt x="677" y="937"/>
                  </a:lnTo>
                  <a:lnTo>
                    <a:pt x="720" y="924"/>
                  </a:lnTo>
                  <a:lnTo>
                    <a:pt x="758" y="905"/>
                  </a:lnTo>
                  <a:lnTo>
                    <a:pt x="793" y="880"/>
                  </a:lnTo>
                  <a:lnTo>
                    <a:pt x="824" y="850"/>
                  </a:lnTo>
                  <a:lnTo>
                    <a:pt x="849" y="815"/>
                  </a:lnTo>
                  <a:lnTo>
                    <a:pt x="870" y="775"/>
                  </a:lnTo>
                  <a:lnTo>
                    <a:pt x="886" y="728"/>
                  </a:lnTo>
                  <a:lnTo>
                    <a:pt x="897" y="678"/>
                  </a:lnTo>
                  <a:lnTo>
                    <a:pt x="905" y="622"/>
                  </a:lnTo>
                  <a:lnTo>
                    <a:pt x="907" y="561"/>
                  </a:lnTo>
                  <a:lnTo>
                    <a:pt x="905" y="505"/>
                  </a:lnTo>
                  <a:lnTo>
                    <a:pt x="897" y="452"/>
                  </a:lnTo>
                  <a:lnTo>
                    <a:pt x="886" y="407"/>
                  </a:lnTo>
                  <a:lnTo>
                    <a:pt x="870" y="366"/>
                  </a:lnTo>
                  <a:lnTo>
                    <a:pt x="850" y="329"/>
                  </a:lnTo>
                  <a:lnTo>
                    <a:pt x="826" y="299"/>
                  </a:lnTo>
                  <a:lnTo>
                    <a:pt x="797" y="274"/>
                  </a:lnTo>
                  <a:lnTo>
                    <a:pt x="763" y="254"/>
                  </a:lnTo>
                  <a:lnTo>
                    <a:pt x="727" y="241"/>
                  </a:lnTo>
                  <a:lnTo>
                    <a:pt x="686" y="232"/>
                  </a:lnTo>
                  <a:lnTo>
                    <a:pt x="640" y="229"/>
                  </a:lnTo>
                  <a:close/>
                  <a:moveTo>
                    <a:pt x="413" y="3"/>
                  </a:moveTo>
                  <a:lnTo>
                    <a:pt x="521" y="3"/>
                  </a:lnTo>
                  <a:lnTo>
                    <a:pt x="521" y="143"/>
                  </a:lnTo>
                  <a:lnTo>
                    <a:pt x="566" y="117"/>
                  </a:lnTo>
                  <a:lnTo>
                    <a:pt x="607" y="93"/>
                  </a:lnTo>
                  <a:lnTo>
                    <a:pt x="643" y="74"/>
                  </a:lnTo>
                  <a:lnTo>
                    <a:pt x="677" y="57"/>
                  </a:lnTo>
                  <a:lnTo>
                    <a:pt x="707" y="44"/>
                  </a:lnTo>
                  <a:lnTo>
                    <a:pt x="735" y="33"/>
                  </a:lnTo>
                  <a:lnTo>
                    <a:pt x="761" y="24"/>
                  </a:lnTo>
                  <a:lnTo>
                    <a:pt x="785" y="18"/>
                  </a:lnTo>
                  <a:lnTo>
                    <a:pt x="809" y="13"/>
                  </a:lnTo>
                  <a:lnTo>
                    <a:pt x="831" y="10"/>
                  </a:lnTo>
                  <a:lnTo>
                    <a:pt x="855" y="9"/>
                  </a:lnTo>
                  <a:lnTo>
                    <a:pt x="879" y="8"/>
                  </a:lnTo>
                  <a:lnTo>
                    <a:pt x="931" y="12"/>
                  </a:lnTo>
                  <a:lnTo>
                    <a:pt x="980" y="23"/>
                  </a:lnTo>
                  <a:lnTo>
                    <a:pt x="1026" y="40"/>
                  </a:lnTo>
                  <a:lnTo>
                    <a:pt x="1070" y="64"/>
                  </a:lnTo>
                  <a:lnTo>
                    <a:pt x="1110" y="94"/>
                  </a:lnTo>
                  <a:lnTo>
                    <a:pt x="1148" y="130"/>
                  </a:lnTo>
                  <a:lnTo>
                    <a:pt x="1180" y="172"/>
                  </a:lnTo>
                  <a:lnTo>
                    <a:pt x="1209" y="218"/>
                  </a:lnTo>
                  <a:lnTo>
                    <a:pt x="1233" y="268"/>
                  </a:lnTo>
                  <a:lnTo>
                    <a:pt x="1252" y="324"/>
                  </a:lnTo>
                  <a:lnTo>
                    <a:pt x="1265" y="383"/>
                  </a:lnTo>
                  <a:lnTo>
                    <a:pt x="1274" y="446"/>
                  </a:lnTo>
                  <a:lnTo>
                    <a:pt x="1278" y="512"/>
                  </a:lnTo>
                  <a:lnTo>
                    <a:pt x="1274" y="578"/>
                  </a:lnTo>
                  <a:lnTo>
                    <a:pt x="1265" y="641"/>
                  </a:lnTo>
                  <a:lnTo>
                    <a:pt x="1252" y="701"/>
                  </a:lnTo>
                  <a:lnTo>
                    <a:pt x="1232" y="756"/>
                  </a:lnTo>
                  <a:lnTo>
                    <a:pt x="1205" y="809"/>
                  </a:lnTo>
                  <a:lnTo>
                    <a:pt x="1175" y="857"/>
                  </a:lnTo>
                  <a:lnTo>
                    <a:pt x="1140" y="901"/>
                  </a:lnTo>
                  <a:lnTo>
                    <a:pt x="1099" y="941"/>
                  </a:lnTo>
                  <a:lnTo>
                    <a:pt x="1054" y="976"/>
                  </a:lnTo>
                  <a:lnTo>
                    <a:pt x="1005" y="1006"/>
                  </a:lnTo>
                  <a:lnTo>
                    <a:pt x="951" y="1031"/>
                  </a:lnTo>
                  <a:lnTo>
                    <a:pt x="894" y="1051"/>
                  </a:lnTo>
                  <a:lnTo>
                    <a:pt x="831" y="1065"/>
                  </a:lnTo>
                  <a:lnTo>
                    <a:pt x="766" y="1074"/>
                  </a:lnTo>
                  <a:lnTo>
                    <a:pt x="696" y="1078"/>
                  </a:lnTo>
                  <a:lnTo>
                    <a:pt x="670" y="1078"/>
                  </a:lnTo>
                  <a:lnTo>
                    <a:pt x="637" y="1076"/>
                  </a:lnTo>
                  <a:lnTo>
                    <a:pt x="601" y="1074"/>
                  </a:lnTo>
                  <a:lnTo>
                    <a:pt x="561" y="1071"/>
                  </a:lnTo>
                  <a:lnTo>
                    <a:pt x="521" y="1068"/>
                  </a:lnTo>
                  <a:lnTo>
                    <a:pt x="521" y="1408"/>
                  </a:lnTo>
                  <a:lnTo>
                    <a:pt x="692" y="1447"/>
                  </a:lnTo>
                  <a:lnTo>
                    <a:pt x="692" y="1544"/>
                  </a:lnTo>
                  <a:lnTo>
                    <a:pt x="18" y="1544"/>
                  </a:lnTo>
                  <a:lnTo>
                    <a:pt x="18" y="1447"/>
                  </a:lnTo>
                  <a:lnTo>
                    <a:pt x="171" y="1408"/>
                  </a:lnTo>
                  <a:lnTo>
                    <a:pt x="171" y="229"/>
                  </a:lnTo>
                  <a:lnTo>
                    <a:pt x="0" y="229"/>
                  </a:lnTo>
                  <a:lnTo>
                    <a:pt x="0" y="128"/>
                  </a:lnTo>
                  <a:lnTo>
                    <a:pt x="413" y="3"/>
                  </a:lnTo>
                  <a:close/>
                  <a:moveTo>
                    <a:pt x="3711" y="0"/>
                  </a:moveTo>
                  <a:lnTo>
                    <a:pt x="3770" y="3"/>
                  </a:lnTo>
                  <a:lnTo>
                    <a:pt x="3825" y="9"/>
                  </a:lnTo>
                  <a:lnTo>
                    <a:pt x="3876" y="20"/>
                  </a:lnTo>
                  <a:lnTo>
                    <a:pt x="3923" y="34"/>
                  </a:lnTo>
                  <a:lnTo>
                    <a:pt x="3965" y="53"/>
                  </a:lnTo>
                  <a:lnTo>
                    <a:pt x="4004" y="75"/>
                  </a:lnTo>
                  <a:lnTo>
                    <a:pt x="4036" y="100"/>
                  </a:lnTo>
                  <a:lnTo>
                    <a:pt x="4064" y="129"/>
                  </a:lnTo>
                  <a:lnTo>
                    <a:pt x="4086" y="160"/>
                  </a:lnTo>
                  <a:lnTo>
                    <a:pt x="4103" y="194"/>
                  </a:lnTo>
                  <a:lnTo>
                    <a:pt x="4113" y="232"/>
                  </a:lnTo>
                  <a:lnTo>
                    <a:pt x="4117" y="271"/>
                  </a:lnTo>
                  <a:lnTo>
                    <a:pt x="4114" y="304"/>
                  </a:lnTo>
                  <a:lnTo>
                    <a:pt x="4105" y="334"/>
                  </a:lnTo>
                  <a:lnTo>
                    <a:pt x="4091" y="362"/>
                  </a:lnTo>
                  <a:lnTo>
                    <a:pt x="4074" y="387"/>
                  </a:lnTo>
                  <a:lnTo>
                    <a:pt x="4051" y="407"/>
                  </a:lnTo>
                  <a:lnTo>
                    <a:pt x="4025" y="423"/>
                  </a:lnTo>
                  <a:lnTo>
                    <a:pt x="3995" y="436"/>
                  </a:lnTo>
                  <a:lnTo>
                    <a:pt x="3961" y="443"/>
                  </a:lnTo>
                  <a:lnTo>
                    <a:pt x="3925" y="446"/>
                  </a:lnTo>
                  <a:lnTo>
                    <a:pt x="3891" y="444"/>
                  </a:lnTo>
                  <a:lnTo>
                    <a:pt x="3859" y="438"/>
                  </a:lnTo>
                  <a:lnTo>
                    <a:pt x="3826" y="428"/>
                  </a:lnTo>
                  <a:lnTo>
                    <a:pt x="3792" y="413"/>
                  </a:lnTo>
                  <a:lnTo>
                    <a:pt x="3757" y="394"/>
                  </a:lnTo>
                  <a:lnTo>
                    <a:pt x="3757" y="114"/>
                  </a:lnTo>
                  <a:lnTo>
                    <a:pt x="3711" y="125"/>
                  </a:lnTo>
                  <a:lnTo>
                    <a:pt x="3668" y="140"/>
                  </a:lnTo>
                  <a:lnTo>
                    <a:pt x="3631" y="162"/>
                  </a:lnTo>
                  <a:lnTo>
                    <a:pt x="3597" y="187"/>
                  </a:lnTo>
                  <a:lnTo>
                    <a:pt x="3568" y="218"/>
                  </a:lnTo>
                  <a:lnTo>
                    <a:pt x="3543" y="253"/>
                  </a:lnTo>
                  <a:lnTo>
                    <a:pt x="3523" y="294"/>
                  </a:lnTo>
                  <a:lnTo>
                    <a:pt x="3508" y="339"/>
                  </a:lnTo>
                  <a:lnTo>
                    <a:pt x="3497" y="391"/>
                  </a:lnTo>
                  <a:lnTo>
                    <a:pt x="3489" y="447"/>
                  </a:lnTo>
                  <a:lnTo>
                    <a:pt x="3487" y="507"/>
                  </a:lnTo>
                  <a:lnTo>
                    <a:pt x="3489" y="565"/>
                  </a:lnTo>
                  <a:lnTo>
                    <a:pt x="3497" y="617"/>
                  </a:lnTo>
                  <a:lnTo>
                    <a:pt x="3509" y="667"/>
                  </a:lnTo>
                  <a:lnTo>
                    <a:pt x="3526" y="712"/>
                  </a:lnTo>
                  <a:lnTo>
                    <a:pt x="3547" y="753"/>
                  </a:lnTo>
                  <a:lnTo>
                    <a:pt x="3571" y="790"/>
                  </a:lnTo>
                  <a:lnTo>
                    <a:pt x="3600" y="821"/>
                  </a:lnTo>
                  <a:lnTo>
                    <a:pt x="3632" y="847"/>
                  </a:lnTo>
                  <a:lnTo>
                    <a:pt x="3668" y="869"/>
                  </a:lnTo>
                  <a:lnTo>
                    <a:pt x="3707" y="885"/>
                  </a:lnTo>
                  <a:lnTo>
                    <a:pt x="3750" y="894"/>
                  </a:lnTo>
                  <a:lnTo>
                    <a:pt x="3795" y="897"/>
                  </a:lnTo>
                  <a:lnTo>
                    <a:pt x="3821" y="896"/>
                  </a:lnTo>
                  <a:lnTo>
                    <a:pt x="3847" y="894"/>
                  </a:lnTo>
                  <a:lnTo>
                    <a:pt x="3874" y="889"/>
                  </a:lnTo>
                  <a:lnTo>
                    <a:pt x="3901" y="881"/>
                  </a:lnTo>
                  <a:lnTo>
                    <a:pt x="3931" y="872"/>
                  </a:lnTo>
                  <a:lnTo>
                    <a:pt x="3964" y="861"/>
                  </a:lnTo>
                  <a:lnTo>
                    <a:pt x="3999" y="846"/>
                  </a:lnTo>
                  <a:lnTo>
                    <a:pt x="4036" y="830"/>
                  </a:lnTo>
                  <a:lnTo>
                    <a:pt x="4079" y="810"/>
                  </a:lnTo>
                  <a:lnTo>
                    <a:pt x="4127" y="787"/>
                  </a:lnTo>
                  <a:lnTo>
                    <a:pt x="4127" y="976"/>
                  </a:lnTo>
                  <a:lnTo>
                    <a:pt x="4069" y="1001"/>
                  </a:lnTo>
                  <a:lnTo>
                    <a:pt x="4016" y="1024"/>
                  </a:lnTo>
                  <a:lnTo>
                    <a:pt x="3966" y="1041"/>
                  </a:lnTo>
                  <a:lnTo>
                    <a:pt x="3919" y="1058"/>
                  </a:lnTo>
                  <a:lnTo>
                    <a:pt x="3874" y="1070"/>
                  </a:lnTo>
                  <a:lnTo>
                    <a:pt x="3830" y="1080"/>
                  </a:lnTo>
                  <a:lnTo>
                    <a:pt x="3786" y="1086"/>
                  </a:lnTo>
                  <a:lnTo>
                    <a:pt x="3742" y="1091"/>
                  </a:lnTo>
                  <a:lnTo>
                    <a:pt x="3697" y="1094"/>
                  </a:lnTo>
                  <a:lnTo>
                    <a:pt x="3651" y="1095"/>
                  </a:lnTo>
                  <a:lnTo>
                    <a:pt x="3588" y="1093"/>
                  </a:lnTo>
                  <a:lnTo>
                    <a:pt x="3530" y="1086"/>
                  </a:lnTo>
                  <a:lnTo>
                    <a:pt x="3476" y="1075"/>
                  </a:lnTo>
                  <a:lnTo>
                    <a:pt x="3426" y="1060"/>
                  </a:lnTo>
                  <a:lnTo>
                    <a:pt x="3378" y="1039"/>
                  </a:lnTo>
                  <a:lnTo>
                    <a:pt x="3334" y="1014"/>
                  </a:lnTo>
                  <a:lnTo>
                    <a:pt x="3294" y="984"/>
                  </a:lnTo>
                  <a:lnTo>
                    <a:pt x="3255" y="947"/>
                  </a:lnTo>
                  <a:lnTo>
                    <a:pt x="3219" y="907"/>
                  </a:lnTo>
                  <a:lnTo>
                    <a:pt x="3188" y="865"/>
                  </a:lnTo>
                  <a:lnTo>
                    <a:pt x="3162" y="820"/>
                  </a:lnTo>
                  <a:lnTo>
                    <a:pt x="3140" y="772"/>
                  </a:lnTo>
                  <a:lnTo>
                    <a:pt x="3124" y="722"/>
                  </a:lnTo>
                  <a:lnTo>
                    <a:pt x="3111" y="670"/>
                  </a:lnTo>
                  <a:lnTo>
                    <a:pt x="3104" y="616"/>
                  </a:lnTo>
                  <a:lnTo>
                    <a:pt x="3101" y="561"/>
                  </a:lnTo>
                  <a:lnTo>
                    <a:pt x="3105" y="494"/>
                  </a:lnTo>
                  <a:lnTo>
                    <a:pt x="3115" y="433"/>
                  </a:lnTo>
                  <a:lnTo>
                    <a:pt x="3130" y="373"/>
                  </a:lnTo>
                  <a:lnTo>
                    <a:pt x="3153" y="318"/>
                  </a:lnTo>
                  <a:lnTo>
                    <a:pt x="3179" y="267"/>
                  </a:lnTo>
                  <a:lnTo>
                    <a:pt x="3213" y="219"/>
                  </a:lnTo>
                  <a:lnTo>
                    <a:pt x="3250" y="175"/>
                  </a:lnTo>
                  <a:lnTo>
                    <a:pt x="3293" y="135"/>
                  </a:lnTo>
                  <a:lnTo>
                    <a:pt x="3341" y="102"/>
                  </a:lnTo>
                  <a:lnTo>
                    <a:pt x="3392" y="72"/>
                  </a:lnTo>
                  <a:lnTo>
                    <a:pt x="3448" y="47"/>
                  </a:lnTo>
                  <a:lnTo>
                    <a:pt x="3508" y="27"/>
                  </a:lnTo>
                  <a:lnTo>
                    <a:pt x="3573" y="12"/>
                  </a:lnTo>
                  <a:lnTo>
                    <a:pt x="3640" y="3"/>
                  </a:lnTo>
                  <a:lnTo>
                    <a:pt x="3711" y="0"/>
                  </a:lnTo>
                  <a:close/>
                  <a:moveTo>
                    <a:pt x="2910" y="0"/>
                  </a:moveTo>
                  <a:lnTo>
                    <a:pt x="2948" y="4"/>
                  </a:lnTo>
                  <a:lnTo>
                    <a:pt x="2983" y="14"/>
                  </a:lnTo>
                  <a:lnTo>
                    <a:pt x="3014" y="30"/>
                  </a:lnTo>
                  <a:lnTo>
                    <a:pt x="3040" y="52"/>
                  </a:lnTo>
                  <a:lnTo>
                    <a:pt x="3063" y="78"/>
                  </a:lnTo>
                  <a:lnTo>
                    <a:pt x="3079" y="109"/>
                  </a:lnTo>
                  <a:lnTo>
                    <a:pt x="3089" y="142"/>
                  </a:lnTo>
                  <a:lnTo>
                    <a:pt x="3093" y="178"/>
                  </a:lnTo>
                  <a:lnTo>
                    <a:pt x="3091" y="203"/>
                  </a:lnTo>
                  <a:lnTo>
                    <a:pt x="3088" y="227"/>
                  </a:lnTo>
                  <a:lnTo>
                    <a:pt x="3081" y="252"/>
                  </a:lnTo>
                  <a:lnTo>
                    <a:pt x="3071" y="277"/>
                  </a:lnTo>
                  <a:lnTo>
                    <a:pt x="3060" y="303"/>
                  </a:lnTo>
                  <a:lnTo>
                    <a:pt x="3044" y="331"/>
                  </a:lnTo>
                  <a:lnTo>
                    <a:pt x="3025" y="361"/>
                  </a:lnTo>
                  <a:lnTo>
                    <a:pt x="3004" y="393"/>
                  </a:lnTo>
                  <a:lnTo>
                    <a:pt x="2978" y="429"/>
                  </a:lnTo>
                  <a:lnTo>
                    <a:pt x="2948" y="468"/>
                  </a:lnTo>
                  <a:lnTo>
                    <a:pt x="2914" y="512"/>
                  </a:lnTo>
                  <a:lnTo>
                    <a:pt x="2876" y="561"/>
                  </a:lnTo>
                  <a:lnTo>
                    <a:pt x="2472" y="1078"/>
                  </a:lnTo>
                  <a:lnTo>
                    <a:pt x="2182" y="1078"/>
                  </a:lnTo>
                  <a:lnTo>
                    <a:pt x="2182" y="424"/>
                  </a:lnTo>
                  <a:lnTo>
                    <a:pt x="1784" y="1078"/>
                  </a:lnTo>
                  <a:lnTo>
                    <a:pt x="1518" y="1078"/>
                  </a:lnTo>
                  <a:lnTo>
                    <a:pt x="1518" y="234"/>
                  </a:lnTo>
                  <a:lnTo>
                    <a:pt x="1313" y="214"/>
                  </a:lnTo>
                  <a:lnTo>
                    <a:pt x="1313" y="118"/>
                  </a:lnTo>
                  <a:lnTo>
                    <a:pt x="1690" y="25"/>
                  </a:lnTo>
                  <a:lnTo>
                    <a:pt x="1832" y="25"/>
                  </a:lnTo>
                  <a:lnTo>
                    <a:pt x="1832" y="713"/>
                  </a:lnTo>
                  <a:lnTo>
                    <a:pt x="2247" y="25"/>
                  </a:lnTo>
                  <a:lnTo>
                    <a:pt x="2497" y="25"/>
                  </a:lnTo>
                  <a:lnTo>
                    <a:pt x="2497" y="822"/>
                  </a:lnTo>
                  <a:lnTo>
                    <a:pt x="2759" y="473"/>
                  </a:lnTo>
                  <a:lnTo>
                    <a:pt x="2759" y="62"/>
                  </a:lnTo>
                  <a:lnTo>
                    <a:pt x="2779" y="44"/>
                  </a:lnTo>
                  <a:lnTo>
                    <a:pt x="2806" y="27"/>
                  </a:lnTo>
                  <a:lnTo>
                    <a:pt x="2837" y="13"/>
                  </a:lnTo>
                  <a:lnTo>
                    <a:pt x="2872" y="4"/>
                  </a:lnTo>
                  <a:lnTo>
                    <a:pt x="291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noProof="0" dirty="0"/>
            </a:p>
          </p:txBody>
        </p:sp>
      </p:gr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Closing Statement">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077200" cy="914400"/>
          </a:xfrm>
        </p:spPr>
        <p:txBody>
          <a:bodyPr/>
          <a:lstStyle>
            <a:lvl1pPr>
              <a:defRPr sz="3200">
                <a:solidFill>
                  <a:schemeClr val="tx1"/>
                </a:solidFill>
              </a:defRPr>
            </a:lvl1pPr>
          </a:lstStyle>
          <a:p>
            <a:r>
              <a:rPr lang="de-DE" noProof="0" dirty="0"/>
              <a:t>Click </a:t>
            </a:r>
            <a:r>
              <a:rPr lang="de-DE" noProof="0" dirty="0" err="1"/>
              <a:t>to</a:t>
            </a:r>
            <a:r>
              <a:rPr lang="de-DE" noProof="0" dirty="0"/>
              <a:t> </a:t>
            </a:r>
            <a:r>
              <a:rPr lang="de-DE" noProof="0" dirty="0" err="1"/>
              <a:t>edit</a:t>
            </a:r>
            <a:r>
              <a:rPr lang="de-DE" noProof="0" dirty="0"/>
              <a:t> Master title style</a:t>
            </a:r>
          </a:p>
        </p:txBody>
      </p:sp>
      <p:sp>
        <p:nvSpPr>
          <p:cNvPr id="11" name="Text Placeholder 10"/>
          <p:cNvSpPr>
            <a:spLocks noGrp="1"/>
          </p:cNvSpPr>
          <p:nvPr>
            <p:ph type="body" sz="quarter" idx="10" hasCustomPrompt="1"/>
          </p:nvPr>
        </p:nvSpPr>
        <p:spPr>
          <a:xfrm>
            <a:off x="533400" y="5867400"/>
            <a:ext cx="4800600" cy="762000"/>
          </a:xfrm>
        </p:spPr>
        <p:txBody>
          <a:bodyPr anchor="b"/>
          <a:lstStyle>
            <a:lvl1pPr>
              <a:defRPr sz="900">
                <a:latin typeface="Arial" pitchFamily="34" charset="0"/>
                <a:cs typeface="Arial" pitchFamily="34" charset="0"/>
              </a:defRPr>
            </a:lvl1pPr>
          </a:lstStyle>
          <a:p>
            <a:pPr lvl="0"/>
            <a:r>
              <a:rPr lang="de-DE" noProof="0" dirty="0"/>
              <a:t>Add legal </a:t>
            </a:r>
            <a:r>
              <a:rPr lang="de-DE" noProof="0" dirty="0" err="1"/>
              <a:t>and</a:t>
            </a:r>
            <a:r>
              <a:rPr lang="de-DE" noProof="0" dirty="0"/>
              <a:t> </a:t>
            </a:r>
            <a:r>
              <a:rPr lang="de-DE" noProof="0" dirty="0" err="1"/>
              <a:t>copyright</a:t>
            </a:r>
            <a:r>
              <a:rPr lang="de-DE" noProof="0" dirty="0"/>
              <a:t> </a:t>
            </a:r>
            <a:r>
              <a:rPr lang="de-DE" noProof="0" dirty="0" err="1"/>
              <a:t>disclaimers</a:t>
            </a:r>
            <a:r>
              <a:rPr lang="de-DE" noProof="0" dirty="0"/>
              <a:t> </a:t>
            </a:r>
            <a:r>
              <a:rPr lang="de-DE" noProof="0" dirty="0" err="1"/>
              <a:t>here</a:t>
            </a:r>
            <a:r>
              <a:rPr lang="de-DE" noProof="0" dirty="0"/>
              <a:t>.</a:t>
            </a:r>
          </a:p>
        </p:txBody>
      </p:sp>
      <p:cxnSp>
        <p:nvCxnSpPr>
          <p:cNvPr id="7" name="Shape 6"/>
          <p:cNvCxnSpPr/>
          <p:nvPr/>
        </p:nvCxnSpPr>
        <p:spPr>
          <a:xfrm rot="5400000" flipH="1" flipV="1">
            <a:off x="4419601" y="-3429000"/>
            <a:ext cx="152399" cy="82296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8_Content: One">
    <p:spTree>
      <p:nvGrpSpPr>
        <p:cNvPr id="1" name=""/>
        <p:cNvGrpSpPr/>
        <p:nvPr/>
      </p:nvGrpSpPr>
      <p:grpSpPr>
        <a:xfrm>
          <a:off x="0" y="0"/>
          <a:ext cx="0" cy="0"/>
          <a:chOff x="0" y="0"/>
          <a:chExt cx="0" cy="0"/>
        </a:xfrm>
      </p:grpSpPr>
      <p:sp>
        <p:nvSpPr>
          <p:cNvPr id="2" name="Title 1"/>
          <p:cNvSpPr>
            <a:spLocks noGrp="1"/>
          </p:cNvSpPr>
          <p:nvPr>
            <p:ph type="title"/>
          </p:nvPr>
        </p:nvSpPr>
        <p:spPr>
          <a:xfrm>
            <a:off x="533400" y="603773"/>
            <a:ext cx="8077200" cy="809102"/>
          </a:xfrm>
        </p:spPr>
        <p:txBody>
          <a:bodyPr/>
          <a:lstStyle>
            <a:lvl1pPr>
              <a:defRPr/>
            </a:lvl1pPr>
          </a:lstStyle>
          <a:p>
            <a:r>
              <a:rPr lang="en-GB" noProof="0" dirty="0"/>
              <a:t>Click to edit Master title style</a:t>
            </a:r>
          </a:p>
        </p:txBody>
      </p:sp>
      <p:cxnSp>
        <p:nvCxnSpPr>
          <p:cNvPr id="15" name="Shape 14"/>
          <p:cNvCxnSpPr/>
          <p:nvPr userDrawn="1"/>
        </p:nvCxnSpPr>
        <p:spPr>
          <a:xfrm rot="5400000" flipH="1" flipV="1">
            <a:off x="4422648" y="-3516455"/>
            <a:ext cx="146304" cy="82296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99974249"/>
      </p:ext>
    </p:extLst>
  </p:cSld>
  <p:clrMapOvr>
    <a:masterClrMapping/>
  </p:clrMapOvr>
  <p:extLst>
    <p:ext uri="{DCECCB84-F9BA-43D5-87BE-67443E8EF086}">
      <p15:sldGuideLst xmlns:p15="http://schemas.microsoft.com/office/powerpoint/2012/main">
        <p15:guide id="1" orient="horz" pos="333">
          <p15:clr>
            <a:srgbClr val="FBAE40"/>
          </p15:clr>
        </p15:guide>
        <p15:guide id="2" orient="horz" pos="423">
          <p15:clr>
            <a:srgbClr val="FBAE40"/>
          </p15:clr>
        </p15:guide>
        <p15:guide id="3" orient="horz" pos="890">
          <p15:clr>
            <a:srgbClr val="FBAE40"/>
          </p15:clr>
        </p15:guide>
        <p15:guide id="4" orient="horz" pos="971">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endParaRPr lang="it-IT"/>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it-IT"/>
          </a:p>
        </p:txBody>
      </p:sp>
      <p:sp>
        <p:nvSpPr>
          <p:cNvPr id="4" name="Date Placeholder 3"/>
          <p:cNvSpPr>
            <a:spLocks noGrp="1"/>
          </p:cNvSpPr>
          <p:nvPr>
            <p:ph type="dt" sz="half" idx="10"/>
          </p:nvPr>
        </p:nvSpPr>
        <p:spPr/>
        <p:txBody>
          <a:bodyPr/>
          <a:lstStyle/>
          <a:p>
            <a:r>
              <a:rPr lang="it-IT"/>
              <a:t>Ottobre 2016</a:t>
            </a:r>
          </a:p>
        </p:txBody>
      </p:sp>
      <p:sp>
        <p:nvSpPr>
          <p:cNvPr id="5" name="Footer Placeholder 4"/>
          <p:cNvSpPr>
            <a:spLocks noGrp="1"/>
          </p:cNvSpPr>
          <p:nvPr>
            <p:ph type="ftr" sz="quarter" idx="11"/>
          </p:nvPr>
        </p:nvSpPr>
        <p:spPr/>
        <p:txBody>
          <a:bodyPr/>
          <a:lstStyle/>
          <a:p>
            <a:r>
              <a:rPr lang="it-IT"/>
              <a:t>Ordine Dottori Commercialisti ed Esperti Contabili di Napoli</a:t>
            </a:r>
          </a:p>
        </p:txBody>
      </p:sp>
      <p:sp>
        <p:nvSpPr>
          <p:cNvPr id="6" name="Slide Number Placeholder 5"/>
          <p:cNvSpPr>
            <a:spLocks noGrp="1"/>
          </p:cNvSpPr>
          <p:nvPr>
            <p:ph type="sldNum" sz="quarter" idx="12"/>
          </p:nvPr>
        </p:nvSpPr>
        <p:spPr/>
        <p:txBody>
          <a:bodyPr/>
          <a:lstStyle/>
          <a:p>
            <a:fld id="{57602D22-71C4-4AF2-B04E-20DF5988C7A7}" type="slidenum">
              <a:rPr lang="it-IT" smtClean="0"/>
              <a:t>‹#›</a:t>
            </a:fld>
            <a:endParaRPr lang="it-IT"/>
          </a:p>
        </p:txBody>
      </p:sp>
    </p:spTree>
    <p:extLst>
      <p:ext uri="{BB962C8B-B14F-4D97-AF65-F5344CB8AC3E}">
        <p14:creationId xmlns:p14="http://schemas.microsoft.com/office/powerpoint/2010/main" val="290203256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t-IT"/>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p:cNvSpPr>
            <a:spLocks noGrp="1"/>
          </p:cNvSpPr>
          <p:nvPr>
            <p:ph type="dt" sz="half" idx="10"/>
          </p:nvPr>
        </p:nvSpPr>
        <p:spPr/>
        <p:txBody>
          <a:bodyPr/>
          <a:lstStyle/>
          <a:p>
            <a:r>
              <a:rPr lang="it-IT"/>
              <a:t>Ottobre 2016</a:t>
            </a:r>
          </a:p>
        </p:txBody>
      </p:sp>
      <p:sp>
        <p:nvSpPr>
          <p:cNvPr id="5" name="Footer Placeholder 4"/>
          <p:cNvSpPr>
            <a:spLocks noGrp="1"/>
          </p:cNvSpPr>
          <p:nvPr>
            <p:ph type="ftr" sz="quarter" idx="11"/>
          </p:nvPr>
        </p:nvSpPr>
        <p:spPr/>
        <p:txBody>
          <a:bodyPr/>
          <a:lstStyle/>
          <a:p>
            <a:r>
              <a:rPr lang="it-IT"/>
              <a:t>Ordine Dottori Commercialisti ed Esperti Contabili di Napoli</a:t>
            </a:r>
          </a:p>
        </p:txBody>
      </p:sp>
      <p:sp>
        <p:nvSpPr>
          <p:cNvPr id="6" name="Slide Number Placeholder 5"/>
          <p:cNvSpPr>
            <a:spLocks noGrp="1"/>
          </p:cNvSpPr>
          <p:nvPr>
            <p:ph type="sldNum" sz="quarter" idx="12"/>
          </p:nvPr>
        </p:nvSpPr>
        <p:spPr/>
        <p:txBody>
          <a:bodyPr/>
          <a:lstStyle/>
          <a:p>
            <a:fld id="{57602D22-71C4-4AF2-B04E-20DF5988C7A7}" type="slidenum">
              <a:rPr lang="it-IT" smtClean="0"/>
              <a:t>‹#›</a:t>
            </a:fld>
            <a:endParaRPr lang="it-IT"/>
          </a:p>
        </p:txBody>
      </p:sp>
    </p:spTree>
    <p:extLst>
      <p:ext uri="{BB962C8B-B14F-4D97-AF65-F5344CB8AC3E}">
        <p14:creationId xmlns:p14="http://schemas.microsoft.com/office/powerpoint/2010/main" val="351948579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endParaRPr lang="it-IT"/>
          </a:p>
        </p:txBody>
      </p:sp>
      <p:sp>
        <p:nvSpPr>
          <p:cNvPr id="3" name="Text Placeholder 2"/>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it-IT"/>
              <a:t>Ottobre 2016</a:t>
            </a:r>
          </a:p>
        </p:txBody>
      </p:sp>
      <p:sp>
        <p:nvSpPr>
          <p:cNvPr id="5" name="Footer Placeholder 4"/>
          <p:cNvSpPr>
            <a:spLocks noGrp="1"/>
          </p:cNvSpPr>
          <p:nvPr>
            <p:ph type="ftr" sz="quarter" idx="11"/>
          </p:nvPr>
        </p:nvSpPr>
        <p:spPr/>
        <p:txBody>
          <a:bodyPr/>
          <a:lstStyle/>
          <a:p>
            <a:r>
              <a:rPr lang="it-IT"/>
              <a:t>Ordine Dottori Commercialisti ed Esperti Contabili di Napoli</a:t>
            </a:r>
          </a:p>
        </p:txBody>
      </p:sp>
      <p:sp>
        <p:nvSpPr>
          <p:cNvPr id="6" name="Slide Number Placeholder 5"/>
          <p:cNvSpPr>
            <a:spLocks noGrp="1"/>
          </p:cNvSpPr>
          <p:nvPr>
            <p:ph type="sldNum" sz="quarter" idx="12"/>
          </p:nvPr>
        </p:nvSpPr>
        <p:spPr/>
        <p:txBody>
          <a:bodyPr/>
          <a:lstStyle/>
          <a:p>
            <a:fld id="{57602D22-71C4-4AF2-B04E-20DF5988C7A7}" type="slidenum">
              <a:rPr lang="it-IT" smtClean="0"/>
              <a:t>‹#›</a:t>
            </a:fld>
            <a:endParaRPr lang="it-IT"/>
          </a:p>
        </p:txBody>
      </p:sp>
    </p:spTree>
    <p:extLst>
      <p:ext uri="{BB962C8B-B14F-4D97-AF65-F5344CB8AC3E}">
        <p14:creationId xmlns:p14="http://schemas.microsoft.com/office/powerpoint/2010/main" val="335475986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t-IT"/>
          </a:p>
        </p:txBody>
      </p:sp>
      <p:sp>
        <p:nvSpPr>
          <p:cNvPr id="3" name="Content Placeholder 2"/>
          <p:cNvSpPr>
            <a:spLocks noGrp="1"/>
          </p:cNvSpPr>
          <p:nvPr>
            <p:ph sz="half" idx="1"/>
          </p:nvPr>
        </p:nvSpPr>
        <p:spPr>
          <a:xfrm>
            <a:off x="628650" y="1825625"/>
            <a:ext cx="386715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Content Placeholder 3"/>
          <p:cNvSpPr>
            <a:spLocks noGrp="1"/>
          </p:cNvSpPr>
          <p:nvPr>
            <p:ph sz="half" idx="2"/>
          </p:nvPr>
        </p:nvSpPr>
        <p:spPr>
          <a:xfrm>
            <a:off x="4648200" y="1825625"/>
            <a:ext cx="386715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5" name="Date Placeholder 4"/>
          <p:cNvSpPr>
            <a:spLocks noGrp="1"/>
          </p:cNvSpPr>
          <p:nvPr>
            <p:ph type="dt" sz="half" idx="10"/>
          </p:nvPr>
        </p:nvSpPr>
        <p:spPr/>
        <p:txBody>
          <a:bodyPr/>
          <a:lstStyle/>
          <a:p>
            <a:r>
              <a:rPr lang="it-IT"/>
              <a:t>Ottobre 2016</a:t>
            </a:r>
          </a:p>
        </p:txBody>
      </p:sp>
      <p:sp>
        <p:nvSpPr>
          <p:cNvPr id="6" name="Footer Placeholder 5"/>
          <p:cNvSpPr>
            <a:spLocks noGrp="1"/>
          </p:cNvSpPr>
          <p:nvPr>
            <p:ph type="ftr" sz="quarter" idx="11"/>
          </p:nvPr>
        </p:nvSpPr>
        <p:spPr/>
        <p:txBody>
          <a:bodyPr/>
          <a:lstStyle/>
          <a:p>
            <a:r>
              <a:rPr lang="it-IT"/>
              <a:t>Ordine Dottori Commercialisti ed Esperti Contabili di Napoli</a:t>
            </a:r>
          </a:p>
        </p:txBody>
      </p:sp>
      <p:sp>
        <p:nvSpPr>
          <p:cNvPr id="7" name="Slide Number Placeholder 6"/>
          <p:cNvSpPr>
            <a:spLocks noGrp="1"/>
          </p:cNvSpPr>
          <p:nvPr>
            <p:ph type="sldNum" sz="quarter" idx="12"/>
          </p:nvPr>
        </p:nvSpPr>
        <p:spPr/>
        <p:txBody>
          <a:bodyPr/>
          <a:lstStyle/>
          <a:p>
            <a:fld id="{57602D22-71C4-4AF2-B04E-20DF5988C7A7}" type="slidenum">
              <a:rPr lang="it-IT" smtClean="0"/>
              <a:t>‹#›</a:t>
            </a:fld>
            <a:endParaRPr lang="it-IT"/>
          </a:p>
        </p:txBody>
      </p:sp>
    </p:spTree>
    <p:extLst>
      <p:ext uri="{BB962C8B-B14F-4D97-AF65-F5344CB8AC3E}">
        <p14:creationId xmlns:p14="http://schemas.microsoft.com/office/powerpoint/2010/main" val="269732340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endParaRPr lang="it-IT"/>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7" name="Date Placeholder 6"/>
          <p:cNvSpPr>
            <a:spLocks noGrp="1"/>
          </p:cNvSpPr>
          <p:nvPr>
            <p:ph type="dt" sz="half" idx="10"/>
          </p:nvPr>
        </p:nvSpPr>
        <p:spPr/>
        <p:txBody>
          <a:bodyPr/>
          <a:lstStyle/>
          <a:p>
            <a:r>
              <a:rPr lang="it-IT"/>
              <a:t>Ottobre 2016</a:t>
            </a:r>
          </a:p>
        </p:txBody>
      </p:sp>
      <p:sp>
        <p:nvSpPr>
          <p:cNvPr id="8" name="Footer Placeholder 7"/>
          <p:cNvSpPr>
            <a:spLocks noGrp="1"/>
          </p:cNvSpPr>
          <p:nvPr>
            <p:ph type="ftr" sz="quarter" idx="11"/>
          </p:nvPr>
        </p:nvSpPr>
        <p:spPr/>
        <p:txBody>
          <a:bodyPr/>
          <a:lstStyle/>
          <a:p>
            <a:r>
              <a:rPr lang="it-IT"/>
              <a:t>Ordine Dottori Commercialisti ed Esperti Contabili di Napoli</a:t>
            </a:r>
          </a:p>
        </p:txBody>
      </p:sp>
      <p:sp>
        <p:nvSpPr>
          <p:cNvPr id="9" name="Slide Number Placeholder 8"/>
          <p:cNvSpPr>
            <a:spLocks noGrp="1"/>
          </p:cNvSpPr>
          <p:nvPr>
            <p:ph type="sldNum" sz="quarter" idx="12"/>
          </p:nvPr>
        </p:nvSpPr>
        <p:spPr/>
        <p:txBody>
          <a:bodyPr/>
          <a:lstStyle/>
          <a:p>
            <a:fld id="{57602D22-71C4-4AF2-B04E-20DF5988C7A7}" type="slidenum">
              <a:rPr lang="it-IT" smtClean="0"/>
              <a:t>‹#›</a:t>
            </a:fld>
            <a:endParaRPr lang="it-IT"/>
          </a:p>
        </p:txBody>
      </p:sp>
    </p:spTree>
    <p:extLst>
      <p:ext uri="{BB962C8B-B14F-4D97-AF65-F5344CB8AC3E}">
        <p14:creationId xmlns:p14="http://schemas.microsoft.com/office/powerpoint/2010/main" val="82962089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t-IT"/>
          </a:p>
        </p:txBody>
      </p:sp>
      <p:sp>
        <p:nvSpPr>
          <p:cNvPr id="3" name="Date Placeholder 2"/>
          <p:cNvSpPr>
            <a:spLocks noGrp="1"/>
          </p:cNvSpPr>
          <p:nvPr>
            <p:ph type="dt" sz="half" idx="10"/>
          </p:nvPr>
        </p:nvSpPr>
        <p:spPr/>
        <p:txBody>
          <a:bodyPr/>
          <a:lstStyle/>
          <a:p>
            <a:r>
              <a:rPr lang="it-IT"/>
              <a:t>Ottobre 2016</a:t>
            </a:r>
          </a:p>
        </p:txBody>
      </p:sp>
      <p:sp>
        <p:nvSpPr>
          <p:cNvPr id="4" name="Footer Placeholder 3"/>
          <p:cNvSpPr>
            <a:spLocks noGrp="1"/>
          </p:cNvSpPr>
          <p:nvPr>
            <p:ph type="ftr" sz="quarter" idx="11"/>
          </p:nvPr>
        </p:nvSpPr>
        <p:spPr/>
        <p:txBody>
          <a:bodyPr/>
          <a:lstStyle/>
          <a:p>
            <a:r>
              <a:rPr lang="it-IT"/>
              <a:t>Ordine Dottori Commercialisti ed Esperti Contabili di Napoli</a:t>
            </a:r>
          </a:p>
        </p:txBody>
      </p:sp>
      <p:sp>
        <p:nvSpPr>
          <p:cNvPr id="5" name="Slide Number Placeholder 4"/>
          <p:cNvSpPr>
            <a:spLocks noGrp="1"/>
          </p:cNvSpPr>
          <p:nvPr>
            <p:ph type="sldNum" sz="quarter" idx="12"/>
          </p:nvPr>
        </p:nvSpPr>
        <p:spPr/>
        <p:txBody>
          <a:bodyPr/>
          <a:lstStyle/>
          <a:p>
            <a:fld id="{57602D22-71C4-4AF2-B04E-20DF5988C7A7}" type="slidenum">
              <a:rPr lang="it-IT" smtClean="0"/>
              <a:t>‹#›</a:t>
            </a:fld>
            <a:endParaRPr lang="it-IT"/>
          </a:p>
        </p:txBody>
      </p:sp>
    </p:spTree>
    <p:extLst>
      <p:ext uri="{BB962C8B-B14F-4D97-AF65-F5344CB8AC3E}">
        <p14:creationId xmlns:p14="http://schemas.microsoft.com/office/powerpoint/2010/main" val="32630327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ntent: Two">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077200" cy="914400"/>
          </a:xfrm>
        </p:spPr>
        <p:txBody>
          <a:bodyPr/>
          <a:lstStyle/>
          <a:p>
            <a:r>
              <a:rPr lang="de-DE" noProof="0" dirty="0"/>
              <a:t>Click </a:t>
            </a:r>
            <a:r>
              <a:rPr lang="de-DE" noProof="0" dirty="0" err="1"/>
              <a:t>to</a:t>
            </a:r>
            <a:r>
              <a:rPr lang="de-DE" noProof="0" dirty="0"/>
              <a:t> </a:t>
            </a:r>
            <a:r>
              <a:rPr lang="de-DE" noProof="0" dirty="0" err="1"/>
              <a:t>edit</a:t>
            </a:r>
            <a:r>
              <a:rPr lang="de-DE" noProof="0" dirty="0"/>
              <a:t> Master title style</a:t>
            </a:r>
          </a:p>
        </p:txBody>
      </p:sp>
      <p:sp>
        <p:nvSpPr>
          <p:cNvPr id="28" name="Content Placeholder 26"/>
          <p:cNvSpPr>
            <a:spLocks noGrp="1"/>
          </p:cNvSpPr>
          <p:nvPr>
            <p:ph sz="quarter" idx="14"/>
          </p:nvPr>
        </p:nvSpPr>
        <p:spPr>
          <a:xfrm>
            <a:off x="533400" y="1752601"/>
            <a:ext cx="3962400" cy="4419599"/>
          </a:xfrm>
        </p:spPr>
        <p:txBody>
          <a:body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err="1"/>
              <a:t>Fourth</a:t>
            </a:r>
            <a:r>
              <a:rPr lang="de-DE" noProof="0" dirty="0"/>
              <a:t>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p:txBody>
      </p:sp>
      <p:sp>
        <p:nvSpPr>
          <p:cNvPr id="31" name="Content Placeholder 26"/>
          <p:cNvSpPr>
            <a:spLocks noGrp="1"/>
          </p:cNvSpPr>
          <p:nvPr>
            <p:ph sz="quarter" idx="15"/>
          </p:nvPr>
        </p:nvSpPr>
        <p:spPr>
          <a:xfrm>
            <a:off x="4648201" y="1752600"/>
            <a:ext cx="3962399" cy="4419600"/>
          </a:xfrm>
        </p:spPr>
        <p:txBody>
          <a:body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err="1"/>
              <a:t>Fourth</a:t>
            </a:r>
            <a:r>
              <a:rPr lang="de-DE" noProof="0" dirty="0"/>
              <a:t>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p:txBody>
      </p:sp>
      <p:cxnSp>
        <p:nvCxnSpPr>
          <p:cNvPr id="62" name="Shape 61"/>
          <p:cNvCxnSpPr/>
          <p:nvPr/>
        </p:nvCxnSpPr>
        <p:spPr>
          <a:xfrm rot="5400000" flipH="1" flipV="1">
            <a:off x="4419601" y="-3429000"/>
            <a:ext cx="152399" cy="82296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16"/>
          </p:nvPr>
        </p:nvSpPr>
        <p:spPr/>
        <p:txBody>
          <a:bodyPr/>
          <a:lstStyle/>
          <a:p>
            <a:r>
              <a:rPr lang="it-IT"/>
              <a:t>Ottobre 2016</a:t>
            </a:r>
            <a:endParaRPr lang="en-GB"/>
          </a:p>
        </p:txBody>
      </p:sp>
      <p:sp>
        <p:nvSpPr>
          <p:cNvPr id="8" name="Footer Placeholder 7"/>
          <p:cNvSpPr>
            <a:spLocks noGrp="1"/>
          </p:cNvSpPr>
          <p:nvPr>
            <p:ph type="ftr" sz="quarter" idx="17"/>
          </p:nvPr>
        </p:nvSpPr>
        <p:spPr/>
        <p:txBody>
          <a:bodyPr/>
          <a:lstStyle/>
          <a:p>
            <a:r>
              <a:rPr lang="it-IT"/>
              <a:t>Ordine Dottori Commercialisti ed Esperti Contabili di Napoli</a:t>
            </a:r>
            <a:endParaRPr lang="en-GB"/>
          </a:p>
        </p:txBody>
      </p:sp>
      <p:sp>
        <p:nvSpPr>
          <p:cNvPr id="9" name="Slide Number Placeholder 8"/>
          <p:cNvSpPr>
            <a:spLocks noGrp="1"/>
          </p:cNvSpPr>
          <p:nvPr>
            <p:ph type="sldNum" sz="quarter" idx="18"/>
          </p:nvPr>
        </p:nvSpPr>
        <p:spPr/>
        <p:txBody>
          <a:bodyPr/>
          <a:lstStyle/>
          <a:p>
            <a:fld id="{DA2C491D-7E67-41AF-A433-5ABD3C4A56B2}" type="slidenum">
              <a:rPr lang="en-GB" smtClean="0"/>
              <a:pPr/>
              <a:t>‹#›</a:t>
            </a:fld>
            <a:endParaRPr lang="en-GB"/>
          </a:p>
        </p:txBody>
      </p:sp>
      <p:sp>
        <p:nvSpPr>
          <p:cNvPr id="10" name="PwCFirm"/>
          <p:cNvSpPr txBox="1"/>
          <p:nvPr userDrawn="1"/>
        </p:nvSpPr>
        <p:spPr>
          <a:xfrm>
            <a:off x="533400" y="6477000"/>
            <a:ext cx="2590800" cy="152401"/>
          </a:xfrm>
          <a:prstGeom prst="rect">
            <a:avLst/>
          </a:prstGeom>
          <a:noFill/>
        </p:spPr>
        <p:txBody>
          <a:bodyPr vert="horz" wrap="square" lIns="0" tIns="0" rIns="0" bIns="0" rtlCol="0">
            <a:noAutofit/>
          </a:bodyPr>
          <a:lstStyle/>
          <a:p>
            <a:pPr indent="-274320" algn="l">
              <a:lnSpc>
                <a:spcPct val="100000"/>
              </a:lnSpc>
              <a:spcBef>
                <a:spcPct val="0"/>
              </a:spcBef>
              <a:spcAft>
                <a:spcPct val="0"/>
              </a:spcAft>
            </a:pPr>
            <a:r>
              <a:rPr kumimoji="0" lang="en-GB" sz="1000" b="0" i="0" u="none" baseline="0">
                <a:latin typeface="Arial" panose="020B0604020202020204" pitchFamily="34" charset="0"/>
              </a:rPr>
              <a:t>PwC</a:t>
            </a:r>
            <a:endParaRPr kumimoji="0" lang="en-GB" sz="1000" b="0" i="0" u="none" baseline="0" dirty="0" err="1">
              <a:latin typeface="Arial" panose="020B0604020202020204" pitchFamily="34" charset="0"/>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it-IT"/>
              <a:t>Ottobre 2016</a:t>
            </a:r>
          </a:p>
        </p:txBody>
      </p:sp>
      <p:sp>
        <p:nvSpPr>
          <p:cNvPr id="3" name="Footer Placeholder 2"/>
          <p:cNvSpPr>
            <a:spLocks noGrp="1"/>
          </p:cNvSpPr>
          <p:nvPr>
            <p:ph type="ftr" sz="quarter" idx="11"/>
          </p:nvPr>
        </p:nvSpPr>
        <p:spPr/>
        <p:txBody>
          <a:bodyPr/>
          <a:lstStyle/>
          <a:p>
            <a:r>
              <a:rPr lang="it-IT"/>
              <a:t>Ordine Dottori Commercialisti ed Esperti Contabili di Napoli</a:t>
            </a:r>
          </a:p>
        </p:txBody>
      </p:sp>
      <p:sp>
        <p:nvSpPr>
          <p:cNvPr id="4" name="Slide Number Placeholder 3"/>
          <p:cNvSpPr>
            <a:spLocks noGrp="1"/>
          </p:cNvSpPr>
          <p:nvPr>
            <p:ph type="sldNum" sz="quarter" idx="12"/>
          </p:nvPr>
        </p:nvSpPr>
        <p:spPr/>
        <p:txBody>
          <a:bodyPr/>
          <a:lstStyle/>
          <a:p>
            <a:fld id="{57602D22-71C4-4AF2-B04E-20DF5988C7A7}" type="slidenum">
              <a:rPr lang="it-IT" smtClean="0"/>
              <a:t>‹#›</a:t>
            </a:fld>
            <a:endParaRPr lang="it-IT"/>
          </a:p>
        </p:txBody>
      </p:sp>
    </p:spTree>
    <p:extLst>
      <p:ext uri="{BB962C8B-B14F-4D97-AF65-F5344CB8AC3E}">
        <p14:creationId xmlns:p14="http://schemas.microsoft.com/office/powerpoint/2010/main" val="191352037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it-IT"/>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it-IT"/>
              <a:t>Ottobre 2016</a:t>
            </a:r>
          </a:p>
        </p:txBody>
      </p:sp>
      <p:sp>
        <p:nvSpPr>
          <p:cNvPr id="6" name="Footer Placeholder 5"/>
          <p:cNvSpPr>
            <a:spLocks noGrp="1"/>
          </p:cNvSpPr>
          <p:nvPr>
            <p:ph type="ftr" sz="quarter" idx="11"/>
          </p:nvPr>
        </p:nvSpPr>
        <p:spPr/>
        <p:txBody>
          <a:bodyPr/>
          <a:lstStyle/>
          <a:p>
            <a:r>
              <a:rPr lang="it-IT"/>
              <a:t>Ordine Dottori Commercialisti ed Esperti Contabili di Napoli</a:t>
            </a:r>
          </a:p>
        </p:txBody>
      </p:sp>
      <p:sp>
        <p:nvSpPr>
          <p:cNvPr id="7" name="Slide Number Placeholder 6"/>
          <p:cNvSpPr>
            <a:spLocks noGrp="1"/>
          </p:cNvSpPr>
          <p:nvPr>
            <p:ph type="sldNum" sz="quarter" idx="12"/>
          </p:nvPr>
        </p:nvSpPr>
        <p:spPr/>
        <p:txBody>
          <a:bodyPr/>
          <a:lstStyle/>
          <a:p>
            <a:fld id="{57602D22-71C4-4AF2-B04E-20DF5988C7A7}" type="slidenum">
              <a:rPr lang="it-IT" smtClean="0"/>
              <a:t>‹#›</a:t>
            </a:fld>
            <a:endParaRPr lang="it-IT"/>
          </a:p>
        </p:txBody>
      </p:sp>
    </p:spTree>
    <p:extLst>
      <p:ext uri="{BB962C8B-B14F-4D97-AF65-F5344CB8AC3E}">
        <p14:creationId xmlns:p14="http://schemas.microsoft.com/office/powerpoint/2010/main" val="90148722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it-IT"/>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it-IT"/>
              <a:t>Ottobre 2016</a:t>
            </a:r>
          </a:p>
        </p:txBody>
      </p:sp>
      <p:sp>
        <p:nvSpPr>
          <p:cNvPr id="6" name="Footer Placeholder 5"/>
          <p:cNvSpPr>
            <a:spLocks noGrp="1"/>
          </p:cNvSpPr>
          <p:nvPr>
            <p:ph type="ftr" sz="quarter" idx="11"/>
          </p:nvPr>
        </p:nvSpPr>
        <p:spPr/>
        <p:txBody>
          <a:bodyPr/>
          <a:lstStyle/>
          <a:p>
            <a:r>
              <a:rPr lang="it-IT"/>
              <a:t>Ordine Dottori Commercialisti ed Esperti Contabili di Napoli</a:t>
            </a:r>
          </a:p>
        </p:txBody>
      </p:sp>
      <p:sp>
        <p:nvSpPr>
          <p:cNvPr id="7" name="Slide Number Placeholder 6"/>
          <p:cNvSpPr>
            <a:spLocks noGrp="1"/>
          </p:cNvSpPr>
          <p:nvPr>
            <p:ph type="sldNum" sz="quarter" idx="12"/>
          </p:nvPr>
        </p:nvSpPr>
        <p:spPr/>
        <p:txBody>
          <a:bodyPr/>
          <a:lstStyle/>
          <a:p>
            <a:fld id="{57602D22-71C4-4AF2-B04E-20DF5988C7A7}" type="slidenum">
              <a:rPr lang="it-IT" smtClean="0"/>
              <a:t>‹#›</a:t>
            </a:fld>
            <a:endParaRPr lang="it-IT"/>
          </a:p>
        </p:txBody>
      </p:sp>
    </p:spTree>
    <p:extLst>
      <p:ext uri="{BB962C8B-B14F-4D97-AF65-F5344CB8AC3E}">
        <p14:creationId xmlns:p14="http://schemas.microsoft.com/office/powerpoint/2010/main" val="397320700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t-IT"/>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p:cNvSpPr>
            <a:spLocks noGrp="1"/>
          </p:cNvSpPr>
          <p:nvPr>
            <p:ph type="dt" sz="half" idx="10"/>
          </p:nvPr>
        </p:nvSpPr>
        <p:spPr/>
        <p:txBody>
          <a:bodyPr/>
          <a:lstStyle/>
          <a:p>
            <a:r>
              <a:rPr lang="it-IT"/>
              <a:t>Ottobre 2016</a:t>
            </a:r>
          </a:p>
        </p:txBody>
      </p:sp>
      <p:sp>
        <p:nvSpPr>
          <p:cNvPr id="5" name="Footer Placeholder 4"/>
          <p:cNvSpPr>
            <a:spLocks noGrp="1"/>
          </p:cNvSpPr>
          <p:nvPr>
            <p:ph type="ftr" sz="quarter" idx="11"/>
          </p:nvPr>
        </p:nvSpPr>
        <p:spPr/>
        <p:txBody>
          <a:bodyPr/>
          <a:lstStyle/>
          <a:p>
            <a:r>
              <a:rPr lang="it-IT"/>
              <a:t>Ordine Dottori Commercialisti ed Esperti Contabili di Napoli</a:t>
            </a:r>
          </a:p>
        </p:txBody>
      </p:sp>
      <p:sp>
        <p:nvSpPr>
          <p:cNvPr id="6" name="Slide Number Placeholder 5"/>
          <p:cNvSpPr>
            <a:spLocks noGrp="1"/>
          </p:cNvSpPr>
          <p:nvPr>
            <p:ph type="sldNum" sz="quarter" idx="12"/>
          </p:nvPr>
        </p:nvSpPr>
        <p:spPr/>
        <p:txBody>
          <a:bodyPr/>
          <a:lstStyle/>
          <a:p>
            <a:fld id="{57602D22-71C4-4AF2-B04E-20DF5988C7A7}" type="slidenum">
              <a:rPr lang="it-IT" smtClean="0"/>
              <a:t>‹#›</a:t>
            </a:fld>
            <a:endParaRPr lang="it-IT"/>
          </a:p>
        </p:txBody>
      </p:sp>
    </p:spTree>
    <p:extLst>
      <p:ext uri="{BB962C8B-B14F-4D97-AF65-F5344CB8AC3E}">
        <p14:creationId xmlns:p14="http://schemas.microsoft.com/office/powerpoint/2010/main" val="412420753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it-IT"/>
          </a:p>
        </p:txBody>
      </p:sp>
      <p:sp>
        <p:nvSpPr>
          <p:cNvPr id="3" name="Vertical Text Placeholder 2"/>
          <p:cNvSpPr>
            <a:spLocks noGrp="1"/>
          </p:cNvSpPr>
          <p:nvPr>
            <p:ph type="body" orient="vert" idx="1"/>
          </p:nvPr>
        </p:nvSpPr>
        <p:spPr>
          <a:xfrm>
            <a:off x="628650" y="365125"/>
            <a:ext cx="57626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p:cNvSpPr>
            <a:spLocks noGrp="1"/>
          </p:cNvSpPr>
          <p:nvPr>
            <p:ph type="dt" sz="half" idx="10"/>
          </p:nvPr>
        </p:nvSpPr>
        <p:spPr/>
        <p:txBody>
          <a:bodyPr/>
          <a:lstStyle/>
          <a:p>
            <a:r>
              <a:rPr lang="it-IT"/>
              <a:t>Ottobre 2016</a:t>
            </a:r>
          </a:p>
        </p:txBody>
      </p:sp>
      <p:sp>
        <p:nvSpPr>
          <p:cNvPr id="5" name="Footer Placeholder 4"/>
          <p:cNvSpPr>
            <a:spLocks noGrp="1"/>
          </p:cNvSpPr>
          <p:nvPr>
            <p:ph type="ftr" sz="quarter" idx="11"/>
          </p:nvPr>
        </p:nvSpPr>
        <p:spPr/>
        <p:txBody>
          <a:bodyPr/>
          <a:lstStyle/>
          <a:p>
            <a:r>
              <a:rPr lang="it-IT"/>
              <a:t>Ordine Dottori Commercialisti ed Esperti Contabili di Napoli</a:t>
            </a:r>
          </a:p>
        </p:txBody>
      </p:sp>
      <p:sp>
        <p:nvSpPr>
          <p:cNvPr id="6" name="Slide Number Placeholder 5"/>
          <p:cNvSpPr>
            <a:spLocks noGrp="1"/>
          </p:cNvSpPr>
          <p:nvPr>
            <p:ph type="sldNum" sz="quarter" idx="12"/>
          </p:nvPr>
        </p:nvSpPr>
        <p:spPr/>
        <p:txBody>
          <a:bodyPr/>
          <a:lstStyle/>
          <a:p>
            <a:fld id="{57602D22-71C4-4AF2-B04E-20DF5988C7A7}" type="slidenum">
              <a:rPr lang="it-IT" smtClean="0"/>
              <a:t>‹#›</a:t>
            </a:fld>
            <a:endParaRPr lang="it-IT"/>
          </a:p>
        </p:txBody>
      </p:sp>
    </p:spTree>
    <p:extLst>
      <p:ext uri="{BB962C8B-B14F-4D97-AF65-F5344CB8AC3E}">
        <p14:creationId xmlns:p14="http://schemas.microsoft.com/office/powerpoint/2010/main" val="363609972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endParaRPr lang="it-IT"/>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it-IT"/>
          </a:p>
        </p:txBody>
      </p:sp>
      <p:sp>
        <p:nvSpPr>
          <p:cNvPr id="4" name="Date Placeholder 3"/>
          <p:cNvSpPr>
            <a:spLocks noGrp="1"/>
          </p:cNvSpPr>
          <p:nvPr>
            <p:ph type="dt" sz="half" idx="10"/>
          </p:nvPr>
        </p:nvSpPr>
        <p:spPr/>
        <p:txBody>
          <a:bodyPr/>
          <a:lstStyle/>
          <a:p>
            <a:r>
              <a:rPr lang="it-IT"/>
              <a:t>Ottobre 2016</a:t>
            </a:r>
          </a:p>
        </p:txBody>
      </p:sp>
      <p:sp>
        <p:nvSpPr>
          <p:cNvPr id="5" name="Footer Placeholder 4"/>
          <p:cNvSpPr>
            <a:spLocks noGrp="1"/>
          </p:cNvSpPr>
          <p:nvPr>
            <p:ph type="ftr" sz="quarter" idx="11"/>
          </p:nvPr>
        </p:nvSpPr>
        <p:spPr/>
        <p:txBody>
          <a:bodyPr/>
          <a:lstStyle/>
          <a:p>
            <a:r>
              <a:rPr lang="it-IT"/>
              <a:t>Ordine Dottori Commercialisti ed Esperti Contabili di Napoli</a:t>
            </a:r>
          </a:p>
        </p:txBody>
      </p:sp>
      <p:sp>
        <p:nvSpPr>
          <p:cNvPr id="6" name="Slide Number Placeholder 5"/>
          <p:cNvSpPr>
            <a:spLocks noGrp="1"/>
          </p:cNvSpPr>
          <p:nvPr>
            <p:ph type="sldNum" sz="quarter" idx="12"/>
          </p:nvPr>
        </p:nvSpPr>
        <p:spPr/>
        <p:txBody>
          <a:bodyPr/>
          <a:lstStyle/>
          <a:p>
            <a:fld id="{7022753D-7227-4191-BB92-AFFDFAF098A8}" type="slidenum">
              <a:rPr lang="it-IT" smtClean="0"/>
              <a:t>‹#›</a:t>
            </a:fld>
            <a:endParaRPr lang="it-IT"/>
          </a:p>
        </p:txBody>
      </p:sp>
    </p:spTree>
    <p:extLst>
      <p:ext uri="{BB962C8B-B14F-4D97-AF65-F5344CB8AC3E}">
        <p14:creationId xmlns:p14="http://schemas.microsoft.com/office/powerpoint/2010/main" val="41276926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t-IT"/>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p:cNvSpPr>
            <a:spLocks noGrp="1"/>
          </p:cNvSpPr>
          <p:nvPr>
            <p:ph type="dt" sz="half" idx="10"/>
          </p:nvPr>
        </p:nvSpPr>
        <p:spPr/>
        <p:txBody>
          <a:bodyPr/>
          <a:lstStyle/>
          <a:p>
            <a:r>
              <a:rPr lang="it-IT"/>
              <a:t>Ottobre 2016</a:t>
            </a:r>
          </a:p>
        </p:txBody>
      </p:sp>
      <p:sp>
        <p:nvSpPr>
          <p:cNvPr id="5" name="Footer Placeholder 4"/>
          <p:cNvSpPr>
            <a:spLocks noGrp="1"/>
          </p:cNvSpPr>
          <p:nvPr>
            <p:ph type="ftr" sz="quarter" idx="11"/>
          </p:nvPr>
        </p:nvSpPr>
        <p:spPr/>
        <p:txBody>
          <a:bodyPr/>
          <a:lstStyle/>
          <a:p>
            <a:r>
              <a:rPr lang="it-IT"/>
              <a:t>Ordine Dottori Commercialisti ed Esperti Contabili di Napoli</a:t>
            </a:r>
          </a:p>
        </p:txBody>
      </p:sp>
      <p:sp>
        <p:nvSpPr>
          <p:cNvPr id="6" name="Slide Number Placeholder 5"/>
          <p:cNvSpPr>
            <a:spLocks noGrp="1"/>
          </p:cNvSpPr>
          <p:nvPr>
            <p:ph type="sldNum" sz="quarter" idx="12"/>
          </p:nvPr>
        </p:nvSpPr>
        <p:spPr/>
        <p:txBody>
          <a:bodyPr/>
          <a:lstStyle/>
          <a:p>
            <a:fld id="{7022753D-7227-4191-BB92-AFFDFAF098A8}" type="slidenum">
              <a:rPr lang="it-IT" smtClean="0"/>
              <a:t>‹#›</a:t>
            </a:fld>
            <a:endParaRPr lang="it-IT"/>
          </a:p>
        </p:txBody>
      </p:sp>
    </p:spTree>
    <p:extLst>
      <p:ext uri="{BB962C8B-B14F-4D97-AF65-F5344CB8AC3E}">
        <p14:creationId xmlns:p14="http://schemas.microsoft.com/office/powerpoint/2010/main" val="308922310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endParaRPr lang="it-IT"/>
          </a:p>
        </p:txBody>
      </p:sp>
      <p:sp>
        <p:nvSpPr>
          <p:cNvPr id="3" name="Text Placeholder 2"/>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it-IT"/>
              <a:t>Ottobre 2016</a:t>
            </a:r>
          </a:p>
        </p:txBody>
      </p:sp>
      <p:sp>
        <p:nvSpPr>
          <p:cNvPr id="5" name="Footer Placeholder 4"/>
          <p:cNvSpPr>
            <a:spLocks noGrp="1"/>
          </p:cNvSpPr>
          <p:nvPr>
            <p:ph type="ftr" sz="quarter" idx="11"/>
          </p:nvPr>
        </p:nvSpPr>
        <p:spPr/>
        <p:txBody>
          <a:bodyPr/>
          <a:lstStyle/>
          <a:p>
            <a:r>
              <a:rPr lang="it-IT"/>
              <a:t>Ordine Dottori Commercialisti ed Esperti Contabili di Napoli</a:t>
            </a:r>
          </a:p>
        </p:txBody>
      </p:sp>
      <p:sp>
        <p:nvSpPr>
          <p:cNvPr id="6" name="Slide Number Placeholder 5"/>
          <p:cNvSpPr>
            <a:spLocks noGrp="1"/>
          </p:cNvSpPr>
          <p:nvPr>
            <p:ph type="sldNum" sz="quarter" idx="12"/>
          </p:nvPr>
        </p:nvSpPr>
        <p:spPr/>
        <p:txBody>
          <a:bodyPr/>
          <a:lstStyle/>
          <a:p>
            <a:fld id="{7022753D-7227-4191-BB92-AFFDFAF098A8}" type="slidenum">
              <a:rPr lang="it-IT" smtClean="0"/>
              <a:t>‹#›</a:t>
            </a:fld>
            <a:endParaRPr lang="it-IT"/>
          </a:p>
        </p:txBody>
      </p:sp>
    </p:spTree>
    <p:extLst>
      <p:ext uri="{BB962C8B-B14F-4D97-AF65-F5344CB8AC3E}">
        <p14:creationId xmlns:p14="http://schemas.microsoft.com/office/powerpoint/2010/main" val="406025648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t-IT"/>
          </a:p>
        </p:txBody>
      </p:sp>
      <p:sp>
        <p:nvSpPr>
          <p:cNvPr id="3" name="Content Placeholder 2"/>
          <p:cNvSpPr>
            <a:spLocks noGrp="1"/>
          </p:cNvSpPr>
          <p:nvPr>
            <p:ph sz="half" idx="1"/>
          </p:nvPr>
        </p:nvSpPr>
        <p:spPr>
          <a:xfrm>
            <a:off x="628650" y="1825625"/>
            <a:ext cx="386715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Content Placeholder 3"/>
          <p:cNvSpPr>
            <a:spLocks noGrp="1"/>
          </p:cNvSpPr>
          <p:nvPr>
            <p:ph sz="half" idx="2"/>
          </p:nvPr>
        </p:nvSpPr>
        <p:spPr>
          <a:xfrm>
            <a:off x="4648200" y="1825625"/>
            <a:ext cx="386715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5" name="Date Placeholder 4"/>
          <p:cNvSpPr>
            <a:spLocks noGrp="1"/>
          </p:cNvSpPr>
          <p:nvPr>
            <p:ph type="dt" sz="half" idx="10"/>
          </p:nvPr>
        </p:nvSpPr>
        <p:spPr/>
        <p:txBody>
          <a:bodyPr/>
          <a:lstStyle/>
          <a:p>
            <a:r>
              <a:rPr lang="it-IT"/>
              <a:t>Ottobre 2016</a:t>
            </a:r>
          </a:p>
        </p:txBody>
      </p:sp>
      <p:sp>
        <p:nvSpPr>
          <p:cNvPr id="6" name="Footer Placeholder 5"/>
          <p:cNvSpPr>
            <a:spLocks noGrp="1"/>
          </p:cNvSpPr>
          <p:nvPr>
            <p:ph type="ftr" sz="quarter" idx="11"/>
          </p:nvPr>
        </p:nvSpPr>
        <p:spPr/>
        <p:txBody>
          <a:bodyPr/>
          <a:lstStyle/>
          <a:p>
            <a:r>
              <a:rPr lang="it-IT"/>
              <a:t>Ordine Dottori Commercialisti ed Esperti Contabili di Napoli</a:t>
            </a:r>
          </a:p>
        </p:txBody>
      </p:sp>
      <p:sp>
        <p:nvSpPr>
          <p:cNvPr id="7" name="Slide Number Placeholder 6"/>
          <p:cNvSpPr>
            <a:spLocks noGrp="1"/>
          </p:cNvSpPr>
          <p:nvPr>
            <p:ph type="sldNum" sz="quarter" idx="12"/>
          </p:nvPr>
        </p:nvSpPr>
        <p:spPr/>
        <p:txBody>
          <a:bodyPr/>
          <a:lstStyle/>
          <a:p>
            <a:fld id="{7022753D-7227-4191-BB92-AFFDFAF098A8}" type="slidenum">
              <a:rPr lang="it-IT" smtClean="0"/>
              <a:t>‹#›</a:t>
            </a:fld>
            <a:endParaRPr lang="it-IT"/>
          </a:p>
        </p:txBody>
      </p:sp>
    </p:spTree>
    <p:extLst>
      <p:ext uri="{BB962C8B-B14F-4D97-AF65-F5344CB8AC3E}">
        <p14:creationId xmlns:p14="http://schemas.microsoft.com/office/powerpoint/2010/main" val="169136166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endParaRPr lang="it-IT"/>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7" name="Date Placeholder 6"/>
          <p:cNvSpPr>
            <a:spLocks noGrp="1"/>
          </p:cNvSpPr>
          <p:nvPr>
            <p:ph type="dt" sz="half" idx="10"/>
          </p:nvPr>
        </p:nvSpPr>
        <p:spPr/>
        <p:txBody>
          <a:bodyPr/>
          <a:lstStyle/>
          <a:p>
            <a:r>
              <a:rPr lang="it-IT"/>
              <a:t>Ottobre 2016</a:t>
            </a:r>
          </a:p>
        </p:txBody>
      </p:sp>
      <p:sp>
        <p:nvSpPr>
          <p:cNvPr id="8" name="Footer Placeholder 7"/>
          <p:cNvSpPr>
            <a:spLocks noGrp="1"/>
          </p:cNvSpPr>
          <p:nvPr>
            <p:ph type="ftr" sz="quarter" idx="11"/>
          </p:nvPr>
        </p:nvSpPr>
        <p:spPr/>
        <p:txBody>
          <a:bodyPr/>
          <a:lstStyle/>
          <a:p>
            <a:r>
              <a:rPr lang="it-IT"/>
              <a:t>Ordine Dottori Commercialisti ed Esperti Contabili di Napoli</a:t>
            </a:r>
          </a:p>
        </p:txBody>
      </p:sp>
      <p:sp>
        <p:nvSpPr>
          <p:cNvPr id="9" name="Slide Number Placeholder 8"/>
          <p:cNvSpPr>
            <a:spLocks noGrp="1"/>
          </p:cNvSpPr>
          <p:nvPr>
            <p:ph type="sldNum" sz="quarter" idx="12"/>
          </p:nvPr>
        </p:nvSpPr>
        <p:spPr/>
        <p:txBody>
          <a:bodyPr/>
          <a:lstStyle/>
          <a:p>
            <a:fld id="{7022753D-7227-4191-BB92-AFFDFAF098A8}" type="slidenum">
              <a:rPr lang="it-IT" smtClean="0"/>
              <a:t>‹#›</a:t>
            </a:fld>
            <a:endParaRPr lang="it-IT"/>
          </a:p>
        </p:txBody>
      </p:sp>
    </p:spTree>
    <p:extLst>
      <p:ext uri="{BB962C8B-B14F-4D97-AF65-F5344CB8AC3E}">
        <p14:creationId xmlns:p14="http://schemas.microsoft.com/office/powerpoint/2010/main" val="28935550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ontent: Three">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1"/>
            <a:ext cx="8077200" cy="914400"/>
          </a:xfrm>
        </p:spPr>
        <p:txBody>
          <a:bodyPr/>
          <a:lstStyle/>
          <a:p>
            <a:r>
              <a:rPr lang="de-DE" noProof="0" dirty="0"/>
              <a:t>Click </a:t>
            </a:r>
            <a:r>
              <a:rPr lang="de-DE" noProof="0" dirty="0" err="1"/>
              <a:t>to</a:t>
            </a:r>
            <a:r>
              <a:rPr lang="de-DE" noProof="0" dirty="0"/>
              <a:t> </a:t>
            </a:r>
            <a:r>
              <a:rPr lang="de-DE" noProof="0" dirty="0" err="1"/>
              <a:t>edit</a:t>
            </a:r>
            <a:r>
              <a:rPr lang="de-DE" noProof="0" dirty="0"/>
              <a:t> Master title style</a:t>
            </a:r>
          </a:p>
        </p:txBody>
      </p:sp>
      <p:sp>
        <p:nvSpPr>
          <p:cNvPr id="27" name="Content Placeholder 26"/>
          <p:cNvSpPr>
            <a:spLocks noGrp="1"/>
          </p:cNvSpPr>
          <p:nvPr>
            <p:ph sz="quarter" idx="13"/>
          </p:nvPr>
        </p:nvSpPr>
        <p:spPr>
          <a:xfrm>
            <a:off x="533400" y="1752601"/>
            <a:ext cx="2590800" cy="4419599"/>
          </a:xfrm>
        </p:spPr>
        <p:txBody>
          <a:body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err="1"/>
              <a:t>Fourth</a:t>
            </a:r>
            <a:r>
              <a:rPr lang="de-DE" noProof="0" dirty="0"/>
              <a:t>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p:txBody>
      </p:sp>
      <p:sp>
        <p:nvSpPr>
          <p:cNvPr id="28" name="Content Placeholder 26"/>
          <p:cNvSpPr>
            <a:spLocks noGrp="1"/>
          </p:cNvSpPr>
          <p:nvPr>
            <p:ph sz="quarter" idx="14"/>
          </p:nvPr>
        </p:nvSpPr>
        <p:spPr>
          <a:xfrm>
            <a:off x="3276601" y="1752601"/>
            <a:ext cx="2590799" cy="4419599"/>
          </a:xfrm>
        </p:spPr>
        <p:txBody>
          <a:body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err="1"/>
              <a:t>Fourth</a:t>
            </a:r>
            <a:r>
              <a:rPr lang="de-DE" noProof="0" dirty="0"/>
              <a:t>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p:txBody>
      </p:sp>
      <p:sp>
        <p:nvSpPr>
          <p:cNvPr id="31" name="Content Placeholder 26"/>
          <p:cNvSpPr>
            <a:spLocks noGrp="1"/>
          </p:cNvSpPr>
          <p:nvPr>
            <p:ph sz="quarter" idx="15"/>
          </p:nvPr>
        </p:nvSpPr>
        <p:spPr>
          <a:xfrm>
            <a:off x="6019800" y="1752601"/>
            <a:ext cx="2590800" cy="4419599"/>
          </a:xfrm>
        </p:spPr>
        <p:txBody>
          <a:body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err="1"/>
              <a:t>Fourth</a:t>
            </a:r>
            <a:r>
              <a:rPr lang="de-DE" noProof="0" dirty="0"/>
              <a:t>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p:txBody>
      </p:sp>
      <p:cxnSp>
        <p:nvCxnSpPr>
          <p:cNvPr id="19" name="Shape 18"/>
          <p:cNvCxnSpPr/>
          <p:nvPr/>
        </p:nvCxnSpPr>
        <p:spPr>
          <a:xfrm rot="5400000" flipH="1" flipV="1">
            <a:off x="4419601" y="-3429000"/>
            <a:ext cx="152399" cy="82296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16"/>
          </p:nvPr>
        </p:nvSpPr>
        <p:spPr/>
        <p:txBody>
          <a:bodyPr/>
          <a:lstStyle/>
          <a:p>
            <a:r>
              <a:rPr lang="it-IT"/>
              <a:t>Ottobre 2016</a:t>
            </a:r>
            <a:endParaRPr lang="en-GB"/>
          </a:p>
        </p:txBody>
      </p:sp>
      <p:sp>
        <p:nvSpPr>
          <p:cNvPr id="8" name="Footer Placeholder 7"/>
          <p:cNvSpPr>
            <a:spLocks noGrp="1"/>
          </p:cNvSpPr>
          <p:nvPr>
            <p:ph type="ftr" sz="quarter" idx="17"/>
          </p:nvPr>
        </p:nvSpPr>
        <p:spPr/>
        <p:txBody>
          <a:bodyPr/>
          <a:lstStyle/>
          <a:p>
            <a:r>
              <a:rPr lang="it-IT"/>
              <a:t>Ordine Dottori Commercialisti ed Esperti Contabili di Napoli</a:t>
            </a:r>
            <a:endParaRPr lang="en-GB"/>
          </a:p>
        </p:txBody>
      </p:sp>
      <p:sp>
        <p:nvSpPr>
          <p:cNvPr id="9" name="Slide Number Placeholder 8"/>
          <p:cNvSpPr>
            <a:spLocks noGrp="1"/>
          </p:cNvSpPr>
          <p:nvPr>
            <p:ph type="sldNum" sz="quarter" idx="18"/>
          </p:nvPr>
        </p:nvSpPr>
        <p:spPr/>
        <p:txBody>
          <a:bodyPr/>
          <a:lstStyle/>
          <a:p>
            <a:fld id="{586F171F-81D4-4F45-B72C-DDDD656FD964}" type="slidenum">
              <a:rPr lang="en-GB" smtClean="0"/>
              <a:pPr/>
              <a:t>‹#›</a:t>
            </a:fld>
            <a:endParaRPr lang="en-GB"/>
          </a:p>
        </p:txBody>
      </p:sp>
      <p:sp>
        <p:nvSpPr>
          <p:cNvPr id="10" name="PwCFirm"/>
          <p:cNvSpPr txBox="1"/>
          <p:nvPr userDrawn="1"/>
        </p:nvSpPr>
        <p:spPr>
          <a:xfrm>
            <a:off x="533400" y="6477000"/>
            <a:ext cx="2590800" cy="152401"/>
          </a:xfrm>
          <a:prstGeom prst="rect">
            <a:avLst/>
          </a:prstGeom>
          <a:noFill/>
        </p:spPr>
        <p:txBody>
          <a:bodyPr vert="horz" wrap="square" lIns="0" tIns="0" rIns="0" bIns="0" rtlCol="0">
            <a:noAutofit/>
          </a:bodyPr>
          <a:lstStyle/>
          <a:p>
            <a:pPr indent="-274320" algn="l">
              <a:lnSpc>
                <a:spcPct val="100000"/>
              </a:lnSpc>
              <a:spcBef>
                <a:spcPct val="0"/>
              </a:spcBef>
              <a:spcAft>
                <a:spcPct val="0"/>
              </a:spcAft>
            </a:pPr>
            <a:r>
              <a:rPr kumimoji="0" lang="en-GB" sz="1000" b="0" i="0" u="none" baseline="0">
                <a:latin typeface="Arial" panose="020B0604020202020204" pitchFamily="34" charset="0"/>
              </a:rPr>
              <a:t>PwC</a:t>
            </a:r>
            <a:endParaRPr kumimoji="0" lang="en-GB" sz="1000" b="0" i="0" u="none" baseline="0" dirty="0" err="1">
              <a:latin typeface="Arial" panose="020B0604020202020204" pitchFamily="34" charset="0"/>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t-IT"/>
          </a:p>
        </p:txBody>
      </p:sp>
      <p:sp>
        <p:nvSpPr>
          <p:cNvPr id="3" name="Date Placeholder 2"/>
          <p:cNvSpPr>
            <a:spLocks noGrp="1"/>
          </p:cNvSpPr>
          <p:nvPr>
            <p:ph type="dt" sz="half" idx="10"/>
          </p:nvPr>
        </p:nvSpPr>
        <p:spPr/>
        <p:txBody>
          <a:bodyPr/>
          <a:lstStyle/>
          <a:p>
            <a:r>
              <a:rPr lang="it-IT"/>
              <a:t>Ottobre 2016</a:t>
            </a:r>
          </a:p>
        </p:txBody>
      </p:sp>
      <p:sp>
        <p:nvSpPr>
          <p:cNvPr id="4" name="Footer Placeholder 3"/>
          <p:cNvSpPr>
            <a:spLocks noGrp="1"/>
          </p:cNvSpPr>
          <p:nvPr>
            <p:ph type="ftr" sz="quarter" idx="11"/>
          </p:nvPr>
        </p:nvSpPr>
        <p:spPr/>
        <p:txBody>
          <a:bodyPr/>
          <a:lstStyle/>
          <a:p>
            <a:r>
              <a:rPr lang="it-IT"/>
              <a:t>Ordine Dottori Commercialisti ed Esperti Contabili di Napoli</a:t>
            </a:r>
          </a:p>
        </p:txBody>
      </p:sp>
      <p:sp>
        <p:nvSpPr>
          <p:cNvPr id="5" name="Slide Number Placeholder 4"/>
          <p:cNvSpPr>
            <a:spLocks noGrp="1"/>
          </p:cNvSpPr>
          <p:nvPr>
            <p:ph type="sldNum" sz="quarter" idx="12"/>
          </p:nvPr>
        </p:nvSpPr>
        <p:spPr/>
        <p:txBody>
          <a:bodyPr/>
          <a:lstStyle/>
          <a:p>
            <a:fld id="{7022753D-7227-4191-BB92-AFFDFAF098A8}" type="slidenum">
              <a:rPr lang="it-IT" smtClean="0"/>
              <a:t>‹#›</a:t>
            </a:fld>
            <a:endParaRPr lang="it-IT"/>
          </a:p>
        </p:txBody>
      </p:sp>
    </p:spTree>
    <p:extLst>
      <p:ext uri="{BB962C8B-B14F-4D97-AF65-F5344CB8AC3E}">
        <p14:creationId xmlns:p14="http://schemas.microsoft.com/office/powerpoint/2010/main" val="365501657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it-IT"/>
              <a:t>Ottobre 2016</a:t>
            </a:r>
          </a:p>
        </p:txBody>
      </p:sp>
      <p:sp>
        <p:nvSpPr>
          <p:cNvPr id="3" name="Footer Placeholder 2"/>
          <p:cNvSpPr>
            <a:spLocks noGrp="1"/>
          </p:cNvSpPr>
          <p:nvPr>
            <p:ph type="ftr" sz="quarter" idx="11"/>
          </p:nvPr>
        </p:nvSpPr>
        <p:spPr/>
        <p:txBody>
          <a:bodyPr/>
          <a:lstStyle/>
          <a:p>
            <a:r>
              <a:rPr lang="it-IT"/>
              <a:t>Ordine Dottori Commercialisti ed Esperti Contabili di Napoli</a:t>
            </a:r>
          </a:p>
        </p:txBody>
      </p:sp>
      <p:sp>
        <p:nvSpPr>
          <p:cNvPr id="4" name="Slide Number Placeholder 3"/>
          <p:cNvSpPr>
            <a:spLocks noGrp="1"/>
          </p:cNvSpPr>
          <p:nvPr>
            <p:ph type="sldNum" sz="quarter" idx="12"/>
          </p:nvPr>
        </p:nvSpPr>
        <p:spPr/>
        <p:txBody>
          <a:bodyPr/>
          <a:lstStyle/>
          <a:p>
            <a:fld id="{7022753D-7227-4191-BB92-AFFDFAF098A8}" type="slidenum">
              <a:rPr lang="it-IT" smtClean="0"/>
              <a:t>‹#›</a:t>
            </a:fld>
            <a:endParaRPr lang="it-IT"/>
          </a:p>
        </p:txBody>
      </p:sp>
    </p:spTree>
    <p:extLst>
      <p:ext uri="{BB962C8B-B14F-4D97-AF65-F5344CB8AC3E}">
        <p14:creationId xmlns:p14="http://schemas.microsoft.com/office/powerpoint/2010/main" val="372406536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it-IT"/>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it-IT"/>
              <a:t>Ottobre 2016</a:t>
            </a:r>
          </a:p>
        </p:txBody>
      </p:sp>
      <p:sp>
        <p:nvSpPr>
          <p:cNvPr id="6" name="Footer Placeholder 5"/>
          <p:cNvSpPr>
            <a:spLocks noGrp="1"/>
          </p:cNvSpPr>
          <p:nvPr>
            <p:ph type="ftr" sz="quarter" idx="11"/>
          </p:nvPr>
        </p:nvSpPr>
        <p:spPr/>
        <p:txBody>
          <a:bodyPr/>
          <a:lstStyle/>
          <a:p>
            <a:r>
              <a:rPr lang="it-IT"/>
              <a:t>Ordine Dottori Commercialisti ed Esperti Contabili di Napoli</a:t>
            </a:r>
          </a:p>
        </p:txBody>
      </p:sp>
      <p:sp>
        <p:nvSpPr>
          <p:cNvPr id="7" name="Slide Number Placeholder 6"/>
          <p:cNvSpPr>
            <a:spLocks noGrp="1"/>
          </p:cNvSpPr>
          <p:nvPr>
            <p:ph type="sldNum" sz="quarter" idx="12"/>
          </p:nvPr>
        </p:nvSpPr>
        <p:spPr/>
        <p:txBody>
          <a:bodyPr/>
          <a:lstStyle/>
          <a:p>
            <a:fld id="{7022753D-7227-4191-BB92-AFFDFAF098A8}" type="slidenum">
              <a:rPr lang="it-IT" smtClean="0"/>
              <a:t>‹#›</a:t>
            </a:fld>
            <a:endParaRPr lang="it-IT"/>
          </a:p>
        </p:txBody>
      </p:sp>
    </p:spTree>
    <p:extLst>
      <p:ext uri="{BB962C8B-B14F-4D97-AF65-F5344CB8AC3E}">
        <p14:creationId xmlns:p14="http://schemas.microsoft.com/office/powerpoint/2010/main" val="142894117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it-IT"/>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it-IT"/>
              <a:t>Ottobre 2016</a:t>
            </a:r>
          </a:p>
        </p:txBody>
      </p:sp>
      <p:sp>
        <p:nvSpPr>
          <p:cNvPr id="6" name="Footer Placeholder 5"/>
          <p:cNvSpPr>
            <a:spLocks noGrp="1"/>
          </p:cNvSpPr>
          <p:nvPr>
            <p:ph type="ftr" sz="quarter" idx="11"/>
          </p:nvPr>
        </p:nvSpPr>
        <p:spPr/>
        <p:txBody>
          <a:bodyPr/>
          <a:lstStyle/>
          <a:p>
            <a:r>
              <a:rPr lang="it-IT"/>
              <a:t>Ordine Dottori Commercialisti ed Esperti Contabili di Napoli</a:t>
            </a:r>
          </a:p>
        </p:txBody>
      </p:sp>
      <p:sp>
        <p:nvSpPr>
          <p:cNvPr id="7" name="Slide Number Placeholder 6"/>
          <p:cNvSpPr>
            <a:spLocks noGrp="1"/>
          </p:cNvSpPr>
          <p:nvPr>
            <p:ph type="sldNum" sz="quarter" idx="12"/>
          </p:nvPr>
        </p:nvSpPr>
        <p:spPr/>
        <p:txBody>
          <a:bodyPr/>
          <a:lstStyle/>
          <a:p>
            <a:fld id="{7022753D-7227-4191-BB92-AFFDFAF098A8}" type="slidenum">
              <a:rPr lang="it-IT" smtClean="0"/>
              <a:t>‹#›</a:t>
            </a:fld>
            <a:endParaRPr lang="it-IT"/>
          </a:p>
        </p:txBody>
      </p:sp>
    </p:spTree>
    <p:extLst>
      <p:ext uri="{BB962C8B-B14F-4D97-AF65-F5344CB8AC3E}">
        <p14:creationId xmlns:p14="http://schemas.microsoft.com/office/powerpoint/2010/main" val="271986534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t-IT"/>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p:cNvSpPr>
            <a:spLocks noGrp="1"/>
          </p:cNvSpPr>
          <p:nvPr>
            <p:ph type="dt" sz="half" idx="10"/>
          </p:nvPr>
        </p:nvSpPr>
        <p:spPr/>
        <p:txBody>
          <a:bodyPr/>
          <a:lstStyle/>
          <a:p>
            <a:r>
              <a:rPr lang="it-IT"/>
              <a:t>Ottobre 2016</a:t>
            </a:r>
          </a:p>
        </p:txBody>
      </p:sp>
      <p:sp>
        <p:nvSpPr>
          <p:cNvPr id="5" name="Footer Placeholder 4"/>
          <p:cNvSpPr>
            <a:spLocks noGrp="1"/>
          </p:cNvSpPr>
          <p:nvPr>
            <p:ph type="ftr" sz="quarter" idx="11"/>
          </p:nvPr>
        </p:nvSpPr>
        <p:spPr/>
        <p:txBody>
          <a:bodyPr/>
          <a:lstStyle/>
          <a:p>
            <a:r>
              <a:rPr lang="it-IT"/>
              <a:t>Ordine Dottori Commercialisti ed Esperti Contabili di Napoli</a:t>
            </a:r>
          </a:p>
        </p:txBody>
      </p:sp>
      <p:sp>
        <p:nvSpPr>
          <p:cNvPr id="6" name="Slide Number Placeholder 5"/>
          <p:cNvSpPr>
            <a:spLocks noGrp="1"/>
          </p:cNvSpPr>
          <p:nvPr>
            <p:ph type="sldNum" sz="quarter" idx="12"/>
          </p:nvPr>
        </p:nvSpPr>
        <p:spPr/>
        <p:txBody>
          <a:bodyPr/>
          <a:lstStyle/>
          <a:p>
            <a:fld id="{7022753D-7227-4191-BB92-AFFDFAF098A8}" type="slidenum">
              <a:rPr lang="it-IT" smtClean="0"/>
              <a:t>‹#›</a:t>
            </a:fld>
            <a:endParaRPr lang="it-IT"/>
          </a:p>
        </p:txBody>
      </p:sp>
    </p:spTree>
    <p:extLst>
      <p:ext uri="{BB962C8B-B14F-4D97-AF65-F5344CB8AC3E}">
        <p14:creationId xmlns:p14="http://schemas.microsoft.com/office/powerpoint/2010/main" val="178383665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it-IT"/>
          </a:p>
        </p:txBody>
      </p:sp>
      <p:sp>
        <p:nvSpPr>
          <p:cNvPr id="3" name="Vertical Text Placeholder 2"/>
          <p:cNvSpPr>
            <a:spLocks noGrp="1"/>
          </p:cNvSpPr>
          <p:nvPr>
            <p:ph type="body" orient="vert" idx="1"/>
          </p:nvPr>
        </p:nvSpPr>
        <p:spPr>
          <a:xfrm>
            <a:off x="628650" y="365125"/>
            <a:ext cx="57626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p:cNvSpPr>
            <a:spLocks noGrp="1"/>
          </p:cNvSpPr>
          <p:nvPr>
            <p:ph type="dt" sz="half" idx="10"/>
          </p:nvPr>
        </p:nvSpPr>
        <p:spPr/>
        <p:txBody>
          <a:bodyPr/>
          <a:lstStyle/>
          <a:p>
            <a:r>
              <a:rPr lang="it-IT"/>
              <a:t>Ottobre 2016</a:t>
            </a:r>
          </a:p>
        </p:txBody>
      </p:sp>
      <p:sp>
        <p:nvSpPr>
          <p:cNvPr id="5" name="Footer Placeholder 4"/>
          <p:cNvSpPr>
            <a:spLocks noGrp="1"/>
          </p:cNvSpPr>
          <p:nvPr>
            <p:ph type="ftr" sz="quarter" idx="11"/>
          </p:nvPr>
        </p:nvSpPr>
        <p:spPr/>
        <p:txBody>
          <a:bodyPr/>
          <a:lstStyle/>
          <a:p>
            <a:r>
              <a:rPr lang="it-IT"/>
              <a:t>Ordine Dottori Commercialisti ed Esperti Contabili di Napoli</a:t>
            </a:r>
          </a:p>
        </p:txBody>
      </p:sp>
      <p:sp>
        <p:nvSpPr>
          <p:cNvPr id="6" name="Slide Number Placeholder 5"/>
          <p:cNvSpPr>
            <a:spLocks noGrp="1"/>
          </p:cNvSpPr>
          <p:nvPr>
            <p:ph type="sldNum" sz="quarter" idx="12"/>
          </p:nvPr>
        </p:nvSpPr>
        <p:spPr/>
        <p:txBody>
          <a:bodyPr/>
          <a:lstStyle/>
          <a:p>
            <a:fld id="{7022753D-7227-4191-BB92-AFFDFAF098A8}" type="slidenum">
              <a:rPr lang="it-IT" smtClean="0"/>
              <a:t>‹#›</a:t>
            </a:fld>
            <a:endParaRPr lang="it-IT"/>
          </a:p>
        </p:txBody>
      </p:sp>
    </p:spTree>
    <p:extLst>
      <p:ext uri="{BB962C8B-B14F-4D97-AF65-F5344CB8AC3E}">
        <p14:creationId xmlns:p14="http://schemas.microsoft.com/office/powerpoint/2010/main" val="20084423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ntent: Two under Text">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077200" cy="914400"/>
          </a:xfrm>
        </p:spPr>
        <p:txBody>
          <a:bodyPr/>
          <a:lstStyle/>
          <a:p>
            <a:r>
              <a:rPr lang="de-DE" noProof="0" dirty="0"/>
              <a:t>Click </a:t>
            </a:r>
            <a:r>
              <a:rPr lang="de-DE" noProof="0" dirty="0" err="1"/>
              <a:t>to</a:t>
            </a:r>
            <a:r>
              <a:rPr lang="de-DE" noProof="0" dirty="0"/>
              <a:t> </a:t>
            </a:r>
            <a:r>
              <a:rPr lang="de-DE" noProof="0" dirty="0" err="1"/>
              <a:t>edit</a:t>
            </a:r>
            <a:r>
              <a:rPr lang="de-DE" noProof="0" dirty="0"/>
              <a:t> Master title style</a:t>
            </a:r>
          </a:p>
        </p:txBody>
      </p:sp>
      <p:sp>
        <p:nvSpPr>
          <p:cNvPr id="28" name="Content Placeholder 26"/>
          <p:cNvSpPr>
            <a:spLocks noGrp="1"/>
          </p:cNvSpPr>
          <p:nvPr>
            <p:ph sz="quarter" idx="14"/>
          </p:nvPr>
        </p:nvSpPr>
        <p:spPr>
          <a:xfrm>
            <a:off x="533400" y="3352800"/>
            <a:ext cx="3962400" cy="2819400"/>
          </a:xfrm>
        </p:spPr>
        <p:txBody>
          <a:body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err="1"/>
              <a:t>Fourth</a:t>
            </a:r>
            <a:r>
              <a:rPr lang="de-DE" noProof="0" dirty="0"/>
              <a:t>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p:txBody>
      </p:sp>
      <p:sp>
        <p:nvSpPr>
          <p:cNvPr id="31" name="Content Placeholder 26"/>
          <p:cNvSpPr>
            <a:spLocks noGrp="1"/>
          </p:cNvSpPr>
          <p:nvPr>
            <p:ph sz="quarter" idx="15"/>
          </p:nvPr>
        </p:nvSpPr>
        <p:spPr>
          <a:xfrm>
            <a:off x="4648199" y="3352800"/>
            <a:ext cx="3962401" cy="2819400"/>
          </a:xfrm>
        </p:spPr>
        <p:txBody>
          <a:body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err="1"/>
              <a:t>Fourth</a:t>
            </a:r>
            <a:r>
              <a:rPr lang="de-DE" noProof="0" dirty="0"/>
              <a:t>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p:txBody>
      </p:sp>
      <p:sp>
        <p:nvSpPr>
          <p:cNvPr id="13" name="Text Placeholder 12"/>
          <p:cNvSpPr>
            <a:spLocks noGrp="1"/>
          </p:cNvSpPr>
          <p:nvPr>
            <p:ph type="body" sz="quarter" idx="16"/>
          </p:nvPr>
        </p:nvSpPr>
        <p:spPr>
          <a:xfrm>
            <a:off x="533400" y="1752600"/>
            <a:ext cx="8077200" cy="1447800"/>
          </a:xfrm>
        </p:spPr>
        <p:txBody>
          <a:body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p:txBody>
      </p:sp>
      <p:cxnSp>
        <p:nvCxnSpPr>
          <p:cNvPr id="14" name="Shape 13"/>
          <p:cNvCxnSpPr/>
          <p:nvPr/>
        </p:nvCxnSpPr>
        <p:spPr>
          <a:xfrm rot="5400000" flipH="1" flipV="1">
            <a:off x="4419601" y="-3429000"/>
            <a:ext cx="152399" cy="82296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17"/>
          </p:nvPr>
        </p:nvSpPr>
        <p:spPr/>
        <p:txBody>
          <a:bodyPr/>
          <a:lstStyle/>
          <a:p>
            <a:r>
              <a:rPr lang="it-IT"/>
              <a:t>Ottobre 2016</a:t>
            </a:r>
            <a:endParaRPr lang="en-GB"/>
          </a:p>
        </p:txBody>
      </p:sp>
      <p:sp>
        <p:nvSpPr>
          <p:cNvPr id="8" name="Footer Placeholder 7"/>
          <p:cNvSpPr>
            <a:spLocks noGrp="1"/>
          </p:cNvSpPr>
          <p:nvPr>
            <p:ph type="ftr" sz="quarter" idx="18"/>
          </p:nvPr>
        </p:nvSpPr>
        <p:spPr/>
        <p:txBody>
          <a:bodyPr/>
          <a:lstStyle/>
          <a:p>
            <a:r>
              <a:rPr lang="it-IT"/>
              <a:t>Ordine Dottori Commercialisti ed Esperti Contabili di Napoli</a:t>
            </a:r>
            <a:endParaRPr lang="en-GB"/>
          </a:p>
        </p:txBody>
      </p:sp>
      <p:sp>
        <p:nvSpPr>
          <p:cNvPr id="9" name="Slide Number Placeholder 8"/>
          <p:cNvSpPr>
            <a:spLocks noGrp="1"/>
          </p:cNvSpPr>
          <p:nvPr>
            <p:ph type="sldNum" sz="quarter" idx="19"/>
          </p:nvPr>
        </p:nvSpPr>
        <p:spPr/>
        <p:txBody>
          <a:bodyPr/>
          <a:lstStyle/>
          <a:p>
            <a:fld id="{D3E5807B-1343-4A37-B1F8-42D69CB5FD02}" type="slidenum">
              <a:rPr lang="en-GB" smtClean="0"/>
              <a:pPr/>
              <a:t>‹#›</a:t>
            </a:fld>
            <a:endParaRPr lang="en-GB"/>
          </a:p>
        </p:txBody>
      </p:sp>
      <p:sp>
        <p:nvSpPr>
          <p:cNvPr id="10" name="PwCFirm"/>
          <p:cNvSpPr txBox="1"/>
          <p:nvPr userDrawn="1"/>
        </p:nvSpPr>
        <p:spPr>
          <a:xfrm>
            <a:off x="533400" y="6477000"/>
            <a:ext cx="2590800" cy="152401"/>
          </a:xfrm>
          <a:prstGeom prst="rect">
            <a:avLst/>
          </a:prstGeom>
          <a:noFill/>
        </p:spPr>
        <p:txBody>
          <a:bodyPr vert="horz" wrap="square" lIns="0" tIns="0" rIns="0" bIns="0" rtlCol="0">
            <a:noAutofit/>
          </a:bodyPr>
          <a:lstStyle/>
          <a:p>
            <a:pPr indent="-274320" algn="l">
              <a:lnSpc>
                <a:spcPct val="100000"/>
              </a:lnSpc>
              <a:spcBef>
                <a:spcPct val="0"/>
              </a:spcBef>
              <a:spcAft>
                <a:spcPct val="0"/>
              </a:spcAft>
            </a:pPr>
            <a:r>
              <a:rPr kumimoji="0" lang="en-GB" sz="1000" b="0" i="0" u="none" baseline="0">
                <a:latin typeface="Arial" panose="020B0604020202020204" pitchFamily="34" charset="0"/>
              </a:rPr>
              <a:t>PwC</a:t>
            </a:r>
            <a:endParaRPr kumimoji="0" lang="en-GB" sz="1000" b="0" i="0" u="none" baseline="0" dirty="0" err="1">
              <a:latin typeface="Arial" panose="020B060402020202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ontent: Two and Left Text">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077200" cy="914400"/>
          </a:xfrm>
        </p:spPr>
        <p:txBody>
          <a:bodyPr/>
          <a:lstStyle/>
          <a:p>
            <a:r>
              <a:rPr lang="de-DE" noProof="0" dirty="0"/>
              <a:t>Click </a:t>
            </a:r>
            <a:r>
              <a:rPr lang="de-DE" noProof="0" dirty="0" err="1"/>
              <a:t>to</a:t>
            </a:r>
            <a:r>
              <a:rPr lang="de-DE" noProof="0" dirty="0"/>
              <a:t> </a:t>
            </a:r>
            <a:r>
              <a:rPr lang="de-DE" noProof="0" dirty="0" err="1"/>
              <a:t>edit</a:t>
            </a:r>
            <a:r>
              <a:rPr lang="de-DE" noProof="0" dirty="0"/>
              <a:t> Master title style</a:t>
            </a:r>
          </a:p>
        </p:txBody>
      </p:sp>
      <p:sp>
        <p:nvSpPr>
          <p:cNvPr id="28" name="Content Placeholder 26"/>
          <p:cNvSpPr>
            <a:spLocks noGrp="1"/>
          </p:cNvSpPr>
          <p:nvPr>
            <p:ph sz="quarter" idx="14"/>
          </p:nvPr>
        </p:nvSpPr>
        <p:spPr>
          <a:xfrm>
            <a:off x="6019800" y="1752600"/>
            <a:ext cx="2590800" cy="2133600"/>
          </a:xfrm>
        </p:spPr>
        <p:txBody>
          <a:body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p:txBody>
      </p:sp>
      <p:sp>
        <p:nvSpPr>
          <p:cNvPr id="31" name="Content Placeholder 26"/>
          <p:cNvSpPr>
            <a:spLocks noGrp="1"/>
          </p:cNvSpPr>
          <p:nvPr>
            <p:ph sz="quarter" idx="15"/>
          </p:nvPr>
        </p:nvSpPr>
        <p:spPr>
          <a:xfrm>
            <a:off x="6019800" y="4038600"/>
            <a:ext cx="2590800" cy="2133600"/>
          </a:xfrm>
        </p:spPr>
        <p:txBody>
          <a:body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p:txBody>
      </p:sp>
      <p:sp>
        <p:nvSpPr>
          <p:cNvPr id="13" name="Text Placeholder 12"/>
          <p:cNvSpPr>
            <a:spLocks noGrp="1"/>
          </p:cNvSpPr>
          <p:nvPr>
            <p:ph type="body" sz="quarter" idx="16"/>
          </p:nvPr>
        </p:nvSpPr>
        <p:spPr>
          <a:xfrm>
            <a:off x="533400" y="1752600"/>
            <a:ext cx="5334000" cy="4419600"/>
          </a:xfrm>
        </p:spPr>
        <p:txBody>
          <a:body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p:txBody>
      </p:sp>
      <p:cxnSp>
        <p:nvCxnSpPr>
          <p:cNvPr id="14" name="Shape 13"/>
          <p:cNvCxnSpPr/>
          <p:nvPr/>
        </p:nvCxnSpPr>
        <p:spPr>
          <a:xfrm rot="5400000" flipH="1" flipV="1">
            <a:off x="4419601" y="-3429000"/>
            <a:ext cx="152399" cy="82296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17"/>
          </p:nvPr>
        </p:nvSpPr>
        <p:spPr/>
        <p:txBody>
          <a:bodyPr/>
          <a:lstStyle/>
          <a:p>
            <a:r>
              <a:rPr lang="it-IT"/>
              <a:t>Ottobre 2016</a:t>
            </a:r>
            <a:endParaRPr lang="en-GB"/>
          </a:p>
        </p:txBody>
      </p:sp>
      <p:sp>
        <p:nvSpPr>
          <p:cNvPr id="8" name="Footer Placeholder 7"/>
          <p:cNvSpPr>
            <a:spLocks noGrp="1"/>
          </p:cNvSpPr>
          <p:nvPr>
            <p:ph type="ftr" sz="quarter" idx="18"/>
          </p:nvPr>
        </p:nvSpPr>
        <p:spPr/>
        <p:txBody>
          <a:bodyPr/>
          <a:lstStyle/>
          <a:p>
            <a:r>
              <a:rPr lang="it-IT"/>
              <a:t>Ordine Dottori Commercialisti ed Esperti Contabili di Napoli</a:t>
            </a:r>
            <a:endParaRPr lang="en-GB"/>
          </a:p>
        </p:txBody>
      </p:sp>
      <p:sp>
        <p:nvSpPr>
          <p:cNvPr id="9" name="Slide Number Placeholder 8"/>
          <p:cNvSpPr>
            <a:spLocks noGrp="1"/>
          </p:cNvSpPr>
          <p:nvPr>
            <p:ph type="sldNum" sz="quarter" idx="19"/>
          </p:nvPr>
        </p:nvSpPr>
        <p:spPr/>
        <p:txBody>
          <a:bodyPr/>
          <a:lstStyle/>
          <a:p>
            <a:fld id="{FB45507C-07D7-45B2-A081-F42A0DACF5C0}" type="slidenum">
              <a:rPr lang="en-GB" smtClean="0"/>
              <a:pPr/>
              <a:t>‹#›</a:t>
            </a:fld>
            <a:endParaRPr lang="en-GB"/>
          </a:p>
        </p:txBody>
      </p:sp>
      <p:sp>
        <p:nvSpPr>
          <p:cNvPr id="10" name="PwCFirm"/>
          <p:cNvSpPr txBox="1"/>
          <p:nvPr userDrawn="1"/>
        </p:nvSpPr>
        <p:spPr>
          <a:xfrm>
            <a:off x="533400" y="6477000"/>
            <a:ext cx="2590800" cy="152401"/>
          </a:xfrm>
          <a:prstGeom prst="rect">
            <a:avLst/>
          </a:prstGeom>
          <a:noFill/>
        </p:spPr>
        <p:txBody>
          <a:bodyPr vert="horz" wrap="square" lIns="0" tIns="0" rIns="0" bIns="0" rtlCol="0">
            <a:noAutofit/>
          </a:bodyPr>
          <a:lstStyle/>
          <a:p>
            <a:pPr indent="-274320" algn="l">
              <a:lnSpc>
                <a:spcPct val="100000"/>
              </a:lnSpc>
              <a:spcBef>
                <a:spcPct val="0"/>
              </a:spcBef>
              <a:spcAft>
                <a:spcPct val="0"/>
              </a:spcAft>
            </a:pPr>
            <a:r>
              <a:rPr kumimoji="0" lang="en-GB" sz="1000" b="0" i="0" u="none" baseline="0">
                <a:latin typeface="Arial" panose="020B0604020202020204" pitchFamily="34" charset="0"/>
              </a:rPr>
              <a:t>PwC</a:t>
            </a:r>
            <a:endParaRPr kumimoji="0" lang="en-GB" sz="1000" b="0" i="0" u="none" baseline="0" dirty="0" err="1">
              <a:latin typeface="Arial" panose="020B060402020202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t-IT"/>
          </a:p>
        </p:txBody>
      </p:sp>
      <p:sp>
        <p:nvSpPr>
          <p:cNvPr id="3" name="Footer Placeholder 2"/>
          <p:cNvSpPr>
            <a:spLocks noGrp="1"/>
          </p:cNvSpPr>
          <p:nvPr>
            <p:ph type="ftr" sz="quarter" idx="10"/>
          </p:nvPr>
        </p:nvSpPr>
        <p:spPr/>
        <p:txBody>
          <a:bodyPr/>
          <a:lstStyle/>
          <a:p>
            <a:r>
              <a:rPr lang="it-IT"/>
              <a:t>Ordine Dottori Commercialisti ed Esperti Contabili di Napoli</a:t>
            </a:r>
            <a:endParaRPr lang="en-GB" dirty="0"/>
          </a:p>
        </p:txBody>
      </p:sp>
      <p:sp>
        <p:nvSpPr>
          <p:cNvPr id="4" name="Date Placeholder 3"/>
          <p:cNvSpPr>
            <a:spLocks noGrp="1"/>
          </p:cNvSpPr>
          <p:nvPr>
            <p:ph type="dt" sz="half" idx="11"/>
          </p:nvPr>
        </p:nvSpPr>
        <p:spPr/>
        <p:txBody>
          <a:bodyPr/>
          <a:lstStyle/>
          <a:p>
            <a:r>
              <a:rPr lang="it-IT"/>
              <a:t>Ottobre 2016</a:t>
            </a:r>
            <a:endParaRPr lang="en-GB" dirty="0"/>
          </a:p>
        </p:txBody>
      </p:sp>
      <p:sp>
        <p:nvSpPr>
          <p:cNvPr id="5" name="Slide Number Placeholder 4"/>
          <p:cNvSpPr>
            <a:spLocks noGrp="1"/>
          </p:cNvSpPr>
          <p:nvPr>
            <p:ph type="sldNum" sz="quarter" idx="12"/>
          </p:nvPr>
        </p:nvSpPr>
        <p:spPr/>
        <p:txBody>
          <a:bodyPr/>
          <a:lstStyle/>
          <a:p>
            <a:fld id="{3195EFCD-B795-43D2-8EF8-888ECA1F0517}" type="slidenum">
              <a:rPr lang="en-GB" smtClean="0"/>
              <a:pPr/>
              <a:t>‹#›</a:t>
            </a:fld>
            <a:endParaRPr lang="en-GB"/>
          </a:p>
        </p:txBody>
      </p:sp>
    </p:spTree>
    <p:extLst>
      <p:ext uri="{BB962C8B-B14F-4D97-AF65-F5344CB8AC3E}">
        <p14:creationId xmlns:p14="http://schemas.microsoft.com/office/powerpoint/2010/main" val="2127529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Content: Two and Right Text">
    <p:spTree>
      <p:nvGrpSpPr>
        <p:cNvPr id="1" name=""/>
        <p:cNvGrpSpPr/>
        <p:nvPr/>
      </p:nvGrpSpPr>
      <p:grpSpPr>
        <a:xfrm>
          <a:off x="0" y="0"/>
          <a:ext cx="0" cy="0"/>
          <a:chOff x="0" y="0"/>
          <a:chExt cx="0" cy="0"/>
        </a:xfrm>
      </p:grpSpPr>
      <p:sp>
        <p:nvSpPr>
          <p:cNvPr id="28" name="Content Placeholder 26"/>
          <p:cNvSpPr>
            <a:spLocks noGrp="1"/>
          </p:cNvSpPr>
          <p:nvPr>
            <p:ph sz="quarter" idx="14"/>
          </p:nvPr>
        </p:nvSpPr>
        <p:spPr>
          <a:xfrm>
            <a:off x="533400" y="1752600"/>
            <a:ext cx="2590800" cy="2133600"/>
          </a:xfrm>
        </p:spPr>
        <p:txBody>
          <a:body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p:txBody>
      </p:sp>
      <p:sp>
        <p:nvSpPr>
          <p:cNvPr id="2" name="Title 1"/>
          <p:cNvSpPr>
            <a:spLocks noGrp="1"/>
          </p:cNvSpPr>
          <p:nvPr>
            <p:ph type="title"/>
          </p:nvPr>
        </p:nvSpPr>
        <p:spPr>
          <a:xfrm>
            <a:off x="533400" y="685800"/>
            <a:ext cx="8077200" cy="914400"/>
          </a:xfrm>
        </p:spPr>
        <p:txBody>
          <a:bodyPr/>
          <a:lstStyle/>
          <a:p>
            <a:r>
              <a:rPr lang="de-DE" noProof="0" dirty="0"/>
              <a:t>Click </a:t>
            </a:r>
            <a:r>
              <a:rPr lang="de-DE" noProof="0" dirty="0" err="1"/>
              <a:t>to</a:t>
            </a:r>
            <a:r>
              <a:rPr lang="de-DE" noProof="0" dirty="0"/>
              <a:t> </a:t>
            </a:r>
            <a:r>
              <a:rPr lang="de-DE" noProof="0" dirty="0" err="1"/>
              <a:t>edit</a:t>
            </a:r>
            <a:r>
              <a:rPr lang="de-DE" noProof="0" dirty="0"/>
              <a:t> Master title style</a:t>
            </a:r>
          </a:p>
        </p:txBody>
      </p:sp>
      <p:sp>
        <p:nvSpPr>
          <p:cNvPr id="31" name="Content Placeholder 26"/>
          <p:cNvSpPr>
            <a:spLocks noGrp="1"/>
          </p:cNvSpPr>
          <p:nvPr>
            <p:ph sz="quarter" idx="15"/>
          </p:nvPr>
        </p:nvSpPr>
        <p:spPr>
          <a:xfrm>
            <a:off x="533400" y="4038600"/>
            <a:ext cx="2590800" cy="2133600"/>
          </a:xfrm>
        </p:spPr>
        <p:txBody>
          <a:body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p:txBody>
      </p:sp>
      <p:sp>
        <p:nvSpPr>
          <p:cNvPr id="13" name="Text Placeholder 12"/>
          <p:cNvSpPr>
            <a:spLocks noGrp="1"/>
          </p:cNvSpPr>
          <p:nvPr>
            <p:ph type="body" sz="quarter" idx="16"/>
          </p:nvPr>
        </p:nvSpPr>
        <p:spPr>
          <a:xfrm>
            <a:off x="3276600" y="1752600"/>
            <a:ext cx="5334000" cy="4419600"/>
          </a:xfrm>
        </p:spPr>
        <p:txBody>
          <a:body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p:txBody>
      </p:sp>
      <p:cxnSp>
        <p:nvCxnSpPr>
          <p:cNvPr id="14" name="Shape 13"/>
          <p:cNvCxnSpPr/>
          <p:nvPr/>
        </p:nvCxnSpPr>
        <p:spPr>
          <a:xfrm rot="5400000" flipH="1" flipV="1">
            <a:off x="4419601" y="-3429000"/>
            <a:ext cx="152399" cy="82296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17"/>
          </p:nvPr>
        </p:nvSpPr>
        <p:spPr/>
        <p:txBody>
          <a:bodyPr/>
          <a:lstStyle/>
          <a:p>
            <a:r>
              <a:rPr lang="it-IT"/>
              <a:t>Ottobre 2016</a:t>
            </a:r>
            <a:endParaRPr lang="en-GB"/>
          </a:p>
        </p:txBody>
      </p:sp>
      <p:sp>
        <p:nvSpPr>
          <p:cNvPr id="8" name="Footer Placeholder 7"/>
          <p:cNvSpPr>
            <a:spLocks noGrp="1"/>
          </p:cNvSpPr>
          <p:nvPr>
            <p:ph type="ftr" sz="quarter" idx="18"/>
          </p:nvPr>
        </p:nvSpPr>
        <p:spPr/>
        <p:txBody>
          <a:bodyPr/>
          <a:lstStyle/>
          <a:p>
            <a:r>
              <a:rPr lang="it-IT"/>
              <a:t>Ordine Dottori Commercialisti ed Esperti Contabili di Napoli</a:t>
            </a:r>
            <a:endParaRPr lang="en-GB"/>
          </a:p>
        </p:txBody>
      </p:sp>
      <p:sp>
        <p:nvSpPr>
          <p:cNvPr id="9" name="Slide Number Placeholder 8"/>
          <p:cNvSpPr>
            <a:spLocks noGrp="1"/>
          </p:cNvSpPr>
          <p:nvPr>
            <p:ph type="sldNum" sz="quarter" idx="19"/>
          </p:nvPr>
        </p:nvSpPr>
        <p:spPr/>
        <p:txBody>
          <a:bodyPr/>
          <a:lstStyle/>
          <a:p>
            <a:fld id="{1E29EF13-8C24-4F44-8A74-EED5293695E9}" type="slidenum">
              <a:rPr lang="en-GB" smtClean="0"/>
              <a:pPr/>
              <a:t>‹#›</a:t>
            </a:fld>
            <a:endParaRPr lang="en-GB"/>
          </a:p>
        </p:txBody>
      </p:sp>
      <p:sp>
        <p:nvSpPr>
          <p:cNvPr id="10" name="PwCFirm"/>
          <p:cNvSpPr txBox="1"/>
          <p:nvPr userDrawn="1"/>
        </p:nvSpPr>
        <p:spPr>
          <a:xfrm>
            <a:off x="533400" y="6477000"/>
            <a:ext cx="2590800" cy="152401"/>
          </a:xfrm>
          <a:prstGeom prst="rect">
            <a:avLst/>
          </a:prstGeom>
          <a:noFill/>
        </p:spPr>
        <p:txBody>
          <a:bodyPr vert="horz" wrap="square" lIns="0" tIns="0" rIns="0" bIns="0" rtlCol="0">
            <a:noAutofit/>
          </a:bodyPr>
          <a:lstStyle/>
          <a:p>
            <a:pPr indent="-274320" algn="l">
              <a:lnSpc>
                <a:spcPct val="100000"/>
              </a:lnSpc>
              <a:spcBef>
                <a:spcPct val="0"/>
              </a:spcBef>
              <a:spcAft>
                <a:spcPct val="0"/>
              </a:spcAft>
            </a:pPr>
            <a:r>
              <a:rPr kumimoji="0" lang="en-GB" sz="1000" b="0" i="0" u="none" baseline="0">
                <a:latin typeface="Arial" panose="020B0604020202020204" pitchFamily="34" charset="0"/>
              </a:rPr>
              <a:t>PwC</a:t>
            </a:r>
            <a:endParaRPr kumimoji="0" lang="en-GB" sz="1000" b="0" i="0" u="none" baseline="0" dirty="0" err="1">
              <a:latin typeface="Arial" panose="020B060402020202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Content: One with Impact">
    <p:spTree>
      <p:nvGrpSpPr>
        <p:cNvPr id="1" name=""/>
        <p:cNvGrpSpPr/>
        <p:nvPr/>
      </p:nvGrpSpPr>
      <p:grpSpPr>
        <a:xfrm>
          <a:off x="0" y="0"/>
          <a:ext cx="0" cy="0"/>
          <a:chOff x="0" y="0"/>
          <a:chExt cx="0" cy="0"/>
        </a:xfrm>
      </p:grpSpPr>
      <p:sp>
        <p:nvSpPr>
          <p:cNvPr id="2" name="Title 1"/>
          <p:cNvSpPr>
            <a:spLocks noGrp="1"/>
          </p:cNvSpPr>
          <p:nvPr>
            <p:ph type="title"/>
          </p:nvPr>
        </p:nvSpPr>
        <p:spPr>
          <a:xfrm>
            <a:off x="3276600" y="685800"/>
            <a:ext cx="5334000" cy="914400"/>
          </a:xfrm>
        </p:spPr>
        <p:txBody>
          <a:bodyPr/>
          <a:lstStyle>
            <a:lvl1pPr>
              <a:defRPr/>
            </a:lvl1pPr>
          </a:lstStyle>
          <a:p>
            <a:r>
              <a:rPr lang="de-DE" noProof="1"/>
              <a:t>Click to edit Master title style</a:t>
            </a:r>
          </a:p>
        </p:txBody>
      </p:sp>
      <p:sp>
        <p:nvSpPr>
          <p:cNvPr id="31" name="Content Placeholder 26"/>
          <p:cNvSpPr>
            <a:spLocks noGrp="1"/>
          </p:cNvSpPr>
          <p:nvPr>
            <p:ph sz="quarter" idx="15"/>
          </p:nvPr>
        </p:nvSpPr>
        <p:spPr>
          <a:xfrm>
            <a:off x="3276600" y="1752600"/>
            <a:ext cx="5334000" cy="4419600"/>
          </a:xfrm>
        </p:spPr>
        <p:txBody>
          <a:bodyPr/>
          <a:lstStyle>
            <a:lvl1pPr>
              <a:defRPr baseline="0"/>
            </a:lvl1pPr>
          </a:lstStyle>
          <a:p>
            <a:pPr lvl="0"/>
            <a:r>
              <a:rPr lang="de-DE" noProof="1"/>
              <a:t>Click to edit Master text styles</a:t>
            </a:r>
          </a:p>
          <a:p>
            <a:pPr lvl="1"/>
            <a:r>
              <a:rPr lang="de-DE" noProof="1"/>
              <a:t>Second level</a:t>
            </a:r>
          </a:p>
          <a:p>
            <a:pPr lvl="2"/>
            <a:r>
              <a:rPr lang="de-DE" noProof="1"/>
              <a:t>Third level</a:t>
            </a:r>
          </a:p>
          <a:p>
            <a:pPr lvl="3"/>
            <a:r>
              <a:rPr lang="de-DE" noProof="1"/>
              <a:t>Fourth level</a:t>
            </a:r>
          </a:p>
          <a:p>
            <a:pPr lvl="4"/>
            <a:r>
              <a:rPr lang="de-DE" noProof="1"/>
              <a:t>Fifth level</a:t>
            </a:r>
          </a:p>
        </p:txBody>
      </p:sp>
      <p:sp>
        <p:nvSpPr>
          <p:cNvPr id="12" name="Text Placeholder 11"/>
          <p:cNvSpPr>
            <a:spLocks noGrp="1"/>
          </p:cNvSpPr>
          <p:nvPr>
            <p:ph type="body" sz="quarter" idx="16"/>
          </p:nvPr>
        </p:nvSpPr>
        <p:spPr>
          <a:xfrm>
            <a:off x="533400" y="1752600"/>
            <a:ext cx="2590800" cy="2130552"/>
          </a:xfrm>
        </p:spPr>
        <p:txBody>
          <a:bodyPr/>
          <a:lstStyle>
            <a:lvl1pPr>
              <a:defRPr sz="2400" b="1" i="1" baseline="0">
                <a:solidFill>
                  <a:schemeClr val="tx2"/>
                </a:solidFill>
              </a:defRPr>
            </a:lvl1pPr>
          </a:lstStyle>
          <a:p>
            <a:pPr lvl="0"/>
            <a:r>
              <a:rPr lang="de-DE" noProof="1"/>
              <a:t>Click to edit Master text styles</a:t>
            </a:r>
          </a:p>
        </p:txBody>
      </p:sp>
      <p:cxnSp>
        <p:nvCxnSpPr>
          <p:cNvPr id="30" name="Shape 29"/>
          <p:cNvCxnSpPr/>
          <p:nvPr/>
        </p:nvCxnSpPr>
        <p:spPr>
          <a:xfrm rot="5400000" flipH="1" flipV="1">
            <a:off x="5791201" y="-2057400"/>
            <a:ext cx="152399" cy="54864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17"/>
          </p:nvPr>
        </p:nvSpPr>
        <p:spPr/>
        <p:txBody>
          <a:bodyPr/>
          <a:lstStyle/>
          <a:p>
            <a:r>
              <a:rPr lang="it-IT"/>
              <a:t>Ottobre 2016</a:t>
            </a:r>
            <a:endParaRPr lang="en-GB"/>
          </a:p>
        </p:txBody>
      </p:sp>
      <p:sp>
        <p:nvSpPr>
          <p:cNvPr id="8" name="Footer Placeholder 7"/>
          <p:cNvSpPr>
            <a:spLocks noGrp="1"/>
          </p:cNvSpPr>
          <p:nvPr>
            <p:ph type="ftr" sz="quarter" idx="18"/>
          </p:nvPr>
        </p:nvSpPr>
        <p:spPr/>
        <p:txBody>
          <a:bodyPr/>
          <a:lstStyle/>
          <a:p>
            <a:r>
              <a:rPr lang="it-IT"/>
              <a:t>Ordine Dottori Commercialisti ed Esperti Contabili di Napoli</a:t>
            </a:r>
            <a:endParaRPr lang="en-GB"/>
          </a:p>
        </p:txBody>
      </p:sp>
      <p:sp>
        <p:nvSpPr>
          <p:cNvPr id="9" name="Slide Number Placeholder 8"/>
          <p:cNvSpPr>
            <a:spLocks noGrp="1"/>
          </p:cNvSpPr>
          <p:nvPr>
            <p:ph type="sldNum" sz="quarter" idx="19"/>
          </p:nvPr>
        </p:nvSpPr>
        <p:spPr/>
        <p:txBody>
          <a:bodyPr/>
          <a:lstStyle/>
          <a:p>
            <a:fld id="{30076A78-D486-48D0-9401-CDB77BDF4B0F}" type="slidenum">
              <a:rPr lang="en-GB" smtClean="0"/>
              <a:pPr/>
              <a:t>‹#›</a:t>
            </a:fld>
            <a:endParaRPr lang="en-GB"/>
          </a:p>
        </p:txBody>
      </p:sp>
      <p:sp>
        <p:nvSpPr>
          <p:cNvPr id="10" name="PwCFirm"/>
          <p:cNvSpPr txBox="1"/>
          <p:nvPr userDrawn="1"/>
        </p:nvSpPr>
        <p:spPr>
          <a:xfrm>
            <a:off x="533400" y="6477000"/>
            <a:ext cx="2590800" cy="152401"/>
          </a:xfrm>
          <a:prstGeom prst="rect">
            <a:avLst/>
          </a:prstGeom>
          <a:noFill/>
        </p:spPr>
        <p:txBody>
          <a:bodyPr vert="horz" wrap="square" lIns="0" tIns="0" rIns="0" bIns="0" rtlCol="0">
            <a:noAutofit/>
          </a:bodyPr>
          <a:lstStyle/>
          <a:p>
            <a:pPr indent="-274320" algn="l">
              <a:lnSpc>
                <a:spcPct val="100000"/>
              </a:lnSpc>
              <a:spcBef>
                <a:spcPct val="0"/>
              </a:spcBef>
              <a:spcAft>
                <a:spcPct val="0"/>
              </a:spcAft>
            </a:pPr>
            <a:r>
              <a:rPr kumimoji="0" lang="en-GB" sz="1000" b="0" i="0" u="none" baseline="0">
                <a:latin typeface="Arial" panose="020B0604020202020204" pitchFamily="34" charset="0"/>
              </a:rPr>
              <a:t>PwC</a:t>
            </a:r>
            <a:endParaRPr kumimoji="0" lang="en-GB" sz="1000" b="0" i="0" u="none" baseline="0" dirty="0" err="1">
              <a:latin typeface="Arial" panose="020B060402020202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2.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2.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3.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33400" y="685800"/>
            <a:ext cx="8077201" cy="914400"/>
          </a:xfrm>
          <a:prstGeom prst="rect">
            <a:avLst/>
          </a:prstGeom>
        </p:spPr>
        <p:txBody>
          <a:bodyPr vert="horz" lIns="0" tIns="0" rIns="0" bIns="0" rtlCol="0" anchor="t" anchorCtr="0">
            <a:noAutofit/>
          </a:bodyPr>
          <a:lstStyle/>
          <a:p>
            <a:r>
              <a:rPr lang="de-DE" noProof="0" dirty="0"/>
              <a:t>Click </a:t>
            </a:r>
            <a:r>
              <a:rPr lang="de-DE" noProof="0" dirty="0" err="1"/>
              <a:t>to</a:t>
            </a:r>
            <a:r>
              <a:rPr lang="de-DE" noProof="0" dirty="0"/>
              <a:t> </a:t>
            </a:r>
            <a:r>
              <a:rPr lang="de-DE" noProof="0" dirty="0" err="1"/>
              <a:t>edit</a:t>
            </a:r>
            <a:br>
              <a:rPr lang="de-DE" noProof="0" dirty="0"/>
            </a:br>
            <a:r>
              <a:rPr lang="de-DE" noProof="0" dirty="0"/>
              <a:t>Master title style</a:t>
            </a:r>
          </a:p>
        </p:txBody>
      </p:sp>
      <p:sp>
        <p:nvSpPr>
          <p:cNvPr id="3" name="Text Placeholder 2"/>
          <p:cNvSpPr>
            <a:spLocks noGrp="1"/>
          </p:cNvSpPr>
          <p:nvPr>
            <p:ph type="body" idx="1"/>
          </p:nvPr>
        </p:nvSpPr>
        <p:spPr>
          <a:xfrm>
            <a:off x="533401" y="1752600"/>
            <a:ext cx="8077199" cy="4419600"/>
          </a:xfrm>
          <a:prstGeom prst="rect">
            <a:avLst/>
          </a:prstGeom>
        </p:spPr>
        <p:txBody>
          <a:bodyPr vert="horz" lIns="0" tIns="0" rIns="0" bIns="0" rtlCol="0">
            <a:noAutofit/>
          </a:body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err="1"/>
              <a:t>Fourth</a:t>
            </a:r>
            <a:r>
              <a:rPr lang="de-DE" noProof="0" dirty="0"/>
              <a:t>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p:txBody>
      </p:sp>
      <p:sp>
        <p:nvSpPr>
          <p:cNvPr id="10" name="Footer Placeholder 4"/>
          <p:cNvSpPr>
            <a:spLocks noGrp="1"/>
          </p:cNvSpPr>
          <p:nvPr>
            <p:ph type="ftr" sz="quarter" idx="3"/>
          </p:nvPr>
        </p:nvSpPr>
        <p:spPr>
          <a:xfrm>
            <a:off x="530352" y="6324600"/>
            <a:ext cx="5260848" cy="150876"/>
          </a:xfrm>
          <a:prstGeom prst="rect">
            <a:avLst/>
          </a:prstGeom>
        </p:spPr>
        <p:txBody>
          <a:bodyPr vert="horz" lIns="0" tIns="0" rIns="0" bIns="0" anchor="b" anchorCtr="0">
            <a:noAutofit/>
          </a:bodyPr>
          <a:lstStyle>
            <a:lvl1pPr algn="l">
              <a:defRPr sz="1000">
                <a:solidFill>
                  <a:schemeClr val="tx1"/>
                </a:solidFill>
                <a:latin typeface="Arial" pitchFamily="34" charset="0"/>
                <a:cs typeface="Arial" pitchFamily="34" charset="0"/>
              </a:defRPr>
            </a:lvl1pPr>
          </a:lstStyle>
          <a:p>
            <a:r>
              <a:rPr lang="it-IT"/>
              <a:t>Ordine Dottori Commercialisti ed Esperti Contabili di Napoli</a:t>
            </a:r>
            <a:endParaRPr lang="en-GB" dirty="0"/>
          </a:p>
        </p:txBody>
      </p:sp>
      <p:sp>
        <p:nvSpPr>
          <p:cNvPr id="11" name="Date Placeholder 3"/>
          <p:cNvSpPr>
            <a:spLocks noGrp="1"/>
          </p:cNvSpPr>
          <p:nvPr>
            <p:ph type="dt" sz="half" idx="2"/>
          </p:nvPr>
        </p:nvSpPr>
        <p:spPr>
          <a:xfrm>
            <a:off x="7086600" y="6324600"/>
            <a:ext cx="1524000" cy="152400"/>
          </a:xfrm>
          <a:prstGeom prst="rect">
            <a:avLst/>
          </a:prstGeom>
        </p:spPr>
        <p:txBody>
          <a:bodyPr lIns="0" tIns="0" rIns="0" bIns="0" anchor="t" anchorCtr="0">
            <a:noAutofit/>
          </a:bodyPr>
          <a:lstStyle>
            <a:lvl1pPr algn="r">
              <a:defRPr sz="1000">
                <a:solidFill>
                  <a:schemeClr val="tx1"/>
                </a:solidFill>
                <a:latin typeface="Arial" pitchFamily="34" charset="0"/>
                <a:cs typeface="Arial" pitchFamily="34" charset="0"/>
              </a:defRPr>
            </a:lvl1pPr>
          </a:lstStyle>
          <a:p>
            <a:r>
              <a:rPr lang="it-IT"/>
              <a:t>Ottobre 2016</a:t>
            </a:r>
            <a:endParaRPr lang="en-GB" dirty="0"/>
          </a:p>
        </p:txBody>
      </p:sp>
      <p:sp>
        <p:nvSpPr>
          <p:cNvPr id="12" name="Slide Number Placeholder 5"/>
          <p:cNvSpPr>
            <a:spLocks noGrp="1"/>
          </p:cNvSpPr>
          <p:nvPr>
            <p:ph type="sldNum" sz="quarter" idx="4"/>
          </p:nvPr>
        </p:nvSpPr>
        <p:spPr>
          <a:xfrm>
            <a:off x="7086600" y="6477000"/>
            <a:ext cx="1527048" cy="152400"/>
          </a:xfrm>
          <a:prstGeom prst="rect">
            <a:avLst/>
          </a:prstGeom>
        </p:spPr>
        <p:txBody>
          <a:bodyPr lIns="0" tIns="0" rIns="0" bIns="0" anchor="t" anchorCtr="0">
            <a:noAutofit/>
          </a:bodyPr>
          <a:lstStyle>
            <a:lvl1pPr algn="r">
              <a:defRPr sz="1000">
                <a:solidFill>
                  <a:schemeClr val="tx1"/>
                </a:solidFill>
                <a:latin typeface="Arial" pitchFamily="34" charset="0"/>
                <a:cs typeface="Arial" pitchFamily="34" charset="0"/>
              </a:defRPr>
            </a:lvl1pPr>
          </a:lstStyle>
          <a:p>
            <a:fld id="{3195EFCD-B795-43D2-8EF8-888ECA1F0517}"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84" r:id="rId7"/>
    <p:sldLayoutId id="2147483657" r:id="rId8"/>
    <p:sldLayoutId id="2147483658" r:id="rId9"/>
    <p:sldLayoutId id="2147483659" r:id="rId10"/>
    <p:sldLayoutId id="2147483660" r:id="rId11"/>
    <p:sldLayoutId id="2147483661" r:id="rId12"/>
    <p:sldLayoutId id="2147483662" r:id="rId13"/>
    <p:sldLayoutId id="2147483663" r:id="rId14"/>
    <p:sldLayoutId id="2147483664" r:id="rId15"/>
    <p:sldLayoutId id="2147483665" r:id="rId16"/>
    <p:sldLayoutId id="2147483666" r:id="rId17"/>
    <p:sldLayoutId id="2147483667" r:id="rId18"/>
    <p:sldLayoutId id="2147483668" r:id="rId19"/>
    <p:sldLayoutId id="2147483669" r:id="rId20"/>
    <p:sldLayoutId id="2147483670" r:id="rId21"/>
    <p:sldLayoutId id="2147483671" r:id="rId22"/>
    <p:sldLayoutId id="2147483697" r:id="rId23"/>
  </p:sldLayoutIdLst>
  <p:hf hdr="0" ftr="0" dt="0"/>
  <p:txStyles>
    <p:titleStyle>
      <a:lvl1pPr algn="l" defTabSz="914400" rtl="0" eaLnBrk="1" latinLnBrk="0" hangingPunct="1">
        <a:lnSpc>
          <a:spcPct val="100000"/>
        </a:lnSpc>
        <a:spcBef>
          <a:spcPct val="0"/>
        </a:spcBef>
        <a:buNone/>
        <a:defRPr sz="2400" b="1" i="1" kern="1200">
          <a:solidFill>
            <a:schemeClr val="tx1"/>
          </a:solidFill>
          <a:latin typeface="+mj-lt"/>
          <a:ea typeface="+mj-ea"/>
          <a:cs typeface="+mj-cs"/>
        </a:defRPr>
      </a:lvl1pPr>
    </p:titleStyle>
    <p:bodyStyle>
      <a:lvl1pPr marL="0" marR="0" indent="-274320" algn="l" defTabSz="914400" rtl="0" eaLnBrk="1" fontAlgn="auto" latinLnBrk="0" hangingPunct="1">
        <a:lnSpc>
          <a:spcPct val="100000"/>
        </a:lnSpc>
        <a:spcBef>
          <a:spcPts val="0"/>
        </a:spcBef>
        <a:spcAft>
          <a:spcPts val="900"/>
        </a:spcAft>
        <a:buClr>
          <a:schemeClr val="tx1"/>
        </a:buClr>
        <a:buSzTx/>
        <a:buFontTx/>
        <a:buNone/>
        <a:tabLst/>
        <a:defRPr sz="2000" kern="1200">
          <a:solidFill>
            <a:schemeClr val="tx1"/>
          </a:solidFill>
          <a:latin typeface="Georgia" pitchFamily="18" charset="0"/>
          <a:ea typeface="+mn-ea"/>
          <a:cs typeface="+mn-cs"/>
        </a:defRPr>
      </a:lvl1pPr>
      <a:lvl2pPr marL="274320" indent="-274320" algn="l" defTabSz="914400" rtl="0" eaLnBrk="1" latinLnBrk="0" hangingPunct="1">
        <a:lnSpc>
          <a:spcPct val="100000"/>
        </a:lnSpc>
        <a:spcBef>
          <a:spcPts val="0"/>
        </a:spcBef>
        <a:spcAft>
          <a:spcPts val="900"/>
        </a:spcAft>
        <a:buClr>
          <a:schemeClr val="tx1"/>
        </a:buClr>
        <a:buFont typeface="Georgia" pitchFamily="18" charset="0"/>
        <a:buChar char="•"/>
        <a:defRPr sz="2000" kern="1200">
          <a:solidFill>
            <a:schemeClr val="tx1"/>
          </a:solidFill>
          <a:latin typeface="Georgia" pitchFamily="18" charset="0"/>
          <a:ea typeface="+mn-ea"/>
          <a:cs typeface="+mn-cs"/>
        </a:defRPr>
      </a:lvl2pPr>
      <a:lvl3pPr marL="548640" indent="-274320" algn="l" defTabSz="914400" rtl="0" eaLnBrk="1" latinLnBrk="0" hangingPunct="1">
        <a:lnSpc>
          <a:spcPct val="100000"/>
        </a:lnSpc>
        <a:spcBef>
          <a:spcPts val="0"/>
        </a:spcBef>
        <a:spcAft>
          <a:spcPts val="900"/>
        </a:spcAft>
        <a:buClr>
          <a:schemeClr val="tx1"/>
        </a:buClr>
        <a:buFont typeface="Georgia" pitchFamily="18" charset="0"/>
        <a:buChar char="-"/>
        <a:defRPr sz="2000" kern="1200">
          <a:solidFill>
            <a:schemeClr val="tx1"/>
          </a:solidFill>
          <a:latin typeface="Georgia" pitchFamily="18" charset="0"/>
          <a:ea typeface="+mn-ea"/>
          <a:cs typeface="+mn-cs"/>
        </a:defRPr>
      </a:lvl3pPr>
      <a:lvl4pPr marL="822960" indent="-274320" algn="l" defTabSz="914400" rtl="0" eaLnBrk="1" latinLnBrk="0" hangingPunct="1">
        <a:lnSpc>
          <a:spcPct val="100000"/>
        </a:lnSpc>
        <a:spcBef>
          <a:spcPts val="0"/>
        </a:spcBef>
        <a:spcAft>
          <a:spcPts val="900"/>
        </a:spcAft>
        <a:buClr>
          <a:schemeClr val="tx1"/>
        </a:buClr>
        <a:buFont typeface="Georgia" pitchFamily="18" charset="0"/>
        <a:buChar char="◦"/>
        <a:defRPr sz="2000" kern="1200">
          <a:solidFill>
            <a:schemeClr val="tx1"/>
          </a:solidFill>
          <a:latin typeface="Georgia" pitchFamily="18" charset="0"/>
          <a:ea typeface="+mn-ea"/>
          <a:cs typeface="+mn-cs"/>
        </a:defRPr>
      </a:lvl4pPr>
      <a:lvl5pPr marL="1097280" indent="-274320" algn="l" defTabSz="914400" rtl="0" eaLnBrk="1" latinLnBrk="0" hangingPunct="1">
        <a:lnSpc>
          <a:spcPct val="100000"/>
        </a:lnSpc>
        <a:spcBef>
          <a:spcPts val="0"/>
        </a:spcBef>
        <a:spcAft>
          <a:spcPts val="900"/>
        </a:spcAft>
        <a:buClr>
          <a:schemeClr val="tx1"/>
        </a:buClr>
        <a:buFont typeface="Georgia" pitchFamily="18" charset="0"/>
        <a:buChar char="›"/>
        <a:defRPr sz="2000" kern="1200" baseline="0">
          <a:solidFill>
            <a:schemeClr val="tx1"/>
          </a:solidFill>
          <a:latin typeface="Georgia" pitchFamily="18" charset="0"/>
          <a:ea typeface="+mn-ea"/>
          <a:cs typeface="+mn-cs"/>
        </a:defRPr>
      </a:lvl5pPr>
      <a:lvl6pPr marL="274320" marR="0" indent="-274320" algn="l" defTabSz="914400" rtl="0" eaLnBrk="1" fontAlgn="auto" latinLnBrk="0" hangingPunct="1">
        <a:lnSpc>
          <a:spcPct val="100000"/>
        </a:lnSpc>
        <a:spcBef>
          <a:spcPts val="0"/>
        </a:spcBef>
        <a:spcAft>
          <a:spcPts val="900"/>
        </a:spcAft>
        <a:buClr>
          <a:schemeClr val="tx1"/>
        </a:buClr>
        <a:buSzPct val="100000"/>
        <a:buFont typeface="+mj-lt"/>
        <a:buAutoNum type="arabicPeriod"/>
        <a:tabLst/>
        <a:defRPr sz="2000" kern="1200" baseline="0">
          <a:solidFill>
            <a:schemeClr val="tx1"/>
          </a:solidFill>
          <a:latin typeface="Georgia" pitchFamily="18" charset="0"/>
          <a:ea typeface="+mn-ea"/>
          <a:cs typeface="+mn-cs"/>
        </a:defRPr>
      </a:lvl6pPr>
      <a:lvl7pPr marL="548640" indent="-274320" algn="l" defTabSz="914400" rtl="0" eaLnBrk="1" latinLnBrk="0" hangingPunct="1">
        <a:lnSpc>
          <a:spcPct val="100000"/>
        </a:lnSpc>
        <a:spcBef>
          <a:spcPts val="0"/>
        </a:spcBef>
        <a:spcAft>
          <a:spcPts val="900"/>
        </a:spcAft>
        <a:buSzPct val="100000"/>
        <a:buFont typeface="+mj-lt"/>
        <a:buAutoNum type="alphaLcPeriod"/>
        <a:defRPr sz="2000" kern="1200" baseline="0">
          <a:solidFill>
            <a:schemeClr val="tx1"/>
          </a:solidFill>
          <a:latin typeface="Georgia" pitchFamily="18" charset="0"/>
          <a:ea typeface="+mn-ea"/>
          <a:cs typeface="+mn-cs"/>
        </a:defRPr>
      </a:lvl7pPr>
      <a:lvl8pPr marL="822960" indent="-274320" algn="l" defTabSz="914400" rtl="0" eaLnBrk="1" latinLnBrk="0" hangingPunct="1">
        <a:lnSpc>
          <a:spcPct val="100000"/>
        </a:lnSpc>
        <a:spcBef>
          <a:spcPts val="0"/>
        </a:spcBef>
        <a:spcAft>
          <a:spcPts val="900"/>
        </a:spcAft>
        <a:buSzPct val="100000"/>
        <a:buFont typeface="+mj-lt"/>
        <a:buAutoNum type="romanLcPeriod"/>
        <a:defRPr sz="2000" kern="1200" baseline="0">
          <a:solidFill>
            <a:schemeClr val="tx1"/>
          </a:solidFill>
          <a:latin typeface="Georgia" pitchFamily="18" charset="0"/>
          <a:ea typeface="+mn-ea"/>
          <a:cs typeface="+mn-cs"/>
        </a:defRPr>
      </a:lvl8pPr>
      <a:lvl9pPr marL="0" indent="-274320" algn="l" defTabSz="914400" rtl="0" eaLnBrk="1" latinLnBrk="0" hangingPunct="1">
        <a:lnSpc>
          <a:spcPct val="100000"/>
        </a:lnSpc>
        <a:spcBef>
          <a:spcPts val="0"/>
        </a:spcBef>
        <a:spcAft>
          <a:spcPts val="900"/>
        </a:spcAft>
        <a:buFont typeface="Arial" pitchFamily="34" charset="0"/>
        <a:buNone/>
        <a:defRPr sz="2000" b="1" kern="1200" baseline="0">
          <a:solidFill>
            <a:schemeClr val="tx2"/>
          </a:solidFill>
          <a:latin typeface="Georgia" pitchFamily="18" charset="0"/>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a:t>Click to edit Master title style</a:t>
            </a:r>
            <a:endParaRPr lang="it-IT"/>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it-IT"/>
              <a:t>Ottobre 2016</a:t>
            </a:r>
            <a:endParaRPr lang="it-IT" dirty="0"/>
          </a:p>
        </p:txBody>
      </p:sp>
      <p:sp>
        <p:nvSpPr>
          <p:cNvPr id="5" name="Footer Placeholder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it-IT"/>
              <a:t>Ordine Dottori Commercialisti ed Esperti Contabili di Napoli</a:t>
            </a:r>
          </a:p>
        </p:txBody>
      </p:sp>
      <p:sp>
        <p:nvSpPr>
          <p:cNvPr id="6" name="Slide Number Placeholder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it-IT" dirty="0"/>
              <a:t>1</a:t>
            </a:r>
          </a:p>
        </p:txBody>
      </p:sp>
    </p:spTree>
    <p:extLst>
      <p:ext uri="{BB962C8B-B14F-4D97-AF65-F5344CB8AC3E}">
        <p14:creationId xmlns:p14="http://schemas.microsoft.com/office/powerpoint/2010/main" val="943652790"/>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a:t>Click to edit Master title style</a:t>
            </a:r>
            <a:endParaRPr lang="it-IT"/>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it-IT"/>
              <a:t>Ottobre 2016</a:t>
            </a:r>
          </a:p>
        </p:txBody>
      </p:sp>
      <p:sp>
        <p:nvSpPr>
          <p:cNvPr id="5" name="Footer Placeholder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it-IT"/>
              <a:t>Ordine Dottori Commercialisti ed Esperti Contabili di Napoli</a:t>
            </a:r>
          </a:p>
        </p:txBody>
      </p:sp>
      <p:sp>
        <p:nvSpPr>
          <p:cNvPr id="6" name="Slide Number Placeholder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22753D-7227-4191-BB92-AFFDFAF098A8}" type="slidenum">
              <a:rPr lang="it-IT" smtClean="0"/>
              <a:t>‹#›</a:t>
            </a:fld>
            <a:endParaRPr lang="it-IT"/>
          </a:p>
        </p:txBody>
      </p:sp>
    </p:spTree>
    <p:extLst>
      <p:ext uri="{BB962C8B-B14F-4D97-AF65-F5344CB8AC3E}">
        <p14:creationId xmlns:p14="http://schemas.microsoft.com/office/powerpoint/2010/main" val="243093894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04799" y="1537950"/>
            <a:ext cx="8534401" cy="914400"/>
          </a:xfrm>
        </p:spPr>
        <p:txBody>
          <a:bodyPr/>
          <a:lstStyle/>
          <a:p>
            <a:r>
              <a:rPr lang="it-IT" sz="2800" b="0" i="0" dirty="0">
                <a:cs typeface="Arial" panose="020B0604020202020204" pitchFamily="34" charset="0"/>
              </a:rPr>
              <a:t>Principio di revisione internazionale ISA ITALIA 210</a:t>
            </a:r>
            <a:br>
              <a:rPr lang="it-IT" sz="3600" dirty="0">
                <a:cs typeface="Arial" panose="020B0604020202020204" pitchFamily="34" charset="0"/>
              </a:rPr>
            </a:br>
            <a:br>
              <a:rPr lang="it-IT" sz="3600" i="0" dirty="0"/>
            </a:br>
            <a:r>
              <a:rPr lang="it-IT" sz="2800" dirty="0"/>
              <a:t>ACCORDI RELATIVI AI TERMINI DEGLI INCARICHI DI REVISIONE</a:t>
            </a:r>
            <a:br>
              <a:rPr lang="it-IT" sz="2800" dirty="0"/>
            </a:br>
            <a:br>
              <a:rPr lang="en-US" sz="2800" dirty="0"/>
            </a:br>
            <a:br>
              <a:rPr lang="en-US" sz="3600" i="0" dirty="0">
                <a:solidFill>
                  <a:schemeClr val="tx1">
                    <a:lumMod val="95000"/>
                    <a:lumOff val="5000"/>
                  </a:schemeClr>
                </a:solidFill>
              </a:rPr>
            </a:br>
            <a:r>
              <a:rPr lang="it-IT" sz="1800" i="0" dirty="0"/>
              <a:t>Dott. Giovanni Verde – Dottore commercialista e revisore dei conti</a:t>
            </a:r>
            <a:br>
              <a:rPr lang="it-IT" sz="3600" i="0" dirty="0"/>
            </a:br>
            <a:br>
              <a:rPr lang="it-IT" sz="3600" i="0" dirty="0"/>
            </a:br>
            <a:r>
              <a:rPr lang="it-IT" sz="1800" i="0" dirty="0"/>
              <a:t>Torre del Greco (NA), 5 Novembre 2024</a:t>
            </a:r>
            <a:br>
              <a:rPr lang="it-IT" sz="1800" i="0" dirty="0">
                <a:latin typeface="+mn-lt"/>
              </a:rPr>
            </a:br>
            <a:br>
              <a:rPr lang="it-IT" sz="1800" i="0" dirty="0">
                <a:latin typeface="+mn-lt"/>
              </a:rPr>
            </a:br>
            <a:br>
              <a:rPr lang="it-IT" sz="1800" i="0" dirty="0">
                <a:latin typeface="+mn-lt"/>
              </a:rPr>
            </a:br>
            <a:br>
              <a:rPr lang="it-IT" sz="1800" i="0" dirty="0">
                <a:latin typeface="+mn-lt"/>
              </a:rPr>
            </a:br>
            <a:endParaRPr lang="en-GB" sz="1800" i="0" u="sng" dirty="0">
              <a:latin typeface="+mn-lt"/>
            </a:endParaRPr>
          </a:p>
        </p:txBody>
      </p:sp>
      <p:sp>
        <p:nvSpPr>
          <p:cNvPr id="6" name="Segnaposto numero diapositiva 5"/>
          <p:cNvSpPr>
            <a:spLocks noGrp="1"/>
          </p:cNvSpPr>
          <p:nvPr>
            <p:ph type="sldNum" sz="quarter" idx="12"/>
          </p:nvPr>
        </p:nvSpPr>
        <p:spPr/>
        <p:txBody>
          <a:bodyPr/>
          <a:lstStyle/>
          <a:p>
            <a:fld id="{3195EFCD-B795-43D2-8EF8-888ECA1F0517}" type="slidenum">
              <a:rPr lang="en-GB" smtClean="0"/>
              <a:pPr/>
              <a:t>1</a:t>
            </a:fld>
            <a:endParaRPr lang="en-GB"/>
          </a:p>
        </p:txBody>
      </p:sp>
      <p:pic>
        <p:nvPicPr>
          <p:cNvPr id="7" name="Picture 6">
            <a:extLst>
              <a:ext uri="{FF2B5EF4-FFF2-40B4-BE49-F238E27FC236}">
                <a16:creationId xmlns:a16="http://schemas.microsoft.com/office/drawing/2014/main" id="{3FF164C8-AA66-49F1-B5F4-6178FAC3F12E}"/>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91880" y="142923"/>
            <a:ext cx="1387604" cy="1269853"/>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04800" y="1447800"/>
            <a:ext cx="8534401" cy="914400"/>
          </a:xfrm>
        </p:spPr>
        <p:txBody>
          <a:bodyPr/>
          <a:lstStyle/>
          <a:p>
            <a:r>
              <a:rPr lang="it-IT" sz="1800" i="0" dirty="0"/>
              <a:t>Condizioni indispensabili per una revisione contabile</a:t>
            </a:r>
            <a:br>
              <a:rPr lang="it-IT" sz="1800" i="0" dirty="0"/>
            </a:br>
            <a:r>
              <a:rPr lang="it-IT" sz="1800" b="0" dirty="0"/>
              <a:t>Il quadro normativo sull’informazione finanziaria</a:t>
            </a:r>
            <a:br>
              <a:rPr lang="it-IT" sz="1800" b="0" i="0" dirty="0"/>
            </a:br>
            <a:r>
              <a:rPr lang="it-IT" sz="1800" b="0" i="0" dirty="0"/>
              <a:t>Una condizione per l’accettazione di un incarico finalizzato a fornire un livello di attendibilità ad una determinata informazione è che i criteri cui si fa riferimento nella definizione di un tale incarico siano idonei e disponibili per i potenziali utilizzatori.</a:t>
            </a:r>
            <a:br>
              <a:rPr lang="it-IT" sz="1800" b="0" i="0" dirty="0"/>
            </a:br>
            <a:r>
              <a:rPr lang="it-IT" sz="1800" b="0" i="0" dirty="0"/>
              <a:t>I fattori rilevanti ai fini della determinazione da parte del revisore dell’accettabilità del quadro normativo sull’informazione finanziaria da applicare nella redazione del bilancio includono:</a:t>
            </a:r>
            <a:br>
              <a:rPr lang="it-IT" sz="1800" b="0" i="0" dirty="0"/>
            </a:br>
            <a:r>
              <a:rPr lang="it-IT" sz="1800" b="0" i="0" dirty="0"/>
              <a:t>• la natura dell’impresa (per esempio, se si tratti di un’impresa commerciale ovvero di un’organizzazione non-profit);</a:t>
            </a:r>
            <a:br>
              <a:rPr lang="it-IT" sz="1800" b="0" i="0" dirty="0"/>
            </a:br>
            <a:r>
              <a:rPr lang="it-IT" sz="1800" b="0" i="0" dirty="0"/>
              <a:t>• lo scopo del bilancio (per esempio, se sia redatto per soddisfare le esigenze comuni di informativa finanziaria di una vasta gamma di utilizzatori ovvero quelle specifiche di determinati utilizzatori);</a:t>
            </a:r>
            <a:br>
              <a:rPr lang="it-IT" sz="1800" b="0" i="0" dirty="0"/>
            </a:br>
            <a:r>
              <a:rPr lang="it-IT" sz="1800" b="0" i="0" dirty="0"/>
              <a:t>• la struttura del bilancio (per esempio, se si tratti di un bilancio ovvero di un singolo prospetto);</a:t>
            </a:r>
            <a:br>
              <a:rPr lang="it-IT" sz="1800" b="0" i="0" dirty="0"/>
            </a:br>
            <a:r>
              <a:rPr lang="it-IT" sz="1800" b="0" i="0" dirty="0"/>
              <a:t>• se leggi o regolamenti prescrivano il quadro normativo sull’informazione finanziaria applicabile</a:t>
            </a:r>
            <a:endParaRPr lang="en-GB" sz="1800" i="0" u="sng" dirty="0">
              <a:latin typeface="+mn-lt"/>
            </a:endParaRPr>
          </a:p>
        </p:txBody>
      </p:sp>
      <p:sp>
        <p:nvSpPr>
          <p:cNvPr id="6" name="Segnaposto numero diapositiva 5"/>
          <p:cNvSpPr>
            <a:spLocks noGrp="1"/>
          </p:cNvSpPr>
          <p:nvPr>
            <p:ph type="sldNum" sz="quarter" idx="12"/>
          </p:nvPr>
        </p:nvSpPr>
        <p:spPr/>
        <p:txBody>
          <a:bodyPr/>
          <a:lstStyle/>
          <a:p>
            <a:fld id="{3195EFCD-B795-43D2-8EF8-888ECA1F0517}" type="slidenum">
              <a:rPr lang="en-GB" smtClean="0"/>
              <a:pPr/>
              <a:t>10</a:t>
            </a:fld>
            <a:endParaRPr lang="en-GB"/>
          </a:p>
        </p:txBody>
      </p:sp>
      <p:pic>
        <p:nvPicPr>
          <p:cNvPr id="7" name="Picture 6">
            <a:extLst>
              <a:ext uri="{FF2B5EF4-FFF2-40B4-BE49-F238E27FC236}">
                <a16:creationId xmlns:a16="http://schemas.microsoft.com/office/drawing/2014/main" id="{F96DE2C1-9641-4ED0-845A-553A78F5E0E8}"/>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79912" y="107412"/>
            <a:ext cx="1099572" cy="909813"/>
          </a:xfrm>
          <a:prstGeom prst="rect">
            <a:avLst/>
          </a:prstGeom>
          <a:noFill/>
          <a:ln>
            <a:noFill/>
          </a:ln>
        </p:spPr>
      </p:pic>
    </p:spTree>
    <p:extLst>
      <p:ext uri="{BB962C8B-B14F-4D97-AF65-F5344CB8AC3E}">
        <p14:creationId xmlns:p14="http://schemas.microsoft.com/office/powerpoint/2010/main" val="24375067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04800" y="1981200"/>
            <a:ext cx="8534401" cy="914400"/>
          </a:xfrm>
        </p:spPr>
        <p:txBody>
          <a:bodyPr/>
          <a:lstStyle/>
          <a:p>
            <a:r>
              <a:rPr lang="it-IT" sz="1800" b="0" i="0" dirty="0"/>
              <a:t>Qualora il revisore abbia stabilito che il quadro normativo sull’informazione finanziaria prescritto da leggi o regolamenti sarebbe inaccettabile se non fosse prescritto da leggi o regolamenti, egli deve accettare l’incarico di revisione unicamente se sono presenti le seguenti condizioni:</a:t>
            </a:r>
            <a:br>
              <a:rPr lang="it-IT" sz="1800" b="0" i="0" dirty="0"/>
            </a:br>
            <a:br>
              <a:rPr lang="it-IT" sz="1800" b="0" i="0" dirty="0"/>
            </a:br>
            <a:r>
              <a:rPr lang="it-IT" sz="1800" b="0" i="0" dirty="0"/>
              <a:t>a) la direzione acconsente a fornire ulteriori informazioni nel bilancio necessarie per evitare che il bilancio risulti fuorviante;</a:t>
            </a:r>
            <a:br>
              <a:rPr lang="it-IT" sz="1800" b="0" i="0" dirty="0"/>
            </a:br>
            <a:br>
              <a:rPr lang="it-IT" sz="1800" b="0" i="0" dirty="0"/>
            </a:br>
            <a:r>
              <a:rPr lang="it-IT" sz="1800" b="0" i="0" dirty="0"/>
              <a:t>b) nei termini dell’incarico di revisione si riconosce che:</a:t>
            </a:r>
            <a:br>
              <a:rPr lang="it-IT" sz="1800" b="0" i="0" dirty="0"/>
            </a:br>
            <a:br>
              <a:rPr lang="it-IT" sz="1800" b="0" i="0" dirty="0"/>
            </a:br>
            <a:r>
              <a:rPr lang="it-IT" sz="1800" b="0" i="0" dirty="0"/>
              <a:t>i) la relazione di revisione sul bilancio includerà un richiamo d’informativa, che porti all’attenzione degli utilizzatori le informazioni ulteriori, in conformità al principio di revisione internazionale n. 706;</a:t>
            </a:r>
            <a:br>
              <a:rPr lang="it-IT" sz="1800" b="0" i="0" dirty="0"/>
            </a:br>
            <a:br>
              <a:rPr lang="it-IT" sz="1800" b="0" i="0" dirty="0"/>
            </a:br>
            <a:endParaRPr lang="en-GB" sz="1800" i="0" u="sng" dirty="0">
              <a:latin typeface="+mn-lt"/>
            </a:endParaRPr>
          </a:p>
        </p:txBody>
      </p:sp>
      <p:sp>
        <p:nvSpPr>
          <p:cNvPr id="6" name="Segnaposto numero diapositiva 5"/>
          <p:cNvSpPr>
            <a:spLocks noGrp="1"/>
          </p:cNvSpPr>
          <p:nvPr>
            <p:ph type="sldNum" sz="quarter" idx="12"/>
          </p:nvPr>
        </p:nvSpPr>
        <p:spPr/>
        <p:txBody>
          <a:bodyPr/>
          <a:lstStyle/>
          <a:p>
            <a:fld id="{3195EFCD-B795-43D2-8EF8-888ECA1F0517}" type="slidenum">
              <a:rPr lang="en-GB" smtClean="0"/>
              <a:pPr/>
              <a:t>11</a:t>
            </a:fld>
            <a:endParaRPr lang="en-GB"/>
          </a:p>
        </p:txBody>
      </p:sp>
      <p:pic>
        <p:nvPicPr>
          <p:cNvPr id="7" name="Picture 6">
            <a:extLst>
              <a:ext uri="{FF2B5EF4-FFF2-40B4-BE49-F238E27FC236}">
                <a16:creationId xmlns:a16="http://schemas.microsoft.com/office/drawing/2014/main" id="{02878705-BC42-44E3-B89D-0B2310B9C297}"/>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79912" y="107412"/>
            <a:ext cx="1099572" cy="909813"/>
          </a:xfrm>
          <a:prstGeom prst="rect">
            <a:avLst/>
          </a:prstGeom>
          <a:noFill/>
          <a:ln>
            <a:noFill/>
          </a:ln>
        </p:spPr>
      </p:pic>
    </p:spTree>
    <p:extLst>
      <p:ext uri="{BB962C8B-B14F-4D97-AF65-F5344CB8AC3E}">
        <p14:creationId xmlns:p14="http://schemas.microsoft.com/office/powerpoint/2010/main" val="4660003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04800" y="1600200"/>
            <a:ext cx="8534401" cy="914400"/>
          </a:xfrm>
        </p:spPr>
        <p:txBody>
          <a:bodyPr/>
          <a:lstStyle/>
          <a:p>
            <a:r>
              <a:rPr lang="it-IT" sz="1800" b="0" i="0" dirty="0"/>
              <a:t>ii) il giudizio del revisore sul bilancio non includerà le espressioni “rappresenta correttamente in tutti gli aspetti significativi” ovvero “fornisce una rappresentazione veritiera e corretta” in conformità al quadro normativo sull’informazione finanziaria applicabile, ad eccezione dei casi in cui le leggi o i regolamenti richiedano al revisore di esprimere un giudizio sul bilancio utilizzando tali espressioni.</a:t>
            </a:r>
            <a:br>
              <a:rPr lang="it-IT" sz="1800" b="0" i="0" dirty="0"/>
            </a:br>
            <a:br>
              <a:rPr lang="it-IT" sz="1800" b="0" i="0" dirty="0"/>
            </a:br>
            <a:r>
              <a:rPr lang="it-IT" sz="1800" b="0" i="0" dirty="0"/>
              <a:t>Qualora le condizioni evidenziate al paragrafo 19 non siano presenti e le leggi o i regolamenti richiedano al revisore di assumere l’incarico di revisione, egli deve:</a:t>
            </a:r>
            <a:br>
              <a:rPr lang="it-IT" sz="1800" b="0" i="0" dirty="0"/>
            </a:br>
            <a:br>
              <a:rPr lang="it-IT" sz="1800" b="0" i="0" dirty="0"/>
            </a:br>
            <a:r>
              <a:rPr lang="it-IT" sz="1800" b="0" i="0" dirty="0"/>
              <a:t>a) valutare l’effetto della natura fuorviante del bilancio sulla relazione di revisione;</a:t>
            </a:r>
            <a:br>
              <a:rPr lang="it-IT" sz="1800" b="0" i="0" dirty="0"/>
            </a:br>
            <a:br>
              <a:rPr lang="it-IT" sz="1800" b="0" i="0" dirty="0"/>
            </a:br>
            <a:r>
              <a:rPr lang="it-IT" sz="1800" b="0" i="0" dirty="0"/>
              <a:t>b) includere un riferimento appropriato a tale aspetto nei termini dell’incarico di revisione.</a:t>
            </a:r>
            <a:endParaRPr lang="en-GB" sz="1800" i="0" u="sng" dirty="0">
              <a:latin typeface="+mn-lt"/>
            </a:endParaRPr>
          </a:p>
        </p:txBody>
      </p:sp>
      <p:sp>
        <p:nvSpPr>
          <p:cNvPr id="6" name="Segnaposto numero diapositiva 5"/>
          <p:cNvSpPr>
            <a:spLocks noGrp="1"/>
          </p:cNvSpPr>
          <p:nvPr>
            <p:ph type="sldNum" sz="quarter" idx="12"/>
          </p:nvPr>
        </p:nvSpPr>
        <p:spPr/>
        <p:txBody>
          <a:bodyPr/>
          <a:lstStyle/>
          <a:p>
            <a:fld id="{3195EFCD-B795-43D2-8EF8-888ECA1F0517}" type="slidenum">
              <a:rPr lang="en-GB" smtClean="0"/>
              <a:pPr/>
              <a:t>12</a:t>
            </a:fld>
            <a:endParaRPr lang="en-GB"/>
          </a:p>
        </p:txBody>
      </p:sp>
      <p:pic>
        <p:nvPicPr>
          <p:cNvPr id="7" name="Picture 6">
            <a:extLst>
              <a:ext uri="{FF2B5EF4-FFF2-40B4-BE49-F238E27FC236}">
                <a16:creationId xmlns:a16="http://schemas.microsoft.com/office/drawing/2014/main" id="{97A39647-0060-44F6-B200-49C90AF99BC5}"/>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79912" y="107412"/>
            <a:ext cx="1099572" cy="909813"/>
          </a:xfrm>
          <a:prstGeom prst="rect">
            <a:avLst/>
          </a:prstGeom>
          <a:noFill/>
          <a:ln>
            <a:noFill/>
          </a:ln>
        </p:spPr>
      </p:pic>
    </p:spTree>
    <p:extLst>
      <p:ext uri="{BB962C8B-B14F-4D97-AF65-F5344CB8AC3E}">
        <p14:creationId xmlns:p14="http://schemas.microsoft.com/office/powerpoint/2010/main" val="33947739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04800" y="1828800"/>
            <a:ext cx="8534401" cy="914400"/>
          </a:xfrm>
        </p:spPr>
        <p:txBody>
          <a:bodyPr/>
          <a:lstStyle/>
          <a:p>
            <a:r>
              <a:rPr lang="it-IT" sz="1800" b="0" dirty="0"/>
              <a:t>Conferma della direzione in merito alle proprie responsabilità</a:t>
            </a:r>
            <a:br>
              <a:rPr lang="it-IT" sz="1800" b="0" dirty="0"/>
            </a:br>
            <a:br>
              <a:rPr lang="it-IT" sz="1800" b="0" dirty="0"/>
            </a:br>
            <a:r>
              <a:rPr lang="it-IT" sz="1800" b="0" i="0" dirty="0"/>
              <a:t>Una revisione contabile conforme ai principi di revisione viene svolta sulla base del presupposto che la direzione riconosca e comprenda di avere le responsabilità.</a:t>
            </a:r>
            <a:br>
              <a:rPr lang="it-IT" sz="1800" b="0" i="0" dirty="0"/>
            </a:br>
            <a:br>
              <a:rPr lang="it-IT" sz="1800" b="0" i="0" dirty="0"/>
            </a:br>
            <a:r>
              <a:rPr lang="it-IT" sz="1800" b="0" i="0" dirty="0"/>
              <a:t>Nel caso in cui la direzione non riconosca le proprie responsabilità, ovvero non acconsenta a fornire le attestazioni scritte, il revisore non sarà in grado di acquisire elementi probativi sufficienti e </a:t>
            </a:r>
            <a:r>
              <a:rPr lang="it-IT" sz="1800" b="0" i="0" dirty="0" err="1"/>
              <a:t>appropriati.In</a:t>
            </a:r>
            <a:r>
              <a:rPr lang="it-IT" sz="1800" b="0" i="0" dirty="0"/>
              <a:t> tali</a:t>
            </a:r>
            <a:br>
              <a:rPr lang="it-IT" sz="1800" b="0" i="0" dirty="0"/>
            </a:br>
            <a:r>
              <a:rPr lang="it-IT" sz="1800" b="0" i="0" dirty="0"/>
              <a:t>circostanze, non sarebbe appropriato che il revisore accettasse l’incarico di revisione, tranne laddove leggi o regolamenti richiedano al revisore di farlo. Nei casi in cui il revisore è tenuto ad accettare l’incarico di revisione,</a:t>
            </a:r>
            <a:br>
              <a:rPr lang="it-IT" sz="1800" b="0" i="0" dirty="0"/>
            </a:br>
            <a:r>
              <a:rPr lang="it-IT" sz="1800" b="0" i="0" dirty="0"/>
              <a:t>può essere necessario che egli spieghi alla direzione l’importanza di tali aspetti, e le implicazioni per la relazione di revisione.</a:t>
            </a:r>
            <a:endParaRPr lang="en-GB" sz="1800" i="0" u="sng" dirty="0">
              <a:latin typeface="+mn-lt"/>
            </a:endParaRPr>
          </a:p>
        </p:txBody>
      </p:sp>
      <p:sp>
        <p:nvSpPr>
          <p:cNvPr id="6" name="Segnaposto numero diapositiva 5"/>
          <p:cNvSpPr>
            <a:spLocks noGrp="1"/>
          </p:cNvSpPr>
          <p:nvPr>
            <p:ph type="sldNum" sz="quarter" idx="12"/>
          </p:nvPr>
        </p:nvSpPr>
        <p:spPr/>
        <p:txBody>
          <a:bodyPr/>
          <a:lstStyle/>
          <a:p>
            <a:fld id="{3195EFCD-B795-43D2-8EF8-888ECA1F0517}" type="slidenum">
              <a:rPr lang="en-GB" smtClean="0"/>
              <a:pPr/>
              <a:t>13</a:t>
            </a:fld>
            <a:endParaRPr lang="en-GB"/>
          </a:p>
        </p:txBody>
      </p:sp>
      <p:pic>
        <p:nvPicPr>
          <p:cNvPr id="7" name="Picture 6">
            <a:extLst>
              <a:ext uri="{FF2B5EF4-FFF2-40B4-BE49-F238E27FC236}">
                <a16:creationId xmlns:a16="http://schemas.microsoft.com/office/drawing/2014/main" id="{276E0EA3-02BF-4FB1-B8C4-CE4B57AE1F0E}"/>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79912" y="107412"/>
            <a:ext cx="1099572" cy="909813"/>
          </a:xfrm>
          <a:prstGeom prst="rect">
            <a:avLst/>
          </a:prstGeom>
          <a:noFill/>
          <a:ln>
            <a:noFill/>
          </a:ln>
        </p:spPr>
      </p:pic>
    </p:spTree>
    <p:extLst>
      <p:ext uri="{BB962C8B-B14F-4D97-AF65-F5344CB8AC3E}">
        <p14:creationId xmlns:p14="http://schemas.microsoft.com/office/powerpoint/2010/main" val="13457395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04800" y="1524000"/>
            <a:ext cx="8534401" cy="914400"/>
          </a:xfrm>
        </p:spPr>
        <p:txBody>
          <a:bodyPr/>
          <a:lstStyle/>
          <a:p>
            <a:r>
              <a:rPr lang="it-IT" sz="1800" i="0" dirty="0"/>
              <a:t>Forma e contenuto della lettera d’incarico di revisione</a:t>
            </a:r>
            <a:br>
              <a:rPr lang="it-IT" sz="1800" i="0" dirty="0"/>
            </a:br>
            <a:br>
              <a:rPr lang="it-IT" sz="1800" b="0" dirty="0"/>
            </a:br>
            <a:r>
              <a:rPr lang="it-IT" sz="1800" b="0" i="0" dirty="0"/>
              <a:t>Oltre ad includere gli aspetti previsti al paragrafo 10 dell’ISA Italia 210, una lettera d’incarico di revisione può fare riferimento, per esempio:</a:t>
            </a:r>
            <a:br>
              <a:rPr lang="it-IT" sz="1800" b="0" i="0" dirty="0"/>
            </a:br>
            <a:br>
              <a:rPr lang="it-IT" sz="1800" b="0" i="0" dirty="0"/>
            </a:br>
            <a:r>
              <a:rPr lang="it-IT" sz="1800" b="0" i="0" dirty="0"/>
              <a:t>• alla portata della revisione, compresi i riferimenti alle disposizioni di legge applicabili, ai regolamenti, ai principi di revisione, e alle interpretazioni degli organismi professionali a cui il revisore aderisce in merito a questioni di natura etica o di altra natura;</a:t>
            </a:r>
            <a:br>
              <a:rPr lang="it-IT" sz="1800" b="0" i="0" dirty="0"/>
            </a:br>
            <a:br>
              <a:rPr lang="it-IT" sz="1800" b="0" i="0" dirty="0"/>
            </a:br>
            <a:r>
              <a:rPr lang="it-IT" sz="1800" b="0" i="0" dirty="0"/>
              <a:t>• alla forma di qualunque altra comunicazione riguardante i risultati dell’incarico di revisione;</a:t>
            </a:r>
            <a:br>
              <a:rPr lang="it-IT" sz="1800" b="0" i="0" dirty="0"/>
            </a:br>
            <a:br>
              <a:rPr lang="it-IT" sz="1800" b="0" i="0" dirty="0"/>
            </a:br>
            <a:r>
              <a:rPr lang="it-IT" sz="1800" b="0" i="0" dirty="0"/>
              <a:t>• alla regola che richiede al revisore di comunicare gli aspetti chiave della revisione contabile nella relazione di revisione, in conformità al principio di revisione internazionale (ISA Italia) n. 701;</a:t>
            </a:r>
            <a:br>
              <a:rPr lang="it-IT" sz="1800" b="0" i="0" dirty="0"/>
            </a:br>
            <a:endParaRPr lang="en-GB" sz="1800" i="0" u="sng" dirty="0">
              <a:latin typeface="+mn-lt"/>
            </a:endParaRPr>
          </a:p>
        </p:txBody>
      </p:sp>
      <p:sp>
        <p:nvSpPr>
          <p:cNvPr id="6" name="Segnaposto numero diapositiva 5"/>
          <p:cNvSpPr>
            <a:spLocks noGrp="1"/>
          </p:cNvSpPr>
          <p:nvPr>
            <p:ph type="sldNum" sz="quarter" idx="12"/>
          </p:nvPr>
        </p:nvSpPr>
        <p:spPr/>
        <p:txBody>
          <a:bodyPr/>
          <a:lstStyle/>
          <a:p>
            <a:fld id="{3195EFCD-B795-43D2-8EF8-888ECA1F0517}" type="slidenum">
              <a:rPr lang="en-GB" smtClean="0"/>
              <a:pPr/>
              <a:t>14</a:t>
            </a:fld>
            <a:endParaRPr lang="en-GB"/>
          </a:p>
        </p:txBody>
      </p:sp>
      <p:pic>
        <p:nvPicPr>
          <p:cNvPr id="7" name="Picture 6">
            <a:extLst>
              <a:ext uri="{FF2B5EF4-FFF2-40B4-BE49-F238E27FC236}">
                <a16:creationId xmlns:a16="http://schemas.microsoft.com/office/drawing/2014/main" id="{8F5EE250-0F98-491D-9EAD-E5CD585A765E}"/>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79912" y="107412"/>
            <a:ext cx="1099572" cy="909813"/>
          </a:xfrm>
          <a:prstGeom prst="rect">
            <a:avLst/>
          </a:prstGeom>
          <a:noFill/>
          <a:ln>
            <a:noFill/>
          </a:ln>
        </p:spPr>
      </p:pic>
    </p:spTree>
    <p:extLst>
      <p:ext uri="{BB962C8B-B14F-4D97-AF65-F5344CB8AC3E}">
        <p14:creationId xmlns:p14="http://schemas.microsoft.com/office/powerpoint/2010/main" val="41802604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04800" y="1524000"/>
            <a:ext cx="8534401" cy="914400"/>
          </a:xfrm>
        </p:spPr>
        <p:txBody>
          <a:bodyPr/>
          <a:lstStyle/>
          <a:p>
            <a:r>
              <a:rPr lang="it-IT" sz="1800" i="0" dirty="0"/>
              <a:t>Forma e contenuto della lettera d’incarico di revisione (</a:t>
            </a:r>
            <a:r>
              <a:rPr lang="it-IT" sz="1800" i="0" dirty="0" err="1"/>
              <a:t>cont</a:t>
            </a:r>
            <a:r>
              <a:rPr lang="it-IT" sz="1800" i="0" dirty="0"/>
              <a:t>.)</a:t>
            </a:r>
            <a:br>
              <a:rPr lang="it-IT" sz="1800" i="0" dirty="0"/>
            </a:br>
            <a:br>
              <a:rPr lang="it-IT" sz="1800" b="0" dirty="0"/>
            </a:br>
            <a:r>
              <a:rPr lang="it-IT" sz="1800" b="0" i="0" dirty="0"/>
              <a:t>• al fatto che in ragione dei limiti intrinseci alla revisione contabile, insieme ai limiti intrinseci al controllo interno, vi è il rischio inevitabile che alcuni errori significativi possano non essere individuati, anche  se la revisione è correttamente pianificata e svolta in conformità ai principi di revisione;</a:t>
            </a:r>
            <a:br>
              <a:rPr lang="it-IT" sz="1800" b="0" i="0" dirty="0"/>
            </a:br>
            <a:br>
              <a:rPr lang="it-IT" sz="1800" b="0" i="0" dirty="0"/>
            </a:br>
            <a:r>
              <a:rPr lang="it-IT" sz="1800" b="0" i="0" dirty="0"/>
              <a:t>• agli accordi in merito alla pianificazione e allo svolgimento della revisione contabile, inclusa la composizione del team di revisione;</a:t>
            </a:r>
            <a:br>
              <a:rPr lang="it-IT" sz="1800" b="0" i="0" dirty="0"/>
            </a:br>
            <a:br>
              <a:rPr lang="it-IT" sz="1800" b="0" i="0" dirty="0"/>
            </a:br>
            <a:r>
              <a:rPr lang="it-IT" sz="1800" b="0" i="0" dirty="0"/>
              <a:t>• all’aspettativa che la direzione fornirà attestazioni scritte;</a:t>
            </a:r>
            <a:br>
              <a:rPr lang="it-IT" sz="1800" b="0" i="0" dirty="0"/>
            </a:br>
            <a:br>
              <a:rPr lang="it-IT" sz="1800" b="0" i="0" dirty="0"/>
            </a:br>
            <a:r>
              <a:rPr lang="it-IT" sz="1800" b="0" i="0" dirty="0"/>
              <a:t>• alla conferma della direzione di mettere a disposizione del revisore la bozza del bilancio ed eventuali altre informazioni allegate in tempi che consentano al revisore di completare la revisione contabile nel rispetto</a:t>
            </a:r>
            <a:br>
              <a:rPr lang="it-IT" sz="1800" b="0" i="0" dirty="0"/>
            </a:br>
            <a:r>
              <a:rPr lang="it-IT" sz="1800" b="0" i="0" dirty="0"/>
              <a:t>della tempistica proposta;</a:t>
            </a:r>
            <a:endParaRPr lang="en-GB" sz="1800" i="0" u="sng" dirty="0">
              <a:latin typeface="+mn-lt"/>
            </a:endParaRPr>
          </a:p>
        </p:txBody>
      </p:sp>
      <p:sp>
        <p:nvSpPr>
          <p:cNvPr id="6" name="Segnaposto numero diapositiva 5"/>
          <p:cNvSpPr>
            <a:spLocks noGrp="1"/>
          </p:cNvSpPr>
          <p:nvPr>
            <p:ph type="sldNum" sz="quarter" idx="12"/>
          </p:nvPr>
        </p:nvSpPr>
        <p:spPr/>
        <p:txBody>
          <a:bodyPr/>
          <a:lstStyle/>
          <a:p>
            <a:fld id="{3195EFCD-B795-43D2-8EF8-888ECA1F0517}" type="slidenum">
              <a:rPr lang="en-GB" smtClean="0"/>
              <a:pPr/>
              <a:t>15</a:t>
            </a:fld>
            <a:endParaRPr lang="en-GB"/>
          </a:p>
        </p:txBody>
      </p:sp>
      <p:pic>
        <p:nvPicPr>
          <p:cNvPr id="7" name="Picture 6">
            <a:extLst>
              <a:ext uri="{FF2B5EF4-FFF2-40B4-BE49-F238E27FC236}">
                <a16:creationId xmlns:a16="http://schemas.microsoft.com/office/drawing/2014/main" id="{0FB4074A-599E-4EDC-91DB-A55F263A2016}"/>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79912" y="107412"/>
            <a:ext cx="1099572" cy="909813"/>
          </a:xfrm>
          <a:prstGeom prst="rect">
            <a:avLst/>
          </a:prstGeom>
          <a:noFill/>
          <a:ln>
            <a:noFill/>
          </a:ln>
        </p:spPr>
      </p:pic>
    </p:spTree>
    <p:extLst>
      <p:ext uri="{BB962C8B-B14F-4D97-AF65-F5344CB8AC3E}">
        <p14:creationId xmlns:p14="http://schemas.microsoft.com/office/powerpoint/2010/main" val="299247117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04800" y="1600200"/>
            <a:ext cx="8534401" cy="914400"/>
          </a:xfrm>
        </p:spPr>
        <p:txBody>
          <a:bodyPr/>
          <a:lstStyle/>
          <a:p>
            <a:r>
              <a:rPr lang="it-IT" sz="1800" i="0" dirty="0"/>
              <a:t>Forma e contenuto della lettera d’incarico di revisione (</a:t>
            </a:r>
            <a:r>
              <a:rPr lang="it-IT" sz="1800" i="0" dirty="0" err="1"/>
              <a:t>cont</a:t>
            </a:r>
            <a:r>
              <a:rPr lang="it-IT" sz="1800" i="0" dirty="0"/>
              <a:t>.)</a:t>
            </a:r>
            <a:br>
              <a:rPr lang="it-IT" sz="1800" i="0" dirty="0"/>
            </a:br>
            <a:br>
              <a:rPr lang="it-IT" sz="1800" b="0" dirty="0"/>
            </a:br>
            <a:r>
              <a:rPr lang="it-IT" sz="1800" b="0" i="0" dirty="0"/>
              <a:t>• alla conferma della direzione di informare il revisore sui fatti che possono influire sul bilancio, di cui la direzione può venire a conoscenza nel periodo che intercorre tra la data della relazione di revisione e la data in cui il bilancio viene approvato;</a:t>
            </a:r>
            <a:br>
              <a:rPr lang="it-IT" sz="1800" b="0" i="0" dirty="0"/>
            </a:br>
            <a:br>
              <a:rPr lang="it-IT" sz="1800" b="0" i="0" dirty="0"/>
            </a:br>
            <a:r>
              <a:rPr lang="it-IT" sz="1800" b="0" i="0" dirty="0"/>
              <a:t>• ai criteri di determinazione dei corrispettivi e alle modalità di fatturazione;</a:t>
            </a:r>
            <a:br>
              <a:rPr lang="it-IT" sz="1800" b="0" i="0" dirty="0"/>
            </a:br>
            <a:br>
              <a:rPr lang="it-IT" sz="1800" b="0" i="0" dirty="0"/>
            </a:br>
            <a:r>
              <a:rPr lang="it-IT" sz="1800" b="0" i="0" dirty="0"/>
              <a:t>• alla richiesta rivolta alla direzione di confermare la ricezione della lettera di incarico di revisione e di concordare con i termini dell’incarico ivi indicati.</a:t>
            </a:r>
            <a:br>
              <a:rPr lang="it-IT" sz="1800" b="0" i="0" dirty="0"/>
            </a:br>
            <a:br>
              <a:rPr lang="it-IT" sz="1800" b="0" i="0" dirty="0"/>
            </a:br>
            <a:endParaRPr lang="en-GB" sz="1800" i="0" u="sng" dirty="0">
              <a:latin typeface="+mn-lt"/>
            </a:endParaRPr>
          </a:p>
        </p:txBody>
      </p:sp>
      <p:sp>
        <p:nvSpPr>
          <p:cNvPr id="6" name="Segnaposto numero diapositiva 5"/>
          <p:cNvSpPr>
            <a:spLocks noGrp="1"/>
          </p:cNvSpPr>
          <p:nvPr>
            <p:ph type="sldNum" sz="quarter" idx="12"/>
          </p:nvPr>
        </p:nvSpPr>
        <p:spPr/>
        <p:txBody>
          <a:bodyPr/>
          <a:lstStyle/>
          <a:p>
            <a:fld id="{3195EFCD-B795-43D2-8EF8-888ECA1F0517}" type="slidenum">
              <a:rPr lang="en-GB" smtClean="0"/>
              <a:pPr/>
              <a:t>16</a:t>
            </a:fld>
            <a:endParaRPr lang="en-GB"/>
          </a:p>
        </p:txBody>
      </p:sp>
      <p:pic>
        <p:nvPicPr>
          <p:cNvPr id="7" name="Picture 6">
            <a:extLst>
              <a:ext uri="{FF2B5EF4-FFF2-40B4-BE49-F238E27FC236}">
                <a16:creationId xmlns:a16="http://schemas.microsoft.com/office/drawing/2014/main" id="{9191D885-1780-40DB-BF4D-52367C337164}"/>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79912" y="107412"/>
            <a:ext cx="1099572" cy="909813"/>
          </a:xfrm>
          <a:prstGeom prst="rect">
            <a:avLst/>
          </a:prstGeom>
          <a:noFill/>
          <a:ln>
            <a:noFill/>
          </a:ln>
        </p:spPr>
      </p:pic>
    </p:spTree>
    <p:extLst>
      <p:ext uri="{BB962C8B-B14F-4D97-AF65-F5344CB8AC3E}">
        <p14:creationId xmlns:p14="http://schemas.microsoft.com/office/powerpoint/2010/main" val="427755863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04800" y="1676400"/>
            <a:ext cx="8534401" cy="914400"/>
          </a:xfrm>
        </p:spPr>
        <p:txBody>
          <a:bodyPr/>
          <a:lstStyle/>
          <a:p>
            <a:r>
              <a:rPr lang="it-IT" sz="1800" i="0" dirty="0"/>
              <a:t>Forma e contenuto della lettera d’incarico di revisione (</a:t>
            </a:r>
            <a:r>
              <a:rPr lang="it-IT" sz="1800" i="0" dirty="0" err="1"/>
              <a:t>cont</a:t>
            </a:r>
            <a:r>
              <a:rPr lang="it-IT" sz="1800" i="0" dirty="0"/>
              <a:t>.)</a:t>
            </a:r>
            <a:br>
              <a:rPr lang="it-IT" sz="1800" i="0" dirty="0"/>
            </a:br>
            <a:br>
              <a:rPr lang="it-IT" sz="1800" b="0" i="0" dirty="0"/>
            </a:br>
            <a:r>
              <a:rPr lang="it-IT" sz="1800" b="0" i="0" dirty="0"/>
              <a:t>Ove pertinente, nella lettera di incarico di revisione potrebbero essere menzionati anche i seguenti punti:</a:t>
            </a:r>
            <a:br>
              <a:rPr lang="it-IT" sz="1800" b="0" i="0" dirty="0"/>
            </a:br>
            <a:r>
              <a:rPr lang="it-IT" sz="1800" b="0" i="0" dirty="0"/>
              <a:t>• gli accordi che riguardano il coinvolgimento di altri revisori ed esperti in alcuni aspetti della revisione contabile;</a:t>
            </a:r>
            <a:br>
              <a:rPr lang="it-IT" sz="1800" b="0" i="0" dirty="0"/>
            </a:br>
            <a:r>
              <a:rPr lang="it-IT" sz="1800" b="0" i="0" dirty="0"/>
              <a:t>• gli accordi che riguardano il coinvolgimento di revisori interni e di altro personale dell’impresa;</a:t>
            </a:r>
            <a:br>
              <a:rPr lang="it-IT" sz="1800" b="0" i="0" dirty="0"/>
            </a:br>
            <a:r>
              <a:rPr lang="it-IT" sz="1800" b="0" i="0" dirty="0"/>
              <a:t>• gli accordi da prendere con l’eventuale revisore precedente, nel caso di un primo incarico di revisione;</a:t>
            </a:r>
            <a:br>
              <a:rPr lang="it-IT" sz="1800" b="0" i="0" dirty="0"/>
            </a:br>
            <a:r>
              <a:rPr lang="it-IT" sz="1800" b="0" i="0" dirty="0"/>
              <a:t>• le eventuali limitazioni alla responsabilità del revisore, quando ciò sia possibile;</a:t>
            </a:r>
            <a:br>
              <a:rPr lang="it-IT" sz="1800" b="0" i="0" dirty="0"/>
            </a:br>
            <a:r>
              <a:rPr lang="it-IT" sz="1800" b="0" i="0" dirty="0"/>
              <a:t>• il riferimento a eventuali ulteriori accordi tra il revisore e l’impresa;</a:t>
            </a:r>
            <a:br>
              <a:rPr lang="it-IT" sz="1800" b="0" i="0" dirty="0"/>
            </a:br>
            <a:r>
              <a:rPr lang="it-IT" sz="1800" b="0" i="0" dirty="0"/>
              <a:t>• gli eventuali obblighi di fornire le carte di lavoro della revisione a soggetti terzi.</a:t>
            </a:r>
            <a:endParaRPr lang="en-GB" sz="1800" i="0" u="sng" dirty="0">
              <a:latin typeface="+mn-lt"/>
            </a:endParaRPr>
          </a:p>
        </p:txBody>
      </p:sp>
      <p:sp>
        <p:nvSpPr>
          <p:cNvPr id="6" name="Segnaposto numero diapositiva 5"/>
          <p:cNvSpPr>
            <a:spLocks noGrp="1"/>
          </p:cNvSpPr>
          <p:nvPr>
            <p:ph type="sldNum" sz="quarter" idx="12"/>
          </p:nvPr>
        </p:nvSpPr>
        <p:spPr/>
        <p:txBody>
          <a:bodyPr/>
          <a:lstStyle/>
          <a:p>
            <a:fld id="{3195EFCD-B795-43D2-8EF8-888ECA1F0517}" type="slidenum">
              <a:rPr lang="en-GB" smtClean="0"/>
              <a:pPr/>
              <a:t>17</a:t>
            </a:fld>
            <a:endParaRPr lang="en-GB"/>
          </a:p>
        </p:txBody>
      </p:sp>
      <p:pic>
        <p:nvPicPr>
          <p:cNvPr id="7" name="Picture 6">
            <a:extLst>
              <a:ext uri="{FF2B5EF4-FFF2-40B4-BE49-F238E27FC236}">
                <a16:creationId xmlns:a16="http://schemas.microsoft.com/office/drawing/2014/main" id="{34CE68DB-2403-4C51-A49F-86152993A57B}"/>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79912" y="107412"/>
            <a:ext cx="1099572" cy="909813"/>
          </a:xfrm>
          <a:prstGeom prst="rect">
            <a:avLst/>
          </a:prstGeom>
          <a:noFill/>
          <a:ln>
            <a:noFill/>
          </a:ln>
        </p:spPr>
      </p:pic>
    </p:spTree>
    <p:extLst>
      <p:ext uri="{BB962C8B-B14F-4D97-AF65-F5344CB8AC3E}">
        <p14:creationId xmlns:p14="http://schemas.microsoft.com/office/powerpoint/2010/main" val="21257144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92F70857-E4D9-479E-A53C-A5ABFB8799CA}"/>
              </a:ext>
            </a:extLst>
          </p:cNvPr>
          <p:cNvSpPr>
            <a:spLocks noGrp="1"/>
          </p:cNvSpPr>
          <p:nvPr>
            <p:ph type="sldNum" sz="quarter" idx="12"/>
          </p:nvPr>
        </p:nvSpPr>
        <p:spPr/>
        <p:txBody>
          <a:bodyPr/>
          <a:lstStyle/>
          <a:p>
            <a:fld id="{3195EFCD-B795-43D2-8EF8-888ECA1F0517}" type="slidenum">
              <a:rPr lang="en-GB" smtClean="0"/>
              <a:pPr/>
              <a:t>2</a:t>
            </a:fld>
            <a:endParaRPr lang="en-GB"/>
          </a:p>
        </p:txBody>
      </p:sp>
      <p:sp>
        <p:nvSpPr>
          <p:cNvPr id="6" name="TextBox 5">
            <a:extLst>
              <a:ext uri="{FF2B5EF4-FFF2-40B4-BE49-F238E27FC236}">
                <a16:creationId xmlns:a16="http://schemas.microsoft.com/office/drawing/2014/main" id="{C70D2D1D-408C-4459-AE0E-D8750CBE90B0}"/>
              </a:ext>
            </a:extLst>
          </p:cNvPr>
          <p:cNvSpPr txBox="1"/>
          <p:nvPr/>
        </p:nvSpPr>
        <p:spPr>
          <a:xfrm>
            <a:off x="381000" y="1535098"/>
            <a:ext cx="8610600" cy="4953000"/>
          </a:xfrm>
          <a:prstGeom prst="rect">
            <a:avLst/>
          </a:prstGeom>
          <a:noFill/>
        </p:spPr>
        <p:txBody>
          <a:bodyPr vert="horz" wrap="none" lIns="0" tIns="0" rIns="0" bIns="0" rtlCol="0">
            <a:noAutofit/>
          </a:bodyPr>
          <a:lstStyle/>
          <a:p>
            <a:pPr indent="-274320">
              <a:spcAft>
                <a:spcPts val="900"/>
              </a:spcAft>
            </a:pPr>
            <a:r>
              <a:rPr lang="it-IT" sz="2000" b="1" dirty="0">
                <a:latin typeface="+mj-lt"/>
              </a:rPr>
              <a:t>Oggetto:</a:t>
            </a:r>
          </a:p>
          <a:p>
            <a:pPr indent="-274320">
              <a:spcAft>
                <a:spcPts val="900"/>
              </a:spcAft>
            </a:pPr>
            <a:r>
              <a:rPr lang="it-IT" dirty="0">
                <a:latin typeface="+mj-lt"/>
              </a:rPr>
              <a:t>Il presente principio </a:t>
            </a:r>
            <a:r>
              <a:rPr lang="it-IT" b="1" dirty="0">
                <a:latin typeface="+mj-lt"/>
              </a:rPr>
              <a:t>ISA Italia n. </a:t>
            </a:r>
            <a:r>
              <a:rPr lang="it-IT" b="1" dirty="0">
                <a:solidFill>
                  <a:srgbClr val="FF0000"/>
                </a:solidFill>
                <a:latin typeface="+mj-lt"/>
              </a:rPr>
              <a:t>210</a:t>
            </a:r>
            <a:r>
              <a:rPr lang="it-IT" dirty="0">
                <a:latin typeface="+mj-lt"/>
              </a:rPr>
              <a:t> tratta delle responsabilità del revisore nel </a:t>
            </a:r>
          </a:p>
          <a:p>
            <a:pPr indent="-274320">
              <a:spcAft>
                <a:spcPts val="900"/>
              </a:spcAft>
            </a:pPr>
            <a:r>
              <a:rPr lang="it-IT" dirty="0">
                <a:latin typeface="+mj-lt"/>
              </a:rPr>
              <a:t>concordare i termini dell’incarico di revisione con la direzione e, ove appropriato, </a:t>
            </a:r>
          </a:p>
          <a:p>
            <a:pPr indent="-274320">
              <a:spcAft>
                <a:spcPts val="900"/>
              </a:spcAft>
            </a:pPr>
            <a:r>
              <a:rPr lang="it-IT" dirty="0">
                <a:latin typeface="+mj-lt"/>
              </a:rPr>
              <a:t>con i responsabili delle attività di governance. </a:t>
            </a:r>
          </a:p>
          <a:p>
            <a:pPr indent="-274320">
              <a:spcAft>
                <a:spcPts val="900"/>
              </a:spcAft>
            </a:pPr>
            <a:endParaRPr lang="it-IT" dirty="0">
              <a:latin typeface="+mj-lt"/>
            </a:endParaRPr>
          </a:p>
          <a:p>
            <a:pPr indent="-274320">
              <a:spcAft>
                <a:spcPts val="900"/>
              </a:spcAft>
            </a:pPr>
            <a:r>
              <a:rPr lang="it-IT" sz="2000" b="1" dirty="0">
                <a:latin typeface="+mj-lt"/>
              </a:rPr>
              <a:t>Obiettivo</a:t>
            </a:r>
            <a:br>
              <a:rPr lang="it-IT" dirty="0">
                <a:latin typeface="+mj-lt"/>
              </a:rPr>
            </a:br>
            <a:r>
              <a:rPr lang="it-IT" dirty="0">
                <a:latin typeface="+mj-lt"/>
              </a:rPr>
              <a:t>L’obiettivo del revisore è di accettare o mantenere un incarico di revisione contabile </a:t>
            </a:r>
          </a:p>
          <a:p>
            <a:pPr indent="-274320">
              <a:spcAft>
                <a:spcPts val="900"/>
              </a:spcAft>
            </a:pPr>
            <a:r>
              <a:rPr lang="it-IT" dirty="0">
                <a:latin typeface="+mj-lt"/>
              </a:rPr>
              <a:t>solo se gli elementi in base ai quali l’incarico va svolto sono stati concordati:</a:t>
            </a:r>
          </a:p>
          <a:p>
            <a:pPr indent="-274320">
              <a:spcAft>
                <a:spcPts val="900"/>
              </a:spcAft>
            </a:pPr>
            <a:r>
              <a:rPr lang="it-IT" dirty="0">
                <a:latin typeface="+mj-lt"/>
              </a:rPr>
              <a:t>a) stabilendo se siano presenti le condizioni indispensabili per una revisione </a:t>
            </a:r>
          </a:p>
          <a:p>
            <a:pPr indent="-274320">
              <a:spcAft>
                <a:spcPts val="900"/>
              </a:spcAft>
            </a:pPr>
            <a:r>
              <a:rPr lang="it-IT" dirty="0">
                <a:latin typeface="+mj-lt"/>
              </a:rPr>
              <a:t>contabile; </a:t>
            </a:r>
          </a:p>
          <a:p>
            <a:pPr indent="-274320">
              <a:spcAft>
                <a:spcPts val="900"/>
              </a:spcAft>
            </a:pPr>
            <a:r>
              <a:rPr lang="it-IT" dirty="0">
                <a:latin typeface="+mj-lt"/>
              </a:rPr>
              <a:t>b) confermando che vi sia una comprensione comune dei termini dell’incarico di </a:t>
            </a:r>
          </a:p>
          <a:p>
            <a:pPr indent="-274320">
              <a:spcAft>
                <a:spcPts val="900"/>
              </a:spcAft>
            </a:pPr>
            <a:r>
              <a:rPr lang="it-IT" dirty="0">
                <a:latin typeface="+mj-lt"/>
              </a:rPr>
              <a:t>revisione, tra il revisore e la direzione e, ove appropriato, i responsabili delle </a:t>
            </a:r>
          </a:p>
          <a:p>
            <a:pPr indent="-274320">
              <a:spcAft>
                <a:spcPts val="900"/>
              </a:spcAft>
            </a:pPr>
            <a:r>
              <a:rPr lang="it-IT" dirty="0">
                <a:latin typeface="+mj-lt"/>
              </a:rPr>
              <a:t>attività di governance.</a:t>
            </a:r>
            <a:br>
              <a:rPr lang="it-IT" sz="3200" dirty="0">
                <a:solidFill>
                  <a:schemeClr val="tx1">
                    <a:lumMod val="95000"/>
                    <a:lumOff val="5000"/>
                  </a:schemeClr>
                </a:solidFill>
                <a:latin typeface="+mj-lt"/>
              </a:rPr>
            </a:br>
            <a:endParaRPr lang="it-IT" sz="2000" dirty="0">
              <a:latin typeface="+mj-lt"/>
            </a:endParaRPr>
          </a:p>
        </p:txBody>
      </p:sp>
      <p:pic>
        <p:nvPicPr>
          <p:cNvPr id="8" name="Picture 7">
            <a:extLst>
              <a:ext uri="{FF2B5EF4-FFF2-40B4-BE49-F238E27FC236}">
                <a16:creationId xmlns:a16="http://schemas.microsoft.com/office/drawing/2014/main" id="{60F52917-C050-4C8E-9EDE-F3E6DBCF7F4E}"/>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79912" y="107412"/>
            <a:ext cx="1099572" cy="909813"/>
          </a:xfrm>
          <a:prstGeom prst="rect">
            <a:avLst/>
          </a:prstGeom>
          <a:noFill/>
          <a:ln>
            <a:noFill/>
          </a:ln>
        </p:spPr>
      </p:pic>
    </p:spTree>
    <p:extLst>
      <p:ext uri="{BB962C8B-B14F-4D97-AF65-F5344CB8AC3E}">
        <p14:creationId xmlns:p14="http://schemas.microsoft.com/office/powerpoint/2010/main" val="36008394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04800" y="1600200"/>
            <a:ext cx="8534401" cy="914400"/>
          </a:xfrm>
        </p:spPr>
        <p:txBody>
          <a:bodyPr/>
          <a:lstStyle/>
          <a:p>
            <a:r>
              <a:rPr lang="it-IT" sz="1800" b="0" i="0" dirty="0"/>
              <a:t>Al fine di stabilire se siano presenti le condizioni indispensabili per una revisione contabile, il revisore deve:</a:t>
            </a:r>
            <a:br>
              <a:rPr lang="it-IT" sz="1800" b="0" i="0" dirty="0"/>
            </a:br>
            <a:br>
              <a:rPr lang="it-IT" sz="1800" b="0" i="0" dirty="0"/>
            </a:br>
            <a:r>
              <a:rPr lang="it-IT" sz="1800" b="0" i="0" dirty="0"/>
              <a:t>a) stabilire se il quadro normativo sull’informazione finanziaria da applicare nella redazione del bilancio sia accettabile;</a:t>
            </a:r>
            <a:br>
              <a:rPr lang="it-IT" sz="1800" b="0" i="0" dirty="0"/>
            </a:br>
            <a:br>
              <a:rPr lang="it-IT" sz="1800" b="0" i="0" dirty="0"/>
            </a:br>
            <a:r>
              <a:rPr lang="it-IT" sz="1800" b="0" i="0" dirty="0"/>
              <a:t>b) acquisire la conferma da parte della direzione sul fatto che essa riconosce e comprende la propria responsabilità:</a:t>
            </a:r>
            <a:br>
              <a:rPr lang="it-IT" sz="1800" b="0" i="0" dirty="0"/>
            </a:br>
            <a:br>
              <a:rPr lang="it-IT" sz="1800" b="0" i="0" dirty="0"/>
            </a:br>
            <a:r>
              <a:rPr lang="it-IT" sz="1800" b="0" i="0" dirty="0"/>
              <a:t>(i) per la redazione del bilancio in conformità al quadro normativo sull’informazione finanziaria applicabile, inclusa, ove pertinente, la sua corretta rappresentazione; </a:t>
            </a:r>
            <a:br>
              <a:rPr lang="it-IT" sz="1800" b="0" i="0" dirty="0"/>
            </a:br>
            <a:br>
              <a:rPr lang="it-IT" sz="1800" b="0" i="0" dirty="0"/>
            </a:br>
            <a:r>
              <a:rPr lang="it-IT" sz="1800" b="0" i="0" dirty="0"/>
              <a:t>(ii) per quella parte del controllo interno che la direzione ritiene necessaria al fine di consentire la redazione di un bilancio che non contenga errori significativi, dovuti a frode o a comportamenti o eventi non intenzionali; </a:t>
            </a:r>
            <a:br>
              <a:rPr lang="it-IT" sz="1800" b="0" i="0" dirty="0"/>
            </a:br>
            <a:endParaRPr lang="en-GB" sz="1800" i="0" u="sng" dirty="0"/>
          </a:p>
        </p:txBody>
      </p:sp>
      <p:sp>
        <p:nvSpPr>
          <p:cNvPr id="6" name="Segnaposto numero diapositiva 5"/>
          <p:cNvSpPr>
            <a:spLocks noGrp="1"/>
          </p:cNvSpPr>
          <p:nvPr>
            <p:ph type="sldNum" sz="quarter" idx="12"/>
          </p:nvPr>
        </p:nvSpPr>
        <p:spPr/>
        <p:txBody>
          <a:bodyPr/>
          <a:lstStyle/>
          <a:p>
            <a:fld id="{3195EFCD-B795-43D2-8EF8-888ECA1F0517}" type="slidenum">
              <a:rPr lang="en-GB" smtClean="0"/>
              <a:pPr/>
              <a:t>3</a:t>
            </a:fld>
            <a:endParaRPr lang="en-GB"/>
          </a:p>
        </p:txBody>
      </p:sp>
      <p:pic>
        <p:nvPicPr>
          <p:cNvPr id="7" name="Picture 6">
            <a:extLst>
              <a:ext uri="{FF2B5EF4-FFF2-40B4-BE49-F238E27FC236}">
                <a16:creationId xmlns:a16="http://schemas.microsoft.com/office/drawing/2014/main" id="{5ADC234C-3335-44F9-AC00-95DC39B390D3}"/>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79912" y="107412"/>
            <a:ext cx="1099572" cy="909813"/>
          </a:xfrm>
          <a:prstGeom prst="rect">
            <a:avLst/>
          </a:prstGeom>
          <a:noFill/>
          <a:ln>
            <a:noFill/>
          </a:ln>
        </p:spPr>
      </p:pic>
    </p:spTree>
    <p:extLst>
      <p:ext uri="{BB962C8B-B14F-4D97-AF65-F5344CB8AC3E}">
        <p14:creationId xmlns:p14="http://schemas.microsoft.com/office/powerpoint/2010/main" val="6841249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04800" y="1981200"/>
            <a:ext cx="8534401" cy="914400"/>
          </a:xfrm>
        </p:spPr>
        <p:txBody>
          <a:bodyPr/>
          <a:lstStyle/>
          <a:p>
            <a:r>
              <a:rPr lang="it-IT" sz="1800" b="0" i="0" dirty="0"/>
              <a:t>(iii) di fornire al revisore:</a:t>
            </a:r>
            <a:br>
              <a:rPr lang="it-IT" sz="1800" b="0" i="0" dirty="0"/>
            </a:br>
            <a:br>
              <a:rPr lang="it-IT" sz="1800" b="0" i="0" dirty="0"/>
            </a:br>
            <a:r>
              <a:rPr lang="it-IT" sz="1800" b="0" i="0" dirty="0"/>
              <a:t>a. accesso a tutte le informazioni di cui la direzione sia a conoscenza che siano pertinenti per la redazione del bilancio, quali registrazioni, documentazione e altri aspetti;</a:t>
            </a:r>
            <a:br>
              <a:rPr lang="it-IT" sz="1800" b="0" i="0" dirty="0"/>
            </a:br>
            <a:br>
              <a:rPr lang="it-IT" sz="1800" b="0" i="0" dirty="0"/>
            </a:br>
            <a:r>
              <a:rPr lang="it-IT" sz="1800" b="0" i="0" dirty="0"/>
              <a:t>b. ulteriori informazioni che il revisore possa richiedere alla direzione ai fini della revisione contabile;</a:t>
            </a:r>
            <a:br>
              <a:rPr lang="it-IT" sz="1800" b="0" i="0" dirty="0"/>
            </a:br>
            <a:br>
              <a:rPr lang="it-IT" sz="1800" b="0" i="0" dirty="0"/>
            </a:br>
            <a:r>
              <a:rPr lang="it-IT" sz="1800" b="0" i="0" dirty="0"/>
              <a:t>c. la possibilità di contattare senza limitazioni le persone nell’ambito dell’impresa dalle quali il revisore ritenga necessario acquisire elementi probativi.</a:t>
            </a:r>
            <a:br>
              <a:rPr lang="it-IT" sz="1800" b="0" i="0" dirty="0"/>
            </a:br>
            <a:br>
              <a:rPr lang="it-IT" sz="1800" b="0" i="0" dirty="0"/>
            </a:br>
            <a:endParaRPr lang="en-GB" sz="1800" i="0" u="sng" dirty="0">
              <a:latin typeface="+mn-lt"/>
            </a:endParaRPr>
          </a:p>
        </p:txBody>
      </p:sp>
      <p:sp>
        <p:nvSpPr>
          <p:cNvPr id="6" name="Segnaposto numero diapositiva 5"/>
          <p:cNvSpPr>
            <a:spLocks noGrp="1"/>
          </p:cNvSpPr>
          <p:nvPr>
            <p:ph type="sldNum" sz="quarter" idx="12"/>
          </p:nvPr>
        </p:nvSpPr>
        <p:spPr/>
        <p:txBody>
          <a:bodyPr/>
          <a:lstStyle/>
          <a:p>
            <a:fld id="{3195EFCD-B795-43D2-8EF8-888ECA1F0517}" type="slidenum">
              <a:rPr lang="en-GB" smtClean="0"/>
              <a:pPr/>
              <a:t>4</a:t>
            </a:fld>
            <a:endParaRPr lang="en-GB"/>
          </a:p>
        </p:txBody>
      </p:sp>
      <p:pic>
        <p:nvPicPr>
          <p:cNvPr id="7" name="Picture 6">
            <a:extLst>
              <a:ext uri="{FF2B5EF4-FFF2-40B4-BE49-F238E27FC236}">
                <a16:creationId xmlns:a16="http://schemas.microsoft.com/office/drawing/2014/main" id="{195736B3-19E4-44AD-A06A-6C81DAADD8F9}"/>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79912" y="107412"/>
            <a:ext cx="1099572" cy="909813"/>
          </a:xfrm>
          <a:prstGeom prst="rect">
            <a:avLst/>
          </a:prstGeom>
          <a:noFill/>
          <a:ln>
            <a:noFill/>
          </a:ln>
        </p:spPr>
      </p:pic>
    </p:spTree>
    <p:extLst>
      <p:ext uri="{BB962C8B-B14F-4D97-AF65-F5344CB8AC3E}">
        <p14:creationId xmlns:p14="http://schemas.microsoft.com/office/powerpoint/2010/main" val="317971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04800" y="1828800"/>
            <a:ext cx="8534401" cy="914400"/>
          </a:xfrm>
        </p:spPr>
        <p:txBody>
          <a:bodyPr/>
          <a:lstStyle/>
          <a:p>
            <a:r>
              <a:rPr lang="it-IT" sz="1800" b="0" dirty="0"/>
              <a:t>Limitazione allo svolgimento di procedure di revisione imposta prima dell’accettazione dell’incarico</a:t>
            </a:r>
            <a:br>
              <a:rPr lang="it-IT" sz="1800" b="0" dirty="0"/>
            </a:br>
            <a:br>
              <a:rPr lang="it-IT" sz="1800" b="0" dirty="0"/>
            </a:br>
            <a:r>
              <a:rPr lang="it-IT" sz="1800" b="0" i="0" dirty="0"/>
              <a:t>Qualora la direzione o i responsabili delle attività di governance, nei termini dell’incarico di revisione proposto, impongano una limitazione allo svolgimento di procedure di revisione tale da far ritenere al revisore</a:t>
            </a:r>
            <a:br>
              <a:rPr lang="it-IT" sz="1800" b="0" i="0" dirty="0"/>
            </a:br>
            <a:r>
              <a:rPr lang="it-IT" sz="1800" b="0" i="0" dirty="0"/>
              <a:t>che tale limitazione comporterà una dichiarazione di impossibilità di esprimere un giudizio sul bilancio, il revisore non deve accettare tale incarico limitato come un incarico di revisione, a meno che ciò sia richiesto da leggi o regolamenti.</a:t>
            </a:r>
            <a:br>
              <a:rPr lang="it-IT" sz="1800" b="0" i="0" dirty="0"/>
            </a:br>
            <a:br>
              <a:rPr lang="it-IT" sz="1800" b="0" i="0" dirty="0"/>
            </a:br>
            <a:endParaRPr lang="en-GB" sz="1800" i="0" u="sng" dirty="0">
              <a:latin typeface="+mn-lt"/>
            </a:endParaRPr>
          </a:p>
        </p:txBody>
      </p:sp>
      <p:sp>
        <p:nvSpPr>
          <p:cNvPr id="6" name="Segnaposto numero diapositiva 5"/>
          <p:cNvSpPr>
            <a:spLocks noGrp="1"/>
          </p:cNvSpPr>
          <p:nvPr>
            <p:ph type="sldNum" sz="quarter" idx="12"/>
          </p:nvPr>
        </p:nvSpPr>
        <p:spPr/>
        <p:txBody>
          <a:bodyPr/>
          <a:lstStyle/>
          <a:p>
            <a:fld id="{3195EFCD-B795-43D2-8EF8-888ECA1F0517}" type="slidenum">
              <a:rPr lang="en-GB" smtClean="0"/>
              <a:pPr/>
              <a:t>5</a:t>
            </a:fld>
            <a:endParaRPr lang="en-GB"/>
          </a:p>
        </p:txBody>
      </p:sp>
      <p:pic>
        <p:nvPicPr>
          <p:cNvPr id="7" name="Picture 6">
            <a:extLst>
              <a:ext uri="{FF2B5EF4-FFF2-40B4-BE49-F238E27FC236}">
                <a16:creationId xmlns:a16="http://schemas.microsoft.com/office/drawing/2014/main" id="{76FF1B67-4F01-4FDD-A8A4-1DE8A551827F}"/>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79912" y="107412"/>
            <a:ext cx="1099572" cy="909813"/>
          </a:xfrm>
          <a:prstGeom prst="rect">
            <a:avLst/>
          </a:prstGeom>
          <a:noFill/>
          <a:ln>
            <a:noFill/>
          </a:ln>
        </p:spPr>
      </p:pic>
    </p:spTree>
    <p:extLst>
      <p:ext uri="{BB962C8B-B14F-4D97-AF65-F5344CB8AC3E}">
        <p14:creationId xmlns:p14="http://schemas.microsoft.com/office/powerpoint/2010/main" val="14505980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04800" y="1600200"/>
            <a:ext cx="8534401" cy="914400"/>
          </a:xfrm>
        </p:spPr>
        <p:txBody>
          <a:bodyPr/>
          <a:lstStyle/>
          <a:p>
            <a:r>
              <a:rPr lang="it-IT" sz="1800" i="0" dirty="0"/>
              <a:t>Accordo sui termini dell’incarico di revisione</a:t>
            </a:r>
            <a:br>
              <a:rPr lang="it-IT" sz="1800" i="0" dirty="0"/>
            </a:br>
            <a:br>
              <a:rPr lang="it-IT" sz="1800" i="0" dirty="0"/>
            </a:br>
            <a:r>
              <a:rPr lang="it-IT" sz="1800" b="0" i="0" dirty="0"/>
              <a:t>Il revisore deve concordare i termini dell’incarico con la direzione ovvero con i responsabili delle attività di </a:t>
            </a:r>
            <a:r>
              <a:rPr lang="it-IT" sz="1800" b="0" i="0" dirty="0" err="1"/>
              <a:t>governance</a:t>
            </a:r>
            <a:r>
              <a:rPr lang="it-IT" sz="1800" b="0" i="0" dirty="0"/>
              <a:t> in una lettera di incarico o in un’altra forma idonea di accordo scritto, che deve includere: </a:t>
            </a:r>
            <a:br>
              <a:rPr lang="it-IT" sz="1800" b="0" i="0" dirty="0"/>
            </a:br>
            <a:r>
              <a:rPr lang="it-IT" sz="1800" b="0" i="0" dirty="0"/>
              <a:t>a) l’obiettivo e la portata della revisione contabile del bilancio;</a:t>
            </a:r>
            <a:br>
              <a:rPr lang="it-IT" sz="1800" b="0" i="0" dirty="0"/>
            </a:br>
            <a:r>
              <a:rPr lang="it-IT" sz="1800" b="0" i="0" dirty="0"/>
              <a:t>b) le responsabilità del revisore;</a:t>
            </a:r>
            <a:br>
              <a:rPr lang="it-IT" sz="1800" b="0" i="0" dirty="0"/>
            </a:br>
            <a:r>
              <a:rPr lang="it-IT" sz="1800" b="0" i="0" dirty="0"/>
              <a:t>c) le responsabilità della direzione;</a:t>
            </a:r>
            <a:br>
              <a:rPr lang="it-IT" sz="1800" b="0" i="0" dirty="0"/>
            </a:br>
            <a:r>
              <a:rPr lang="it-IT" sz="1800" b="0" i="0" dirty="0"/>
              <a:t>d) l’identificazione del quadro normativo sull’informazione finanziaria applicabile per la redazione del bilancio;</a:t>
            </a:r>
            <a:br>
              <a:rPr lang="it-IT" sz="1800" b="0" i="0" dirty="0"/>
            </a:br>
            <a:r>
              <a:rPr lang="it-IT" sz="1800" b="0" i="0" dirty="0"/>
              <a:t>e) il riferimento alla forma ed al contenuto previsti per le relazioni da emettere a cura del revisore;</a:t>
            </a:r>
            <a:br>
              <a:rPr lang="it-IT" sz="1800" b="0" i="0" dirty="0"/>
            </a:br>
            <a:r>
              <a:rPr lang="it-IT" sz="1800" b="0" i="0" dirty="0"/>
              <a:t>f) una dichiarazione che possono esserci circostanze in cui una relazione può differire dalla forma e dal contenuto previsti.</a:t>
            </a:r>
            <a:br>
              <a:rPr lang="it-IT" sz="1800" b="0" i="0" dirty="0"/>
            </a:br>
            <a:r>
              <a:rPr lang="it-IT" sz="1800" b="0" i="0" dirty="0"/>
              <a:t>Qualora l’incarico sia conferito ai sensi del </a:t>
            </a:r>
            <a:r>
              <a:rPr lang="it-IT" sz="1800" b="0" i="0" dirty="0" err="1"/>
              <a:t>D.Lgs.</a:t>
            </a:r>
            <a:r>
              <a:rPr lang="it-IT" sz="1800" b="0" i="0" dirty="0"/>
              <a:t> 39/10, i termini devono altresì includere l’ammontare dei corrispettivi per l’intera durata dell’incarico e gli eventuali criteri per l’adeguamento di tale ammontare.</a:t>
            </a:r>
            <a:br>
              <a:rPr lang="it-IT" sz="1800" b="0" i="0" dirty="0"/>
            </a:br>
            <a:endParaRPr lang="en-GB" sz="1800" i="0" u="sng" dirty="0">
              <a:latin typeface="+mn-lt"/>
            </a:endParaRPr>
          </a:p>
        </p:txBody>
      </p:sp>
      <p:sp>
        <p:nvSpPr>
          <p:cNvPr id="6" name="Segnaposto numero diapositiva 5"/>
          <p:cNvSpPr>
            <a:spLocks noGrp="1"/>
          </p:cNvSpPr>
          <p:nvPr>
            <p:ph type="sldNum" sz="quarter" idx="12"/>
          </p:nvPr>
        </p:nvSpPr>
        <p:spPr/>
        <p:txBody>
          <a:bodyPr/>
          <a:lstStyle/>
          <a:p>
            <a:fld id="{3195EFCD-B795-43D2-8EF8-888ECA1F0517}" type="slidenum">
              <a:rPr lang="en-GB" smtClean="0"/>
              <a:pPr/>
              <a:t>6</a:t>
            </a:fld>
            <a:endParaRPr lang="en-GB"/>
          </a:p>
        </p:txBody>
      </p:sp>
      <p:pic>
        <p:nvPicPr>
          <p:cNvPr id="7" name="Picture 6">
            <a:extLst>
              <a:ext uri="{FF2B5EF4-FFF2-40B4-BE49-F238E27FC236}">
                <a16:creationId xmlns:a16="http://schemas.microsoft.com/office/drawing/2014/main" id="{5AE88706-6C22-4061-B22B-224766AC3514}"/>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79912" y="107412"/>
            <a:ext cx="1099572" cy="909813"/>
          </a:xfrm>
          <a:prstGeom prst="rect">
            <a:avLst/>
          </a:prstGeom>
          <a:noFill/>
          <a:ln>
            <a:noFill/>
          </a:ln>
        </p:spPr>
      </p:pic>
    </p:spTree>
    <p:extLst>
      <p:ext uri="{BB962C8B-B14F-4D97-AF65-F5344CB8AC3E}">
        <p14:creationId xmlns:p14="http://schemas.microsoft.com/office/powerpoint/2010/main" val="8875456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04800" y="1600200"/>
            <a:ext cx="8534401" cy="914400"/>
          </a:xfrm>
        </p:spPr>
        <p:txBody>
          <a:bodyPr/>
          <a:lstStyle/>
          <a:p>
            <a:r>
              <a:rPr lang="it-IT" sz="1800" i="0" dirty="0"/>
              <a:t>Accettazione di un cambiamento nei termini dell’incarico di revisione</a:t>
            </a:r>
            <a:br>
              <a:rPr lang="it-IT" sz="1800" i="0" dirty="0"/>
            </a:br>
            <a:br>
              <a:rPr lang="it-IT" sz="1800" i="0" dirty="0"/>
            </a:br>
            <a:r>
              <a:rPr lang="it-IT" sz="1800" b="0" i="0" dirty="0"/>
              <a:t>Il revisore non deve acconsentire ad un cambiamento nei termini dell’incarico di revisione laddove non esista una motivazione ragionevole. </a:t>
            </a:r>
            <a:br>
              <a:rPr lang="it-IT" sz="1800" b="0" i="0" dirty="0"/>
            </a:br>
            <a:br>
              <a:rPr lang="it-IT" sz="1800" b="0" i="0" dirty="0"/>
            </a:br>
            <a:r>
              <a:rPr lang="it-IT" sz="1800" b="0" i="0" dirty="0"/>
              <a:t>Qualora, prima di completare l’incarico di revisione, venga richiesto al revisore di modificare l’incarico di revisione in un incarico che fornisca un minore livello di attendibilità, egli deve stabilire se vi sia una motivazione ragionevole per farlo.  Un cambiamento può non essere considerato ragionevole laddove appaia collegato ad informazioni che risultino scorrette, incomplete o comunque insoddisfacenti. Un esempio potrebbe essere rappresentato dal caso in cui il revisore non riesca ad acquisire elementi probativi sufficienti ed appropriati sui crediti e l’impresa chieda di modificare l’incarico di revisione in un incarico di revisione limitata al fine di evitare l’espressione di un giudizio con rilievi ovvero una dichiarazione di impossibilità di esprimere un giudizio.</a:t>
            </a:r>
            <a:br>
              <a:rPr lang="it-IT" sz="1800" b="0" i="0" dirty="0"/>
            </a:br>
            <a:br>
              <a:rPr lang="it-IT" sz="1800" b="0" i="0" dirty="0"/>
            </a:br>
            <a:endParaRPr lang="en-GB" sz="1800" i="0" u="sng" dirty="0">
              <a:latin typeface="+mn-lt"/>
            </a:endParaRPr>
          </a:p>
        </p:txBody>
      </p:sp>
      <p:sp>
        <p:nvSpPr>
          <p:cNvPr id="6" name="Segnaposto numero diapositiva 5"/>
          <p:cNvSpPr>
            <a:spLocks noGrp="1"/>
          </p:cNvSpPr>
          <p:nvPr>
            <p:ph type="sldNum" sz="quarter" idx="12"/>
          </p:nvPr>
        </p:nvSpPr>
        <p:spPr/>
        <p:txBody>
          <a:bodyPr/>
          <a:lstStyle/>
          <a:p>
            <a:fld id="{3195EFCD-B795-43D2-8EF8-888ECA1F0517}" type="slidenum">
              <a:rPr lang="en-GB" smtClean="0"/>
              <a:pPr/>
              <a:t>7</a:t>
            </a:fld>
            <a:endParaRPr lang="en-GB"/>
          </a:p>
        </p:txBody>
      </p:sp>
      <p:pic>
        <p:nvPicPr>
          <p:cNvPr id="7" name="Picture 6">
            <a:extLst>
              <a:ext uri="{FF2B5EF4-FFF2-40B4-BE49-F238E27FC236}">
                <a16:creationId xmlns:a16="http://schemas.microsoft.com/office/drawing/2014/main" id="{EAF8FA2D-EDE9-4AB8-AB78-F26FE23E33F4}"/>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79912" y="107412"/>
            <a:ext cx="1099572" cy="909813"/>
          </a:xfrm>
          <a:prstGeom prst="rect">
            <a:avLst/>
          </a:prstGeom>
          <a:noFill/>
          <a:ln>
            <a:noFill/>
          </a:ln>
        </p:spPr>
      </p:pic>
    </p:spTree>
    <p:extLst>
      <p:ext uri="{BB962C8B-B14F-4D97-AF65-F5344CB8AC3E}">
        <p14:creationId xmlns:p14="http://schemas.microsoft.com/office/powerpoint/2010/main" val="21597805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04800" y="1600200"/>
            <a:ext cx="8534401" cy="914400"/>
          </a:xfrm>
        </p:spPr>
        <p:txBody>
          <a:bodyPr/>
          <a:lstStyle/>
          <a:p>
            <a:r>
              <a:rPr lang="it-IT" sz="1800" i="0" dirty="0"/>
              <a:t>Accettazione di un cambiamento nei termini dell’incarico di revisione (</a:t>
            </a:r>
            <a:r>
              <a:rPr lang="it-IT" sz="1800" i="0" dirty="0" err="1"/>
              <a:t>cont</a:t>
            </a:r>
            <a:r>
              <a:rPr lang="it-IT" sz="1800" i="0" dirty="0"/>
              <a:t>.)</a:t>
            </a:r>
            <a:br>
              <a:rPr lang="it-IT" sz="1800" i="0" dirty="0"/>
            </a:br>
            <a:br>
              <a:rPr lang="it-IT" sz="1800" b="0" i="0" dirty="0"/>
            </a:br>
            <a:r>
              <a:rPr lang="it-IT" sz="1800" b="0" i="0" dirty="0"/>
              <a:t>Se i termini dell’incarico di revisione vengono cambiati, il revisore e la direzione devono concordare i nuovi termini dell’incarico e riportarli in una lettera d’incarico o in un’altra forma idonea di accordo scritto.</a:t>
            </a:r>
            <a:br>
              <a:rPr lang="it-IT" sz="1800" b="0" i="0" dirty="0"/>
            </a:br>
            <a:br>
              <a:rPr lang="it-IT" sz="1800" b="0" i="0" dirty="0"/>
            </a:br>
            <a:r>
              <a:rPr lang="it-IT" sz="1800" b="0" i="0" dirty="0"/>
              <a:t>Qualora il revisore concluda che vi sia una motivazione ragionevole per modificare l’incarico di revisione in un incarico di revisione limitata o in un servizio connesso, il lavoro da svolgere e la relazione da emettere saranno quelli appropriati all’incarico così come modificato. Per evitare di confondere il lettore, la relazione sul servizio connesso non farà alcun riferimento:</a:t>
            </a:r>
            <a:br>
              <a:rPr lang="it-IT" sz="1800" b="0" i="0" dirty="0"/>
            </a:br>
            <a:r>
              <a:rPr lang="it-IT" sz="1800" b="0" i="0" dirty="0"/>
              <a:t>a) all’incarico di revisione originale; ovvero</a:t>
            </a:r>
            <a:br>
              <a:rPr lang="it-IT" sz="1800" b="0" i="0" dirty="0"/>
            </a:br>
            <a:r>
              <a:rPr lang="it-IT" sz="1800" b="0" i="0" dirty="0"/>
              <a:t>b) a qualsiasi procedura che possa essere stata svolta nel corso dell’incarico di revisione originale.</a:t>
            </a:r>
            <a:endParaRPr lang="en-GB" sz="1800" i="0" u="sng" dirty="0">
              <a:latin typeface="+mn-lt"/>
            </a:endParaRPr>
          </a:p>
        </p:txBody>
      </p:sp>
      <p:sp>
        <p:nvSpPr>
          <p:cNvPr id="6" name="Segnaposto numero diapositiva 5"/>
          <p:cNvSpPr>
            <a:spLocks noGrp="1"/>
          </p:cNvSpPr>
          <p:nvPr>
            <p:ph type="sldNum" sz="quarter" idx="12"/>
          </p:nvPr>
        </p:nvSpPr>
        <p:spPr/>
        <p:txBody>
          <a:bodyPr/>
          <a:lstStyle/>
          <a:p>
            <a:fld id="{3195EFCD-B795-43D2-8EF8-888ECA1F0517}" type="slidenum">
              <a:rPr lang="en-GB" smtClean="0"/>
              <a:pPr/>
              <a:t>8</a:t>
            </a:fld>
            <a:endParaRPr lang="en-GB"/>
          </a:p>
        </p:txBody>
      </p:sp>
      <p:pic>
        <p:nvPicPr>
          <p:cNvPr id="7" name="Picture 6">
            <a:extLst>
              <a:ext uri="{FF2B5EF4-FFF2-40B4-BE49-F238E27FC236}">
                <a16:creationId xmlns:a16="http://schemas.microsoft.com/office/drawing/2014/main" id="{DBD146AA-4CDE-45AA-ABC2-028C76219EFD}"/>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79912" y="107412"/>
            <a:ext cx="1099572" cy="909813"/>
          </a:xfrm>
          <a:prstGeom prst="rect">
            <a:avLst/>
          </a:prstGeom>
          <a:noFill/>
          <a:ln>
            <a:noFill/>
          </a:ln>
        </p:spPr>
      </p:pic>
    </p:spTree>
    <p:extLst>
      <p:ext uri="{BB962C8B-B14F-4D97-AF65-F5344CB8AC3E}">
        <p14:creationId xmlns:p14="http://schemas.microsoft.com/office/powerpoint/2010/main" val="8725796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04800" y="1600200"/>
            <a:ext cx="8534401" cy="914400"/>
          </a:xfrm>
        </p:spPr>
        <p:txBody>
          <a:bodyPr/>
          <a:lstStyle/>
          <a:p>
            <a:r>
              <a:rPr lang="it-IT" sz="1800" i="0" dirty="0"/>
              <a:t>Accettazione di un cambiamento nei termini dell’incarico di revisione (</a:t>
            </a:r>
            <a:r>
              <a:rPr lang="it-IT" sz="1800" i="0" dirty="0" err="1"/>
              <a:t>cont</a:t>
            </a:r>
            <a:r>
              <a:rPr lang="it-IT" sz="1800" i="0" dirty="0"/>
              <a:t>.)</a:t>
            </a:r>
            <a:br>
              <a:rPr lang="it-IT" sz="1800" i="0" dirty="0"/>
            </a:br>
            <a:br>
              <a:rPr lang="it-IT" sz="1800" b="0" i="0" dirty="0"/>
            </a:br>
            <a:r>
              <a:rPr lang="it-IT" sz="1800" b="0" i="0" dirty="0"/>
              <a:t>Qualora il revisore non sia in grado di acconsentire ad un cambiamento nei termini dell’incarico di revisione e la direzione non gli permetta di continuare l’incarico di revisione originario, egli deve:</a:t>
            </a:r>
            <a:br>
              <a:rPr lang="it-IT" sz="1800" b="0" i="0" dirty="0"/>
            </a:br>
            <a:br>
              <a:rPr lang="it-IT" sz="1800" b="0" i="0" dirty="0"/>
            </a:br>
            <a:r>
              <a:rPr lang="it-IT" sz="1800" b="0" i="0" dirty="0"/>
              <a:t>a) recedere dall’incarico di revisione, ove ciò sia consentito da leggi o regolamenti applicabili;</a:t>
            </a:r>
            <a:br>
              <a:rPr lang="it-IT" sz="1800" b="0" i="0" dirty="0"/>
            </a:br>
            <a:br>
              <a:rPr lang="it-IT" sz="1800" b="0" i="0" dirty="0"/>
            </a:br>
            <a:r>
              <a:rPr lang="it-IT" sz="1800" b="0" i="0" dirty="0"/>
              <a:t>b) stabilire se vi sia un obbligo, contrattuale o di altro tipo, di riferire le circostanze ad altre parti, quali i responsabili delle attività di governance, i proprietari o le autorità di vigilanza.</a:t>
            </a:r>
            <a:endParaRPr lang="en-GB" sz="1800" i="0" u="sng" dirty="0">
              <a:latin typeface="+mn-lt"/>
            </a:endParaRPr>
          </a:p>
        </p:txBody>
      </p:sp>
      <p:sp>
        <p:nvSpPr>
          <p:cNvPr id="6" name="Segnaposto numero diapositiva 5"/>
          <p:cNvSpPr>
            <a:spLocks noGrp="1"/>
          </p:cNvSpPr>
          <p:nvPr>
            <p:ph type="sldNum" sz="quarter" idx="12"/>
          </p:nvPr>
        </p:nvSpPr>
        <p:spPr/>
        <p:txBody>
          <a:bodyPr/>
          <a:lstStyle/>
          <a:p>
            <a:fld id="{3195EFCD-B795-43D2-8EF8-888ECA1F0517}" type="slidenum">
              <a:rPr lang="en-GB" smtClean="0"/>
              <a:pPr/>
              <a:t>9</a:t>
            </a:fld>
            <a:endParaRPr lang="en-GB"/>
          </a:p>
        </p:txBody>
      </p:sp>
      <p:pic>
        <p:nvPicPr>
          <p:cNvPr id="7" name="Picture 6">
            <a:extLst>
              <a:ext uri="{FF2B5EF4-FFF2-40B4-BE49-F238E27FC236}">
                <a16:creationId xmlns:a16="http://schemas.microsoft.com/office/drawing/2014/main" id="{5F1A4E3B-5EE5-48FA-BA0A-A49A4C5D7ECC}"/>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79912" y="107412"/>
            <a:ext cx="1099572" cy="909813"/>
          </a:xfrm>
          <a:prstGeom prst="rect">
            <a:avLst/>
          </a:prstGeom>
          <a:noFill/>
          <a:ln>
            <a:noFill/>
          </a:ln>
        </p:spPr>
      </p:pic>
    </p:spTree>
    <p:extLst>
      <p:ext uri="{BB962C8B-B14F-4D97-AF65-F5344CB8AC3E}">
        <p14:creationId xmlns:p14="http://schemas.microsoft.com/office/powerpoint/2010/main" val="2866751310"/>
      </p:ext>
    </p:extLst>
  </p:cSld>
  <p:clrMapOvr>
    <a:masterClrMapping/>
  </p:clrMapOvr>
</p:sld>
</file>

<file path=ppt/theme/theme1.xml><?xml version="1.0" encoding="utf-8"?>
<a:theme xmlns:a="http://schemas.openxmlformats.org/drawingml/2006/main" name="PwC">
  <a:themeElements>
    <a:clrScheme name="PwC Red">
      <a:dk1>
        <a:srgbClr val="000000"/>
      </a:dk1>
      <a:lt1>
        <a:srgbClr val="FFFFFF"/>
      </a:lt1>
      <a:dk2>
        <a:srgbClr val="E0301E"/>
      </a:dk2>
      <a:lt2>
        <a:srgbClr val="FFFFFF"/>
      </a:lt2>
      <a:accent1>
        <a:srgbClr val="E0301E"/>
      </a:accent1>
      <a:accent2>
        <a:srgbClr val="A32020"/>
      </a:accent2>
      <a:accent3>
        <a:srgbClr val="DB536A"/>
      </a:accent3>
      <a:accent4>
        <a:srgbClr val="602320"/>
      </a:accent4>
      <a:accent5>
        <a:srgbClr val="FFB600"/>
      </a:accent5>
      <a:accent6>
        <a:srgbClr val="DC6900"/>
      </a:accent6>
      <a:hlink>
        <a:srgbClr val="E0301E"/>
      </a:hlink>
      <a:folHlink>
        <a:srgbClr val="E0301E"/>
      </a:folHlink>
    </a:clrScheme>
    <a:fontScheme name="PwC">
      <a:majorFont>
        <a:latin typeface="Georgia"/>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ltGray">
        <a:solidFill>
          <a:schemeClr val="tx2"/>
        </a:solidFill>
        <a:ln w="3175"/>
      </a:spPr>
      <a:bodyPr rtlCol="0" anchor="ctr"/>
      <a:lstStyle>
        <a:defPPr algn="ctr">
          <a:defRPr dirty="0" err="1" smtClean="0">
            <a:solidFill>
              <a:schemeClr val="bg1"/>
            </a:solidFill>
            <a:latin typeface="Georgia" pitchFamily="18" charset="0"/>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vert="horz" wrap="square" lIns="0" tIns="0" rIns="0" bIns="0" rtlCol="0">
        <a:noAutofit/>
      </a:bodyPr>
      <a:lstStyle>
        <a:defPPr indent="-274320">
          <a:spcAft>
            <a:spcPts val="900"/>
          </a:spcAft>
          <a:defRPr sz="2000" dirty="0" err="1" smtClean="0">
            <a:latin typeface="Georgia" pitchFamily="18" charset="0"/>
          </a:defRPr>
        </a:defPPr>
      </a:lstStyle>
    </a:txDef>
  </a:objectDefaults>
  <a:extraClrScheme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CustomMKOP.xml><?xml version="1.0" encoding="utf-8"?>
<Properties xmlns="http://schemas.openxmlformats.org/officeDocument/2006/custom-properties" xmlns:vt="http://schemas.openxmlformats.org/officeDocument/2006/docPropsVTypes">
  <property fmtid="{D5CDD505-2E9C-101B-9397-08002B2CF9AE}" pid="2" name="MKProdID">
    <vt:lpwstr>ZMExtensions</vt:lpwstr>
  </property>
  <property fmtid="{D5CDD505-2E9C-101B-9397-08002B2CF9AE}" pid="3" name="SizeBefore">
    <vt:lpwstr>221558</vt:lpwstr>
  </property>
  <property fmtid="{D5CDD505-2E9C-101B-9397-08002B2CF9AE}" pid="4" name="OptimizationTime">
    <vt:lpwstr>20241121_1100</vt:lpwstr>
  </property>
</Properties>
</file>

<file path=docProps/app.xml><?xml version="1.0" encoding="utf-8"?>
<Properties xmlns="http://schemas.openxmlformats.org/officeDocument/2006/extended-properties" xmlns:vt="http://schemas.openxmlformats.org/officeDocument/2006/docPropsVTypes">
  <Template/>
  <TotalTime>21389</TotalTime>
  <Words>2125</Words>
  <Application>Microsoft Office PowerPoint</Application>
  <PresentationFormat>On-screen Show (4:3)</PresentationFormat>
  <Paragraphs>58</Paragraphs>
  <Slides>17</Slides>
  <Notes>16</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17</vt:i4>
      </vt:variant>
    </vt:vector>
  </HeadingPairs>
  <TitlesOfParts>
    <vt:vector size="24" baseType="lpstr">
      <vt:lpstr>Arial</vt:lpstr>
      <vt:lpstr>Calibri</vt:lpstr>
      <vt:lpstr>Calibri Light</vt:lpstr>
      <vt:lpstr>Georgia</vt:lpstr>
      <vt:lpstr>PwC</vt:lpstr>
      <vt:lpstr>1_Custom Design</vt:lpstr>
      <vt:lpstr>Custom Design</vt:lpstr>
      <vt:lpstr>Principio di revisione internazionale ISA ITALIA 210  ACCORDI RELATIVI AI TERMINI DEGLI INCARICHI DI REVISIONE   Dott. Giovanni Verde – Dottore commercialista e revisore dei conti  Torre del Greco (NA), 5 Novembre 2024    </vt:lpstr>
      <vt:lpstr>PowerPoint Presentation</vt:lpstr>
      <vt:lpstr>Al fine di stabilire se siano presenti le condizioni indispensabili per una revisione contabile, il revisore deve:  a) stabilire se il quadro normativo sull’informazione finanziaria da applicare nella redazione del bilancio sia accettabile;  b) acquisire la conferma da parte della direzione sul fatto che essa riconosce e comprende la propria responsabilità:  (i) per la redazione del bilancio in conformità al quadro normativo sull’informazione finanziaria applicabile, inclusa, ove pertinente, la sua corretta rappresentazione;   (ii) per quella parte del controllo interno che la direzione ritiene necessaria al fine di consentire la redazione di un bilancio che non contenga errori significativi, dovuti a frode o a comportamenti o eventi non intenzionali;  </vt:lpstr>
      <vt:lpstr>(iii) di fornire al revisore:  a. accesso a tutte le informazioni di cui la direzione sia a conoscenza che siano pertinenti per la redazione del bilancio, quali registrazioni, documentazione e altri aspetti;  b. ulteriori informazioni che il revisore possa richiedere alla direzione ai fini della revisione contabile;  c. la possibilità di contattare senza limitazioni le persone nell’ambito dell’impresa dalle quali il revisore ritenga necessario acquisire elementi probativi.  </vt:lpstr>
      <vt:lpstr>Limitazione allo svolgimento di procedure di revisione imposta prima dell’accettazione dell’incarico  Qualora la direzione o i responsabili delle attività di governance, nei termini dell’incarico di revisione proposto, impongano una limitazione allo svolgimento di procedure di revisione tale da far ritenere al revisore che tale limitazione comporterà una dichiarazione di impossibilità di esprimere un giudizio sul bilancio, il revisore non deve accettare tale incarico limitato come un incarico di revisione, a meno che ciò sia richiesto da leggi o regolamenti.  </vt:lpstr>
      <vt:lpstr>Accordo sui termini dell’incarico di revisione  Il revisore deve concordare i termini dell’incarico con la direzione ovvero con i responsabili delle attività di governance in una lettera di incarico o in un’altra forma idonea di accordo scritto, che deve includere:  a) l’obiettivo e la portata della revisione contabile del bilancio; b) le responsabilità del revisore; c) le responsabilità della direzione; d) l’identificazione del quadro normativo sull’informazione finanziaria applicabile per la redazione del bilancio; e) il riferimento alla forma ed al contenuto previsti per le relazioni da emettere a cura del revisore; f) una dichiarazione che possono esserci circostanze in cui una relazione può differire dalla forma e dal contenuto previsti. Qualora l’incarico sia conferito ai sensi del D.Lgs. 39/10, i termini devono altresì includere l’ammontare dei corrispettivi per l’intera durata dell’incarico e gli eventuali criteri per l’adeguamento di tale ammontare. </vt:lpstr>
      <vt:lpstr>Accettazione di un cambiamento nei termini dell’incarico di revisione  Il revisore non deve acconsentire ad un cambiamento nei termini dell’incarico di revisione laddove non esista una motivazione ragionevole.   Qualora, prima di completare l’incarico di revisione, venga richiesto al revisore di modificare l’incarico di revisione in un incarico che fornisca un minore livello di attendibilità, egli deve stabilire se vi sia una motivazione ragionevole per farlo.  Un cambiamento può non essere considerato ragionevole laddove appaia collegato ad informazioni che risultino scorrette, incomplete o comunque insoddisfacenti. Un esempio potrebbe essere rappresentato dal caso in cui il revisore non riesca ad acquisire elementi probativi sufficienti ed appropriati sui crediti e l’impresa chieda di modificare l’incarico di revisione in un incarico di revisione limitata al fine di evitare l’espressione di un giudizio con rilievi ovvero una dichiarazione di impossibilità di esprimere un giudizio.  </vt:lpstr>
      <vt:lpstr>Accettazione di un cambiamento nei termini dell’incarico di revisione (cont.)  Se i termini dell’incarico di revisione vengono cambiati, il revisore e la direzione devono concordare i nuovi termini dell’incarico e riportarli in una lettera d’incarico o in un’altra forma idonea di accordo scritto.  Qualora il revisore concluda che vi sia una motivazione ragionevole per modificare l’incarico di revisione in un incarico di revisione limitata o in un servizio connesso, il lavoro da svolgere e la relazione da emettere saranno quelli appropriati all’incarico così come modificato. Per evitare di confondere il lettore, la relazione sul servizio connesso non farà alcun riferimento: a) all’incarico di revisione originale; ovvero b) a qualsiasi procedura che possa essere stata svolta nel corso dell’incarico di revisione originale.</vt:lpstr>
      <vt:lpstr>Accettazione di un cambiamento nei termini dell’incarico di revisione (cont.)  Qualora il revisore non sia in grado di acconsentire ad un cambiamento nei termini dell’incarico di revisione e la direzione non gli permetta di continuare l’incarico di revisione originario, egli deve:  a) recedere dall’incarico di revisione, ove ciò sia consentito da leggi o regolamenti applicabili;  b) stabilire se vi sia un obbligo, contrattuale o di altro tipo, di riferire le circostanze ad altre parti, quali i responsabili delle attività di governance, i proprietari o le autorità di vigilanza.</vt:lpstr>
      <vt:lpstr>Condizioni indispensabili per una revisione contabile Il quadro normativo sull’informazione finanziaria Una condizione per l’accettazione di un incarico finalizzato a fornire un livello di attendibilità ad una determinata informazione è che i criteri cui si fa riferimento nella definizione di un tale incarico siano idonei e disponibili per i potenziali utilizzatori. I fattori rilevanti ai fini della determinazione da parte del revisore dell’accettabilità del quadro normativo sull’informazione finanziaria da applicare nella redazione del bilancio includono: • la natura dell’impresa (per esempio, se si tratti di un’impresa commerciale ovvero di un’organizzazione non-profit); • lo scopo del bilancio (per esempio, se sia redatto per soddisfare le esigenze comuni di informativa finanziaria di una vasta gamma di utilizzatori ovvero quelle specifiche di determinati utilizzatori); • la struttura del bilancio (per esempio, se si tratti di un bilancio ovvero di un singolo prospetto); • se leggi o regolamenti prescrivano il quadro normativo sull’informazione finanziaria applicabile</vt:lpstr>
      <vt:lpstr>Qualora il revisore abbia stabilito che il quadro normativo sull’informazione finanziaria prescritto da leggi o regolamenti sarebbe inaccettabile se non fosse prescritto da leggi o regolamenti, egli deve accettare l’incarico di revisione unicamente se sono presenti le seguenti condizioni:  a) la direzione acconsente a fornire ulteriori informazioni nel bilancio necessarie per evitare che il bilancio risulti fuorviante;  b) nei termini dell’incarico di revisione si riconosce che:  i) la relazione di revisione sul bilancio includerà un richiamo d’informativa, che porti all’attenzione degli utilizzatori le informazioni ulteriori, in conformità al principio di revisione internazionale n. 706;  </vt:lpstr>
      <vt:lpstr>ii) il giudizio del revisore sul bilancio non includerà le espressioni “rappresenta correttamente in tutti gli aspetti significativi” ovvero “fornisce una rappresentazione veritiera e corretta” in conformità al quadro normativo sull’informazione finanziaria applicabile, ad eccezione dei casi in cui le leggi o i regolamenti richiedano al revisore di esprimere un giudizio sul bilancio utilizzando tali espressioni.  Qualora le condizioni evidenziate al paragrafo 19 non siano presenti e le leggi o i regolamenti richiedano al revisore di assumere l’incarico di revisione, egli deve:  a) valutare l’effetto della natura fuorviante del bilancio sulla relazione di revisione;  b) includere un riferimento appropriato a tale aspetto nei termini dell’incarico di revisione.</vt:lpstr>
      <vt:lpstr>Conferma della direzione in merito alle proprie responsabilità  Una revisione contabile conforme ai principi di revisione viene svolta sulla base del presupposto che la direzione riconosca e comprenda di avere le responsabilità.  Nel caso in cui la direzione non riconosca le proprie responsabilità, ovvero non acconsenta a fornire le attestazioni scritte, il revisore non sarà in grado di acquisire elementi probativi sufficienti e appropriati.In tali circostanze, non sarebbe appropriato che il revisore accettasse l’incarico di revisione, tranne laddove leggi o regolamenti richiedano al revisore di farlo. Nei casi in cui il revisore è tenuto ad accettare l’incarico di revisione, può essere necessario che egli spieghi alla direzione l’importanza di tali aspetti, e le implicazioni per la relazione di revisione.</vt:lpstr>
      <vt:lpstr>Forma e contenuto della lettera d’incarico di revisione  Oltre ad includere gli aspetti previsti al paragrafo 10 dell’ISA Italia 210, una lettera d’incarico di revisione può fare riferimento, per esempio:  • alla portata della revisione, compresi i riferimenti alle disposizioni di legge applicabili, ai regolamenti, ai principi di revisione, e alle interpretazioni degli organismi professionali a cui il revisore aderisce in merito a questioni di natura etica o di altra natura;  • alla forma di qualunque altra comunicazione riguardante i risultati dell’incarico di revisione;  • alla regola che richiede al revisore di comunicare gli aspetti chiave della revisione contabile nella relazione di revisione, in conformità al principio di revisione internazionale (ISA Italia) n. 701; </vt:lpstr>
      <vt:lpstr>Forma e contenuto della lettera d’incarico di revisione (cont.)  • al fatto che in ragione dei limiti intrinseci alla revisione contabile, insieme ai limiti intrinseci al controllo interno, vi è il rischio inevitabile che alcuni errori significativi possano non essere individuati, anche  se la revisione è correttamente pianificata e svolta in conformità ai principi di revisione;  • agli accordi in merito alla pianificazione e allo svolgimento della revisione contabile, inclusa la composizione del team di revisione;  • all’aspettativa che la direzione fornirà attestazioni scritte;  • alla conferma della direzione di mettere a disposizione del revisore la bozza del bilancio ed eventuali altre informazioni allegate in tempi che consentano al revisore di completare la revisione contabile nel rispetto della tempistica proposta;</vt:lpstr>
      <vt:lpstr>Forma e contenuto della lettera d’incarico di revisione (cont.)  • alla conferma della direzione di informare il revisore sui fatti che possono influire sul bilancio, di cui la direzione può venire a conoscenza nel periodo che intercorre tra la data della relazione di revisione e la data in cui il bilancio viene approvato;  • ai criteri di determinazione dei corrispettivi e alle modalità di fatturazione;  • alla richiesta rivolta alla direzione di confermare la ricezione della lettera di incarico di revisione e di concordare con i termini dell’incarico ivi indicati.  </vt:lpstr>
      <vt:lpstr>Forma e contenuto della lettera d’incarico di revisione (cont.)  Ove pertinente, nella lettera di incarico di revisione potrebbero essere menzionati anche i seguenti punti: • gli accordi che riguardano il coinvolgimento di altri revisori ed esperti in alcuni aspetti della revisione contabile; • gli accordi che riguardano il coinvolgimento di revisori interni e di altro personale dell’impresa; • gli accordi da prendere con l’eventuale revisore precedente, nel caso di un primo incarico di revisione; • le eventuali limitazioni alla responsabilità del revisore, quando ciò sia possibile; • il riferimento a eventuali ulteriori accordi tra il revisore e l’impresa; • gli eventuali obblighi di fornire le carte di lavoro della revisione a soggetti terzi.</vt:lpstr>
    </vt:vector>
  </TitlesOfParts>
  <Manager>Orsolya-Maria Sauerbrey</Manager>
  <Company>PwC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EU audit reform</dc:title>
  <dc:creator>Orsolya-Maria Sauerbrey</dc:creator>
  <cp:lastModifiedBy>Author</cp:lastModifiedBy>
  <cp:revision>1657</cp:revision>
  <cp:lastPrinted>2018-03-14T17:02:20Z</cp:lastPrinted>
  <dcterms:created xsi:type="dcterms:W3CDTF">2010-09-07T13:26:45Z</dcterms:created>
  <dcterms:modified xsi:type="dcterms:W3CDTF">2024-11-04T08:34:02Z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B template version">
    <vt:lpwstr>6</vt:lpwstr>
  </property>
  <property fmtid="{D5CDD505-2E9C-101B-9397-08002B2CF9AE}" pid="3" name="TB template type">
    <vt:lpwstr>Onscreen</vt:lpwstr>
  </property>
  <property fmtid="{D5CDD505-2E9C-101B-9397-08002B2CF9AE}" pid="4" name="Template created by">
    <vt:lpwstr>PwC</vt:lpwstr>
  </property>
  <property fmtid="{D5CDD505-2E9C-101B-9397-08002B2CF9AE}" pid="5" name="Template version">
    <vt:lpwstr>6</vt:lpwstr>
  </property>
</Properties>
</file>