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85" r:id="rId2"/>
    <p:sldMasterId id="2147483672" r:id="rId3"/>
  </p:sldMasterIdLst>
  <p:notesMasterIdLst>
    <p:notesMasterId r:id="rId11"/>
  </p:notesMasterIdLst>
  <p:handoutMasterIdLst>
    <p:handoutMasterId r:id="rId12"/>
  </p:handoutMasterIdLst>
  <p:sldIdLst>
    <p:sldId id="577" r:id="rId4"/>
    <p:sldId id="582" r:id="rId5"/>
    <p:sldId id="622" r:id="rId6"/>
    <p:sldId id="623" r:id="rId7"/>
    <p:sldId id="625" r:id="rId8"/>
    <p:sldId id="624" r:id="rId9"/>
    <p:sldId id="626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4179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orient="horz" pos="1104">
          <p15:clr>
            <a:srgbClr val="A4A3A4"/>
          </p15:clr>
        </p15:guide>
        <p15:guide id="7" orient="horz" pos="1008">
          <p15:clr>
            <a:srgbClr val="A4A3A4"/>
          </p15:clr>
        </p15:guide>
        <p15:guide id="8" orient="horz" pos="2448">
          <p15:clr>
            <a:srgbClr val="A4A3A4"/>
          </p15:clr>
        </p15:guide>
        <p15:guide id="9" orient="horz" pos="2544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pos="2832">
          <p15:clr>
            <a:srgbClr val="A4A3A4"/>
          </p15:clr>
        </p15:guide>
        <p15:guide id="12" pos="336">
          <p15:clr>
            <a:srgbClr val="A4A3A4"/>
          </p15:clr>
        </p15:guide>
        <p15:guide id="13" pos="5424">
          <p15:clr>
            <a:srgbClr val="A4A3A4"/>
          </p15:clr>
        </p15:guide>
        <p15:guide id="14" pos="2928">
          <p15:clr>
            <a:srgbClr val="A4A3A4"/>
          </p15:clr>
        </p15:guide>
        <p15:guide id="15" pos="1968">
          <p15:clr>
            <a:srgbClr val="A4A3A4"/>
          </p15:clr>
        </p15:guide>
        <p15:guide id="16" pos="2070">
          <p15:clr>
            <a:srgbClr val="A4A3A4"/>
          </p15:clr>
        </p15:guide>
        <p15:guide id="17" pos="3792">
          <p15:clr>
            <a:srgbClr val="A4A3A4"/>
          </p15:clr>
        </p15:guide>
        <p15:guide id="18" pos="1104">
          <p15:clr>
            <a:srgbClr val="A4A3A4"/>
          </p15:clr>
        </p15:guide>
        <p15:guide id="19" pos="4656">
          <p15:clr>
            <a:srgbClr val="A4A3A4"/>
          </p15:clr>
        </p15:guide>
        <p15:guide id="20" pos="4560">
          <p15:clr>
            <a:srgbClr val="A4A3A4"/>
          </p15:clr>
        </p15:guide>
        <p15:guide id="21" pos="3696">
          <p15:clr>
            <a:srgbClr val="A4A3A4"/>
          </p15:clr>
        </p15:guide>
        <p15:guide id="22" pos="1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OMS" initials=".." lastIdx="7" clrIdx="1"/>
  <p:cmAuthor id="2" name="Marina Tillmann" initials="MT" lastIdx="1" clrIdx="2"/>
  <p:cmAuthor id="3" name="PwC" initials="D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  <a:srgbClr val="4A28D8"/>
    <a:srgbClr val="F9EBE7"/>
    <a:srgbClr val="006A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D073F8-1565-44D7-B386-08B59EADF2EE}">
  <a:tblStyle styleId="{69D073F8-1565-44D7-B386-08B59EADF2EE}" styleName="PwC Table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i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2091" autoAdjust="0"/>
  </p:normalViewPr>
  <p:slideViewPr>
    <p:cSldViewPr snapToObjects="1">
      <p:cViewPr varScale="1">
        <p:scale>
          <a:sx n="86" d="100"/>
          <a:sy n="86" d="100"/>
        </p:scale>
        <p:origin x="1248" y="58"/>
      </p:cViewPr>
      <p:guideLst>
        <p:guide orient="horz" pos="144"/>
        <p:guide orient="horz" pos="436"/>
        <p:guide orient="horz" pos="4179"/>
        <p:guide orient="horz" pos="3888"/>
        <p:guide orient="horz" pos="3984"/>
        <p:guide orient="horz" pos="1104"/>
        <p:guide orient="horz" pos="1008"/>
        <p:guide orient="horz" pos="2448"/>
        <p:guide orient="horz" pos="2544"/>
        <p:guide orient="horz" pos="336"/>
        <p:guide pos="2832"/>
        <p:guide pos="336"/>
        <p:guide pos="5424"/>
        <p:guide pos="2928"/>
        <p:guide pos="1968"/>
        <p:guide pos="2070"/>
        <p:guide pos="3792"/>
        <p:guide pos="1104"/>
        <p:guide pos="4656"/>
        <p:guide pos="4560"/>
        <p:guide pos="3696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84"/>
    </p:cViewPr>
  </p:sorterViewPr>
  <p:notesViewPr>
    <p:cSldViewPr snapToObjects="1">
      <p:cViewPr varScale="1">
        <p:scale>
          <a:sx n="58" d="100"/>
          <a:sy n="58" d="100"/>
        </p:scale>
        <p:origin x="3254" y="53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erde" userId="d5dc2423-7363-4f52-84c6-1508ec9f9656" providerId="ADAL" clId="{2DA52FCD-B98E-4424-AFBB-AD3984A92EDC}"/>
    <pc:docChg chg="undo custSel addSld delSld modSld sldOrd">
      <pc:chgData name="Giovanni Verde" userId="d5dc2423-7363-4f52-84c6-1508ec9f9656" providerId="ADAL" clId="{2DA52FCD-B98E-4424-AFBB-AD3984A92EDC}" dt="2022-11-29T15:45:35.424" v="2079" actId="20577"/>
      <pc:docMkLst>
        <pc:docMk/>
      </pc:docMkLst>
      <pc:sldChg chg="modSp mod">
        <pc:chgData name="Giovanni Verde" userId="d5dc2423-7363-4f52-84c6-1508ec9f9656" providerId="ADAL" clId="{2DA52FCD-B98E-4424-AFBB-AD3984A92EDC}" dt="2022-11-29T15:45:35.424" v="2079" actId="20577"/>
        <pc:sldMkLst>
          <pc:docMk/>
          <pc:sldMk cId="0" sldId="577"/>
        </pc:sldMkLst>
        <pc:spChg chg="mod">
          <ac:chgData name="Giovanni Verde" userId="d5dc2423-7363-4f52-84c6-1508ec9f9656" providerId="ADAL" clId="{2DA52FCD-B98E-4424-AFBB-AD3984A92EDC}" dt="2022-11-29T15:45:35.424" v="2079" actId="20577"/>
          <ac:spMkLst>
            <pc:docMk/>
            <pc:sldMk cId="0" sldId="577"/>
            <ac:spMk id="9" creationId="{ECBB4E9B-3EF0-49C9-AB50-D7013E643D93}"/>
          </ac:spMkLst>
        </pc:spChg>
      </pc:sldChg>
      <pc:sldChg chg="del">
        <pc:chgData name="Giovanni Verde" userId="d5dc2423-7363-4f52-84c6-1508ec9f9656" providerId="ADAL" clId="{2DA52FCD-B98E-4424-AFBB-AD3984A92EDC}" dt="2022-11-29T15:26:05.328" v="102" actId="47"/>
        <pc:sldMkLst>
          <pc:docMk/>
          <pc:sldMk cId="3145472314" sldId="581"/>
        </pc:sldMkLst>
      </pc:sldChg>
      <pc:sldChg chg="addSp delSp modSp mod">
        <pc:chgData name="Giovanni Verde" userId="d5dc2423-7363-4f52-84c6-1508ec9f9656" providerId="ADAL" clId="{2DA52FCD-B98E-4424-AFBB-AD3984A92EDC}" dt="2022-11-29T15:30:46.758" v="256" actId="478"/>
        <pc:sldMkLst>
          <pc:docMk/>
          <pc:sldMk cId="1287029822" sldId="582"/>
        </pc:sldMkLst>
        <pc:spChg chg="mod">
          <ac:chgData name="Giovanni Verde" userId="d5dc2423-7363-4f52-84c6-1508ec9f9656" providerId="ADAL" clId="{2DA52FCD-B98E-4424-AFBB-AD3984A92EDC}" dt="2022-11-29T15:26:24.668" v="144" actId="20577"/>
          <ac:spMkLst>
            <pc:docMk/>
            <pc:sldMk cId="1287029822" sldId="582"/>
            <ac:spMk id="8" creationId="{4AE48D30-6B9F-4D1E-9C1C-135A70E6BD55}"/>
          </ac:spMkLst>
        </pc:spChg>
        <pc:spChg chg="mod">
          <ac:chgData name="Giovanni Verde" userId="d5dc2423-7363-4f52-84c6-1508ec9f9656" providerId="ADAL" clId="{2DA52FCD-B98E-4424-AFBB-AD3984A92EDC}" dt="2022-11-29T15:26:33.982" v="145" actId="6549"/>
          <ac:spMkLst>
            <pc:docMk/>
            <pc:sldMk cId="1287029822" sldId="582"/>
            <ac:spMk id="9" creationId="{E3FC9BA5-13FB-40D5-BDE6-E5177D81893D}"/>
          </ac:spMkLst>
        </pc:spChg>
        <pc:spChg chg="del">
          <ac:chgData name="Giovanni Verde" userId="d5dc2423-7363-4f52-84c6-1508ec9f9656" providerId="ADAL" clId="{2DA52FCD-B98E-4424-AFBB-AD3984A92EDC}" dt="2022-11-29T15:26:35.784" v="146" actId="478"/>
          <ac:spMkLst>
            <pc:docMk/>
            <pc:sldMk cId="1287029822" sldId="582"/>
            <ac:spMk id="10" creationId="{CDB60E07-25F5-47C5-9B11-FC759A23B675}"/>
          </ac:spMkLst>
        </pc:spChg>
        <pc:spChg chg="del">
          <ac:chgData name="Giovanni Verde" userId="d5dc2423-7363-4f52-84c6-1508ec9f9656" providerId="ADAL" clId="{2DA52FCD-B98E-4424-AFBB-AD3984A92EDC}" dt="2022-11-29T15:26:37.410" v="147" actId="478"/>
          <ac:spMkLst>
            <pc:docMk/>
            <pc:sldMk cId="1287029822" sldId="582"/>
            <ac:spMk id="11" creationId="{EBDE7B3C-268A-4E3D-90FB-0FB42E6ADF8A}"/>
          </ac:spMkLst>
        </pc:spChg>
        <pc:spChg chg="del">
          <ac:chgData name="Giovanni Verde" userId="d5dc2423-7363-4f52-84c6-1508ec9f9656" providerId="ADAL" clId="{2DA52FCD-B98E-4424-AFBB-AD3984A92EDC}" dt="2022-11-29T15:26:38.952" v="148" actId="478"/>
          <ac:spMkLst>
            <pc:docMk/>
            <pc:sldMk cId="1287029822" sldId="582"/>
            <ac:spMk id="12" creationId="{6853A49F-67DF-478E-B133-D5CAC84A679E}"/>
          </ac:spMkLst>
        </pc:spChg>
        <pc:spChg chg="add del">
          <ac:chgData name="Giovanni Verde" userId="d5dc2423-7363-4f52-84c6-1508ec9f9656" providerId="ADAL" clId="{2DA52FCD-B98E-4424-AFBB-AD3984A92EDC}" dt="2022-11-29T15:26:58.561" v="151" actId="478"/>
          <ac:spMkLst>
            <pc:docMk/>
            <pc:sldMk cId="1287029822" sldId="582"/>
            <ac:spMk id="13" creationId="{B784E794-A353-4582-9175-B3E40487256D}"/>
          </ac:spMkLst>
        </pc:spChg>
        <pc:spChg chg="add mod">
          <ac:chgData name="Giovanni Verde" userId="d5dc2423-7363-4f52-84c6-1508ec9f9656" providerId="ADAL" clId="{2DA52FCD-B98E-4424-AFBB-AD3984A92EDC}" dt="2022-11-29T15:30:40.253" v="254" actId="6549"/>
          <ac:spMkLst>
            <pc:docMk/>
            <pc:sldMk cId="1287029822" sldId="582"/>
            <ac:spMk id="15" creationId="{DD40B7FC-5A1C-4427-80FA-1D598210478D}"/>
          </ac:spMkLst>
        </pc:spChg>
        <pc:spChg chg="add del">
          <ac:chgData name="Giovanni Verde" userId="d5dc2423-7363-4f52-84c6-1508ec9f9656" providerId="ADAL" clId="{2DA52FCD-B98E-4424-AFBB-AD3984A92EDC}" dt="2022-11-29T15:30:46.758" v="256" actId="478"/>
          <ac:spMkLst>
            <pc:docMk/>
            <pc:sldMk cId="1287029822" sldId="582"/>
            <ac:spMk id="16" creationId="{4577CB00-9EA7-4446-AFBE-CE38DF72EE62}"/>
          </ac:spMkLst>
        </pc:spChg>
      </pc:sldChg>
      <pc:sldChg chg="delSp modSp del mod">
        <pc:chgData name="Giovanni Verde" userId="d5dc2423-7363-4f52-84c6-1508ec9f9656" providerId="ADAL" clId="{2DA52FCD-B98E-4424-AFBB-AD3984A92EDC}" dt="2022-11-29T15:45:14.045" v="2070" actId="47"/>
        <pc:sldMkLst>
          <pc:docMk/>
          <pc:sldMk cId="3390319819" sldId="583"/>
        </pc:sldMkLst>
        <pc:spChg chg="del mod">
          <ac:chgData name="Giovanni Verde" userId="d5dc2423-7363-4f52-84c6-1508ec9f9656" providerId="ADAL" clId="{2DA52FCD-B98E-4424-AFBB-AD3984A92EDC}" dt="2022-11-29T15:29:36.544" v="153" actId="21"/>
          <ac:spMkLst>
            <pc:docMk/>
            <pc:sldMk cId="3390319819" sldId="583"/>
            <ac:spMk id="4" creationId="{BD5E3AF9-D292-4E8E-831D-3B93005B3647}"/>
          </ac:spMkLst>
        </pc:spChg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756971821" sldId="584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185493204" sldId="585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981383410" sldId="586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4071449193" sldId="587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463195027" sldId="588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590685561" sldId="589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050066485" sldId="590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899508026" sldId="591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6704479" sldId="592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523959136" sldId="593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267096815" sldId="594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107357080" sldId="595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524321920" sldId="596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067518638" sldId="597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993363074" sldId="598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999212689" sldId="599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266523364" sldId="600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667655024" sldId="601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883584586" sldId="602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039384389" sldId="603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4275758965" sldId="604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500753390" sldId="605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094324172" sldId="606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644965028" sldId="607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073390110" sldId="608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377873605" sldId="609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68597902" sldId="610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369488083" sldId="611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728675471" sldId="612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965158746" sldId="613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801717760" sldId="614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212693747" sldId="615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179951141" sldId="616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493547214" sldId="617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2396802984" sldId="618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84726728" sldId="619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3656497428" sldId="620"/>
        </pc:sldMkLst>
      </pc:sldChg>
      <pc:sldChg chg="del">
        <pc:chgData name="Giovanni Verde" userId="d5dc2423-7363-4f52-84c6-1508ec9f9656" providerId="ADAL" clId="{2DA52FCD-B98E-4424-AFBB-AD3984A92EDC}" dt="2022-11-29T15:45:14.045" v="2070" actId="47"/>
        <pc:sldMkLst>
          <pc:docMk/>
          <pc:sldMk cId="1895506509" sldId="621"/>
        </pc:sldMkLst>
      </pc:sldChg>
      <pc:sldChg chg="modSp add mod">
        <pc:chgData name="Giovanni Verde" userId="d5dc2423-7363-4f52-84c6-1508ec9f9656" providerId="ADAL" clId="{2DA52FCD-B98E-4424-AFBB-AD3984A92EDC}" dt="2022-11-29T15:34:47.343" v="636" actId="6549"/>
        <pc:sldMkLst>
          <pc:docMk/>
          <pc:sldMk cId="467535712" sldId="622"/>
        </pc:sldMkLst>
        <pc:spChg chg="mod">
          <ac:chgData name="Giovanni Verde" userId="d5dc2423-7363-4f52-84c6-1508ec9f9656" providerId="ADAL" clId="{2DA52FCD-B98E-4424-AFBB-AD3984A92EDC}" dt="2022-11-29T15:34:47.343" v="636" actId="6549"/>
          <ac:spMkLst>
            <pc:docMk/>
            <pc:sldMk cId="467535712" sldId="622"/>
            <ac:spMk id="15" creationId="{DD40B7FC-5A1C-4427-80FA-1D598210478D}"/>
          </ac:spMkLst>
        </pc:spChg>
      </pc:sldChg>
      <pc:sldChg chg="modSp add mod">
        <pc:chgData name="Giovanni Verde" userId="d5dc2423-7363-4f52-84c6-1508ec9f9656" providerId="ADAL" clId="{2DA52FCD-B98E-4424-AFBB-AD3984A92EDC}" dt="2022-11-29T15:36:50.966" v="936" actId="20577"/>
        <pc:sldMkLst>
          <pc:docMk/>
          <pc:sldMk cId="2853542507" sldId="623"/>
        </pc:sldMkLst>
        <pc:spChg chg="mod">
          <ac:chgData name="Giovanni Verde" userId="d5dc2423-7363-4f52-84c6-1508ec9f9656" providerId="ADAL" clId="{2DA52FCD-B98E-4424-AFBB-AD3984A92EDC}" dt="2022-11-29T15:36:50.966" v="936" actId="20577"/>
          <ac:spMkLst>
            <pc:docMk/>
            <pc:sldMk cId="2853542507" sldId="623"/>
            <ac:spMk id="15" creationId="{DD40B7FC-5A1C-4427-80FA-1D598210478D}"/>
          </ac:spMkLst>
        </pc:spChg>
      </pc:sldChg>
      <pc:sldChg chg="modSp add mod">
        <pc:chgData name="Giovanni Verde" userId="d5dc2423-7363-4f52-84c6-1508ec9f9656" providerId="ADAL" clId="{2DA52FCD-B98E-4424-AFBB-AD3984A92EDC}" dt="2022-11-29T15:38:43.925" v="1104" actId="6549"/>
        <pc:sldMkLst>
          <pc:docMk/>
          <pc:sldMk cId="2419764034" sldId="624"/>
        </pc:sldMkLst>
        <pc:spChg chg="mod">
          <ac:chgData name="Giovanni Verde" userId="d5dc2423-7363-4f52-84c6-1508ec9f9656" providerId="ADAL" clId="{2DA52FCD-B98E-4424-AFBB-AD3984A92EDC}" dt="2022-11-29T15:38:43.925" v="1104" actId="6549"/>
          <ac:spMkLst>
            <pc:docMk/>
            <pc:sldMk cId="2419764034" sldId="624"/>
            <ac:spMk id="15" creationId="{DD40B7FC-5A1C-4427-80FA-1D598210478D}"/>
          </ac:spMkLst>
        </pc:spChg>
      </pc:sldChg>
      <pc:sldChg chg="modSp add mod">
        <pc:chgData name="Giovanni Verde" userId="d5dc2423-7363-4f52-84c6-1508ec9f9656" providerId="ADAL" clId="{2DA52FCD-B98E-4424-AFBB-AD3984A92EDC}" dt="2022-11-29T15:42:32.421" v="1721" actId="20577"/>
        <pc:sldMkLst>
          <pc:docMk/>
          <pc:sldMk cId="2410902628" sldId="625"/>
        </pc:sldMkLst>
        <pc:spChg chg="mod">
          <ac:chgData name="Giovanni Verde" userId="d5dc2423-7363-4f52-84c6-1508ec9f9656" providerId="ADAL" clId="{2DA52FCD-B98E-4424-AFBB-AD3984A92EDC}" dt="2022-11-29T15:42:32.421" v="1721" actId="20577"/>
          <ac:spMkLst>
            <pc:docMk/>
            <pc:sldMk cId="2410902628" sldId="625"/>
            <ac:spMk id="15" creationId="{DD40B7FC-5A1C-4427-80FA-1D598210478D}"/>
          </ac:spMkLst>
        </pc:spChg>
      </pc:sldChg>
      <pc:sldChg chg="modSp add mod ord">
        <pc:chgData name="Giovanni Verde" userId="d5dc2423-7363-4f52-84c6-1508ec9f9656" providerId="ADAL" clId="{2DA52FCD-B98E-4424-AFBB-AD3984A92EDC}" dt="2022-11-29T15:45:09.420" v="2069"/>
        <pc:sldMkLst>
          <pc:docMk/>
          <pc:sldMk cId="1938052371" sldId="626"/>
        </pc:sldMkLst>
        <pc:spChg chg="mod">
          <ac:chgData name="Giovanni Verde" userId="d5dc2423-7363-4f52-84c6-1508ec9f9656" providerId="ADAL" clId="{2DA52FCD-B98E-4424-AFBB-AD3984A92EDC}" dt="2022-11-29T15:44:59.975" v="2067" actId="20577"/>
          <ac:spMkLst>
            <pc:docMk/>
            <pc:sldMk cId="1938052371" sldId="626"/>
            <ac:spMk id="15" creationId="{DD40B7FC-5A1C-4427-80FA-1D598210478D}"/>
          </ac:spMkLst>
        </pc:spChg>
      </pc:sldChg>
    </pc:docChg>
  </pc:docChgLst>
  <pc:docChgLst>
    <pc:chgData name="Giovanni Verde" userId="d5dc2423-7363-4f52-84c6-1508ec9f9656" providerId="ADAL" clId="{048D82A6-6735-4C6B-8D2D-2B8B7C705CFF}"/>
    <pc:docChg chg="modSld">
      <pc:chgData name="Giovanni Verde" userId="d5dc2423-7363-4f52-84c6-1508ec9f9656" providerId="ADAL" clId="{048D82A6-6735-4C6B-8D2D-2B8B7C705CFF}" dt="2023-11-27T11:25:15.804" v="2"/>
      <pc:docMkLst>
        <pc:docMk/>
      </pc:docMkLst>
      <pc:sldChg chg="modSp mod">
        <pc:chgData name="Giovanni Verde" userId="d5dc2423-7363-4f52-84c6-1508ec9f9656" providerId="ADAL" clId="{048D82A6-6735-4C6B-8D2D-2B8B7C705CFF}" dt="2023-11-27T11:25:15.804" v="2"/>
        <pc:sldMkLst>
          <pc:docMk/>
          <pc:sldMk cId="0" sldId="577"/>
        </pc:sldMkLst>
        <pc:spChg chg="mod">
          <ac:chgData name="Giovanni Verde" userId="d5dc2423-7363-4f52-84c6-1508ec9f9656" providerId="ADAL" clId="{048D82A6-6735-4C6B-8D2D-2B8B7C705CFF}" dt="2023-11-27T11:25:15.804" v="2"/>
          <ac:spMkLst>
            <pc:docMk/>
            <pc:sldMk cId="0" sldId="577"/>
            <ac:spMk id="9" creationId="{ECBB4E9B-3EF0-49C9-AB50-D7013E643D9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r">
              <a:defRPr sz="1200"/>
            </a:lvl1pPr>
          </a:lstStyle>
          <a:p>
            <a:fld id="{35F05CFF-548C-4E04-B325-CF1209D66BDC}" type="datetimeFigureOut">
              <a:rPr lang="de-DE" smtClean="0">
                <a:latin typeface="Arial" pitchFamily="34" charset="0"/>
                <a:cs typeface="Arial" pitchFamily="34" charset="0"/>
              </a:rPr>
              <a:pPr/>
              <a:t>04.11.2024</a:t>
            </a:fld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r">
              <a:defRPr sz="1200"/>
            </a:lvl1pPr>
          </a:lstStyle>
          <a:p>
            <a:fld id="{4EE90EF7-3E10-491C-87C2-59674BB3AAF6}" type="slidenum">
              <a:rPr lang="de-DE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99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5EFB8DA3-BCA9-4B7D-B50D-14F47506B614}" type="datetimeFigureOut">
              <a:rPr lang="de-DE" smtClean="0"/>
              <a:pPr/>
              <a:t>04.11.2024</a:t>
            </a:fld>
            <a:endParaRPr lang="de-D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50" tIns="45424" rIns="90850" bIns="454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6"/>
          </a:xfrm>
          <a:prstGeom prst="rect">
            <a:avLst/>
          </a:prstGeom>
        </p:spPr>
        <p:txBody>
          <a:bodyPr vert="horz" lIns="90850" tIns="45424" rIns="90850" bIns="45424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marL="0" lvl="2"/>
            <a:r>
              <a:rPr lang="it-IT" sz="1000" b="1" dirty="0" err="1"/>
              <a:t>RCL_Riforma</a:t>
            </a:r>
            <a:r>
              <a:rPr lang="it-IT" sz="1000" b="1" dirty="0"/>
              <a:t> della revisione legale di conti: aspetti normativi di riferiment0</a:t>
            </a:r>
          </a:p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60" cy="496331"/>
          </a:xfrm>
          <a:prstGeom prst="rect">
            <a:avLst/>
          </a:prstGeom>
        </p:spPr>
        <p:txBody>
          <a:bodyPr vert="horz" lIns="90850" tIns="45424" rIns="90850" bIns="45424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F07B8F03-BC93-4120-96CA-A36DF640BE2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598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0512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1314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324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1950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3290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55881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9526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6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8C5B1-CBD6-48CA-8EB6-773E5A759B5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4DCD6-E471-43B1-BB7E-09FAE21C44B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07B803-D2E3-4246-96E9-48C2E0F35F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2292EF77-9ACC-4479-8BEB-810E7C4113B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FF8BF-0F57-4847-8D44-CFFA0FC3777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064A89A2-FA0C-49A9-9E57-329859F56BD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subtitle</a:t>
            </a:r>
            <a:r>
              <a:rPr lang="de-DE" noProof="0" dirty="0"/>
              <a:t> style</a:t>
            </a: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Ottobre 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lt1"/>
                </a:solidFill>
              </a:defRPr>
            </a:lvl1pPr>
          </a:lstStyle>
          <a:p>
            <a:fld id="{E8E28DE0-0402-4DDA-ABA8-533801CD31E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solidFill>
                  <a:schemeClr val="lt1"/>
                </a:solidFill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02" name="Group 101"/>
          <p:cNvGrpSpPr>
            <a:grpSpLocks noChangeAspect="1"/>
          </p:cNvGrpSpPr>
          <p:nvPr userDrawn="1"/>
        </p:nvGrpSpPr>
        <p:grpSpPr>
          <a:xfrm>
            <a:off x="968592" y="5768681"/>
            <a:ext cx="1232283" cy="935789"/>
            <a:chOff x="518032" y="-1032869"/>
            <a:chExt cx="6161413" cy="4678943"/>
          </a:xfrm>
        </p:grpSpPr>
        <p:grpSp>
          <p:nvGrpSpPr>
            <p:cNvPr id="103" name="Group 73"/>
            <p:cNvGrpSpPr>
              <a:grpSpLocks noChangeAspect="1"/>
            </p:cNvGrpSpPr>
            <p:nvPr/>
          </p:nvGrpSpPr>
          <p:grpSpPr>
            <a:xfrm>
              <a:off x="4438637" y="-1032863"/>
              <a:ext cx="2240792" cy="2011550"/>
              <a:chOff x="1905000" y="5715000"/>
              <a:chExt cx="445770" cy="381000"/>
            </a:xfrm>
          </p:grpSpPr>
          <p:sp>
            <p:nvSpPr>
              <p:cNvPr id="107" name="Rectangle 25"/>
              <p:cNvSpPr>
                <a:spLocks noChangeArrowheads="1"/>
              </p:cNvSpPr>
              <p:nvPr userDrawn="1"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8" name="Rectangle 26"/>
              <p:cNvSpPr>
                <a:spLocks noChangeArrowheads="1"/>
              </p:cNvSpPr>
              <p:nvPr userDrawn="1"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9" name="Rectangle 27"/>
              <p:cNvSpPr>
                <a:spLocks noChangeArrowheads="1"/>
              </p:cNvSpPr>
              <p:nvPr userDrawn="1"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0" name="Rectangle 28"/>
              <p:cNvSpPr>
                <a:spLocks noChangeArrowheads="1"/>
              </p:cNvSpPr>
              <p:nvPr userDrawn="1"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1" name="Rectangle 29"/>
              <p:cNvSpPr>
                <a:spLocks noChangeArrowheads="1"/>
              </p:cNvSpPr>
              <p:nvPr userDrawn="1"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2" name="Rectangle 30"/>
              <p:cNvSpPr>
                <a:spLocks noChangeArrowheads="1"/>
              </p:cNvSpPr>
              <p:nvPr userDrawn="1"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3" name="Rectangle 31"/>
              <p:cNvSpPr>
                <a:spLocks noChangeArrowheads="1"/>
              </p:cNvSpPr>
              <p:nvPr userDrawn="1"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4" name="Rectangle 32"/>
              <p:cNvSpPr>
                <a:spLocks noChangeArrowheads="1"/>
              </p:cNvSpPr>
              <p:nvPr userDrawn="1"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5" name="Freeform 33"/>
              <p:cNvSpPr>
                <a:spLocks/>
              </p:cNvSpPr>
              <p:nvPr userDrawn="1"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6" name="Rectangle 34"/>
              <p:cNvSpPr>
                <a:spLocks noChangeArrowheads="1"/>
              </p:cNvSpPr>
              <p:nvPr userDrawn="1"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7" name="Rectangle 35"/>
              <p:cNvSpPr>
                <a:spLocks noChangeArrowheads="1"/>
              </p:cNvSpPr>
              <p:nvPr userDrawn="1"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8" name="Rectangle 36"/>
              <p:cNvSpPr>
                <a:spLocks noChangeArrowheads="1"/>
              </p:cNvSpPr>
              <p:nvPr userDrawn="1"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19" name="Rectangle 25"/>
              <p:cNvSpPr>
                <a:spLocks noChangeArrowheads="1"/>
              </p:cNvSpPr>
              <p:nvPr/>
            </p:nvSpPr>
            <p:spPr bwMode="gray">
              <a:xfrm>
                <a:off x="2293620" y="5988118"/>
                <a:ext cx="57150" cy="107882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0" name="Rectangle 26"/>
              <p:cNvSpPr>
                <a:spLocks noChangeArrowheads="1"/>
              </p:cNvSpPr>
              <p:nvPr/>
            </p:nvSpPr>
            <p:spPr bwMode="gray">
              <a:xfrm>
                <a:off x="2132171" y="5757333"/>
                <a:ext cx="44291" cy="6691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1" name="Rectangle 27"/>
              <p:cNvSpPr>
                <a:spLocks noChangeArrowheads="1"/>
              </p:cNvSpPr>
              <p:nvPr/>
            </p:nvSpPr>
            <p:spPr bwMode="gray">
              <a:xfrm>
                <a:off x="1905000" y="5715000"/>
                <a:ext cx="227171" cy="42333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2" name="Rectangle 28"/>
              <p:cNvSpPr>
                <a:spLocks noChangeArrowheads="1"/>
              </p:cNvSpPr>
              <p:nvPr/>
            </p:nvSpPr>
            <p:spPr bwMode="gray">
              <a:xfrm>
                <a:off x="1905000" y="5757333"/>
                <a:ext cx="227171" cy="6691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3" name="Rectangle 29"/>
              <p:cNvSpPr>
                <a:spLocks noChangeArrowheads="1"/>
              </p:cNvSpPr>
              <p:nvPr/>
            </p:nvSpPr>
            <p:spPr bwMode="gray">
              <a:xfrm>
                <a:off x="2176462" y="5824247"/>
                <a:ext cx="117158" cy="163871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4" name="Rectangle 30"/>
              <p:cNvSpPr>
                <a:spLocks noChangeArrowheads="1"/>
              </p:cNvSpPr>
              <p:nvPr/>
            </p:nvSpPr>
            <p:spPr bwMode="gray">
              <a:xfrm>
                <a:off x="2176462" y="5988118"/>
                <a:ext cx="117158" cy="107882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5" name="Rectangle 31"/>
              <p:cNvSpPr>
                <a:spLocks noChangeArrowheads="1"/>
              </p:cNvSpPr>
              <p:nvPr/>
            </p:nvSpPr>
            <p:spPr bwMode="gray">
              <a:xfrm>
                <a:off x="2132171" y="5824247"/>
                <a:ext cx="44291" cy="163871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6" name="Rectangle 32"/>
              <p:cNvSpPr>
                <a:spLocks noChangeArrowheads="1"/>
              </p:cNvSpPr>
              <p:nvPr/>
            </p:nvSpPr>
            <p:spPr bwMode="gray">
              <a:xfrm>
                <a:off x="2132171" y="5988118"/>
                <a:ext cx="44291" cy="107882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gray">
              <a:xfrm>
                <a:off x="1905000" y="5824247"/>
                <a:ext cx="227171" cy="1638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0"/>
                  </a:cxn>
                  <a:cxn ang="0">
                    <a:pos x="159" y="120"/>
                  </a:cxn>
                  <a:cxn ang="0">
                    <a:pos x="99" y="120"/>
                  </a:cxn>
                  <a:cxn ang="0">
                    <a:pos x="99" y="80"/>
                  </a:cxn>
                  <a:cxn ang="0">
                    <a:pos x="0" y="80"/>
                  </a:cxn>
                  <a:cxn ang="0">
                    <a:pos x="0" y="0"/>
                  </a:cxn>
                </a:cxnLst>
                <a:rect l="0" t="0" r="r" b="b"/>
                <a:pathLst>
                  <a:path w="159" h="120">
                    <a:moveTo>
                      <a:pt x="0" y="0"/>
                    </a:moveTo>
                    <a:lnTo>
                      <a:pt x="159" y="0"/>
                    </a:lnTo>
                    <a:lnTo>
                      <a:pt x="159" y="120"/>
                    </a:lnTo>
                    <a:lnTo>
                      <a:pt x="99" y="120"/>
                    </a:lnTo>
                    <a:lnTo>
                      <a:pt x="99" y="80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4C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8" name="Rectangle 34"/>
              <p:cNvSpPr>
                <a:spLocks noChangeArrowheads="1"/>
              </p:cNvSpPr>
              <p:nvPr/>
            </p:nvSpPr>
            <p:spPr bwMode="gray">
              <a:xfrm>
                <a:off x="2046446" y="5988118"/>
                <a:ext cx="85725" cy="107882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29" name="Rectangle 35"/>
              <p:cNvSpPr>
                <a:spLocks noChangeArrowheads="1"/>
              </p:cNvSpPr>
              <p:nvPr/>
            </p:nvSpPr>
            <p:spPr bwMode="gray">
              <a:xfrm>
                <a:off x="1905000" y="5933495"/>
                <a:ext cx="141446" cy="54624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30" name="Rectangle 36"/>
              <p:cNvSpPr>
                <a:spLocks noChangeArrowheads="1"/>
              </p:cNvSpPr>
              <p:nvPr/>
            </p:nvSpPr>
            <p:spPr bwMode="gray">
              <a:xfrm>
                <a:off x="1905000" y="5988118"/>
                <a:ext cx="141446" cy="107882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104" name="Group 32"/>
            <p:cNvGrpSpPr/>
            <p:nvPr/>
          </p:nvGrpSpPr>
          <p:grpSpPr>
            <a:xfrm>
              <a:off x="518032" y="978681"/>
              <a:ext cx="4572000" cy="2667393"/>
              <a:chOff x="518032" y="978681"/>
              <a:chExt cx="4572000" cy="2667393"/>
            </a:xfrm>
          </p:grpSpPr>
          <p:sp>
            <p:nvSpPr>
              <p:cNvPr id="105" name="Rectangle 37"/>
              <p:cNvSpPr>
                <a:spLocks noChangeArrowheads="1"/>
              </p:cNvSpPr>
              <p:nvPr userDrawn="1"/>
            </p:nvSpPr>
            <p:spPr bwMode="black">
              <a:xfrm>
                <a:off x="3295650" y="978681"/>
                <a:ext cx="1143000" cy="263229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106" name="Freeform 7"/>
              <p:cNvSpPr>
                <a:spLocks noEditPoints="1"/>
              </p:cNvSpPr>
              <p:nvPr userDrawn="1"/>
            </p:nvSpPr>
            <p:spPr bwMode="black">
              <a:xfrm>
                <a:off x="518032" y="1922794"/>
                <a:ext cx="4572000" cy="1723280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35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96" name="Group 32"/>
          <p:cNvGrpSpPr/>
          <p:nvPr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97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8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63CCB9D-839C-48E9-B37E-97CA8F67B0B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 bwMode="gray">
          <a:xfrm>
            <a:off x="1752601" y="1"/>
            <a:ext cx="7391400" cy="6176009"/>
            <a:chOff x="19140488" y="13674"/>
            <a:chExt cx="7443798" cy="6145827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9977"/>
            <a:ext cx="6324600" cy="3272223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18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9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rgbClr val="A1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noProof="0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presentation’s</a:t>
            </a:r>
            <a:r>
              <a:rPr lang="de-DE" noProof="0" dirty="0"/>
              <a:t> </a:t>
            </a:r>
            <a:r>
              <a:rPr lang="de-DE" noProof="0" dirty="0" err="1"/>
              <a:t>main</a:t>
            </a:r>
            <a:r>
              <a:rPr lang="de-DE" noProof="0" dirty="0"/>
              <a:t> title</a:t>
            </a:r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r>
              <a:rPr lang="de-DE" noProof="0" dirty="0"/>
              <a:t> (</a:t>
            </a:r>
            <a:r>
              <a:rPr lang="de-DE" noProof="0" dirty="0" err="1"/>
              <a:t>move</a:t>
            </a:r>
            <a:r>
              <a:rPr lang="de-DE" noProof="0" dirty="0"/>
              <a:t> </a:t>
            </a:r>
            <a:r>
              <a:rPr lang="de-DE" noProof="0" dirty="0" err="1"/>
              <a:t>higher</a:t>
            </a:r>
            <a:r>
              <a:rPr lang="de-DE" noProof="0" dirty="0"/>
              <a:t> </a:t>
            </a:r>
            <a:r>
              <a:rPr lang="de-DE" noProof="0" dirty="0" err="1"/>
              <a:t>if</a:t>
            </a:r>
            <a:r>
              <a:rPr lang="de-DE" noProof="0" dirty="0"/>
              <a:t> title </a:t>
            </a:r>
            <a:r>
              <a:rPr lang="de-DE" noProof="0" dirty="0" err="1"/>
              <a:t>is</a:t>
            </a:r>
            <a:r>
              <a:rPr lang="de-DE" noProof="0" dirty="0"/>
              <a:t> </a:t>
            </a:r>
            <a:r>
              <a:rPr lang="de-DE" noProof="0" dirty="0" err="1"/>
              <a:t>only</a:t>
            </a:r>
            <a:r>
              <a:rPr lang="de-DE" noProof="0" dirty="0"/>
              <a:t> </a:t>
            </a:r>
            <a:r>
              <a:rPr lang="de-DE" noProof="0" dirty="0" err="1"/>
              <a:t>one</a:t>
            </a:r>
            <a:r>
              <a:rPr lang="de-DE" noProof="0" dirty="0"/>
              <a:t> </a:t>
            </a:r>
            <a:r>
              <a:rPr lang="de-DE" noProof="0" dirty="0" err="1"/>
              <a:t>line</a:t>
            </a:r>
            <a:r>
              <a:rPr lang="de-DE" noProof="0" dirty="0"/>
              <a:t>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noProof="0" dirty="0"/>
              <a:t>www.pwc.com</a:t>
            </a:r>
          </a:p>
        </p:txBody>
      </p:sp>
      <p:grpSp>
        <p:nvGrpSpPr>
          <p:cNvPr id="11" name="Group 32"/>
          <p:cNvGrpSpPr/>
          <p:nvPr userDrawn="1"/>
        </p:nvGrpSpPr>
        <p:grpSpPr>
          <a:xfrm>
            <a:off x="968592" y="6170991"/>
            <a:ext cx="914400" cy="533479"/>
            <a:chOff x="518032" y="978681"/>
            <a:chExt cx="4572000" cy="2667393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black">
            <a:xfrm>
              <a:off x="3295650" y="978681"/>
              <a:ext cx="1143000" cy="263229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black">
            <a:xfrm>
              <a:off x="518032" y="1922794"/>
              <a:ext cx="4572000" cy="172328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/>
              <a:t>Add legal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copyright</a:t>
            </a:r>
            <a:r>
              <a:rPr lang="de-DE" noProof="0" dirty="0"/>
              <a:t> </a:t>
            </a:r>
            <a:r>
              <a:rPr lang="de-DE" noProof="0" dirty="0" err="1"/>
              <a:t>disclaimers</a:t>
            </a:r>
            <a:r>
              <a:rPr lang="de-DE" noProof="0" dirty="0"/>
              <a:t> </a:t>
            </a:r>
            <a:r>
              <a:rPr lang="de-DE" noProof="0" dirty="0" err="1"/>
              <a:t>here</a:t>
            </a:r>
            <a:r>
              <a:rPr lang="de-DE" noProof="0" dirty="0"/>
              <a:t>.</a:t>
            </a:r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3773"/>
            <a:ext cx="8077200" cy="80910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4422648" y="-3516455"/>
            <a:ext cx="146304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974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3">
          <p15:clr>
            <a:srgbClr val="FBAE40"/>
          </p15:clr>
        </p15:guide>
        <p15:guide id="2" orient="horz" pos="42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9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911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032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4857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4759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3234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962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A2C491D-7E67-41AF-A433-5ABD3C4A56B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0327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5203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4872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070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2075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2D22-71C4-4AF2-B04E-20DF5988C7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0997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692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2231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2564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36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86F171F-81D4-4F45-B72C-DDDD656FD9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35550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50165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40653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9411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8653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366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44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E5807B-1343-4A37-B1F8-42D69CB5FD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B45507C-07D7-45B2-A081-F42A0DACF5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5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E29EF13-8C24-4F44-8A74-EED5293695E9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1"/>
              <a:t>Click to edit Master title style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noProof="1"/>
              <a:t>Click to edit Master text styles</a:t>
            </a:r>
          </a:p>
          <a:p>
            <a:pPr lvl="1"/>
            <a:r>
              <a:rPr lang="de-DE" noProof="1"/>
              <a:t>Second level</a:t>
            </a:r>
          </a:p>
          <a:p>
            <a:pPr lvl="2"/>
            <a:r>
              <a:rPr lang="de-DE" noProof="1"/>
              <a:t>Third level</a:t>
            </a:r>
          </a:p>
          <a:p>
            <a:pPr lvl="3"/>
            <a:r>
              <a:rPr lang="de-DE" noProof="1"/>
              <a:t>Fourth level</a:t>
            </a:r>
          </a:p>
          <a:p>
            <a:pPr lvl="4"/>
            <a:r>
              <a:rPr lang="de-DE" noProof="1"/>
              <a:t>Fifth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noProof="1"/>
              <a:t>Click to edit Master text styles</a:t>
            </a: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Ottobre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it-IT"/>
              <a:t>Ordine Dottori Commercialisti ed Esperti Contabili di Napoli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0076A78-D486-48D0-9401-CDB77BDF4B0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wCFirm"/>
          <p:cNvSpPr txBox="1"/>
          <p:nvPr userDrawn="1"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indent="-27432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GB" sz="1000" b="0" i="0" u="none" baseline="0">
                <a:latin typeface="Arial" panose="020B0604020202020204" pitchFamily="34" charset="0"/>
              </a:rPr>
              <a:t>PwC</a:t>
            </a:r>
            <a:endParaRPr kumimoji="0" lang="en-GB" sz="1000" b="0" i="0" u="none" baseline="0" dirty="0" err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br>
              <a:rPr lang="de-DE" noProof="0" dirty="0"/>
            </a:br>
            <a:r>
              <a:rPr lang="de-DE" noProof="0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Master </a:t>
            </a:r>
            <a:r>
              <a:rPr lang="de-DE" noProof="0" dirty="0" err="1"/>
              <a:t>text</a:t>
            </a:r>
            <a:r>
              <a:rPr lang="de-DE" noProof="0" dirty="0"/>
              <a:t> </a:t>
            </a:r>
            <a:r>
              <a:rPr lang="de-DE" noProof="0" dirty="0" err="1"/>
              <a:t>styles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 err="1"/>
              <a:t>Fourth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/>
              <a:t>Ordine Dottori Commercialisti ed Esperti Contabili di Napoli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/>
              <a:t>Ottobre 2016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195EFCD-B795-43D2-8EF8-888ECA1F051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84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97" r:id="rId23"/>
    <p:sldLayoutId id="2147483698" r:id="rId24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Ottobre 2016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4365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Ottobre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Ordine Dottori Commercialisti ed Esperti Contabili di Napoli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753D-7227-4191-BB92-AFFDFAF09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93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1180811-F04A-461B-B1DC-7EA4510DBA3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2923"/>
            <a:ext cx="1387604" cy="12698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ECBB4E9B-3EF0-49C9-AB50-D7013E643D93}"/>
              </a:ext>
            </a:extLst>
          </p:cNvPr>
          <p:cNvSpPr txBox="1">
            <a:spLocks/>
          </p:cNvSpPr>
          <p:nvPr/>
        </p:nvSpPr>
        <p:spPr>
          <a:xfrm>
            <a:off x="380999" y="1371600"/>
            <a:ext cx="85344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3600" i="0" dirty="0"/>
          </a:p>
          <a:p>
            <a:br>
              <a:rPr lang="it-IT" sz="3600" i="0" dirty="0"/>
            </a:br>
            <a:r>
              <a:rPr lang="it-IT" sz="2800" i="0" dirty="0"/>
              <a:t>Richiami d’informativa e paragrafi ed altri aspetti nella relazione del revisore indipendente</a:t>
            </a:r>
            <a:br>
              <a:rPr lang="it-IT" sz="3600" b="0" i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800" i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it-IT" sz="2800" i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1800" i="0" dirty="0"/>
              <a:t>Dott. Giovanni Verde– Dottore commercialista e revisore dei conti</a:t>
            </a:r>
          </a:p>
          <a:p>
            <a:endParaRPr lang="it-IT" sz="1800" i="0" dirty="0"/>
          </a:p>
          <a:p>
            <a:br>
              <a:rPr lang="it-IT" sz="3600" i="0" dirty="0"/>
            </a:br>
            <a:r>
              <a:rPr lang="it-IT" sz="1800" i="0" dirty="0"/>
              <a:t>Torre del Greco (NA), </a:t>
            </a:r>
            <a:r>
              <a:rPr lang="en-GB" sz="1800" i="0" dirty="0"/>
              <a:t>3 </a:t>
            </a:r>
            <a:r>
              <a:rPr lang="en-GB" sz="1800" i="0" dirty="0" err="1"/>
              <a:t>dicembre</a:t>
            </a:r>
            <a:r>
              <a:rPr lang="en-GB" sz="1800" i="0"/>
              <a:t> 2024</a:t>
            </a: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br>
              <a:rPr lang="it-IT" sz="1800" i="0" dirty="0">
                <a:latin typeface="+mn-lt"/>
              </a:rPr>
            </a:br>
            <a:endParaRPr lang="en-GB" sz="1800" i="0" u="sng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i="1" dirty="0"/>
              <a:t>Richiamo di informativa</a:t>
            </a:r>
          </a:p>
          <a:p>
            <a:endParaRPr lang="it-IT" altLang="it-IT" dirty="0"/>
          </a:p>
          <a:p>
            <a:r>
              <a:rPr lang="it-IT" altLang="it-IT" dirty="0"/>
              <a:t>Un paragrafo inserito nella relazione di revisione che fa riferimento ad un aspetto </a:t>
            </a:r>
            <a:r>
              <a:rPr lang="it-IT" altLang="it-IT" i="1" u="sng" dirty="0"/>
              <a:t>appropriatamente presentato </a:t>
            </a:r>
            <a:r>
              <a:rPr lang="it-IT" altLang="it-IT" dirty="0"/>
              <a:t>o oggetto di appropriata informativa nel bilancio che,</a:t>
            </a:r>
          </a:p>
          <a:p>
            <a:r>
              <a:rPr lang="it-IT" altLang="it-IT" dirty="0"/>
              <a:t>tale da risultare fondamentale ai fini della comprensione del bilancio stesso da parte degli utilizzatori.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r>
              <a:rPr lang="it-IT" altLang="it-IT" i="1" dirty="0">
                <a:solidFill>
                  <a:srgbClr val="404040"/>
                </a:solidFill>
              </a:rPr>
              <a:t>Altri aspetti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r>
              <a:rPr lang="it-IT" altLang="it-IT" dirty="0">
                <a:solidFill>
                  <a:srgbClr val="404040"/>
                </a:solidFill>
              </a:rPr>
              <a:t>Un paragrafo inserito nella relazione di revisione che fa riferimento ad un aspetto diverso da quelli presentati o oggetto di informativa nel bilancio che, secondo il</a:t>
            </a:r>
          </a:p>
          <a:p>
            <a:r>
              <a:rPr lang="it-IT" altLang="it-IT" dirty="0">
                <a:solidFill>
                  <a:srgbClr val="404040"/>
                </a:solidFill>
              </a:rPr>
              <a:t>giudizio professionale del revisore, è rilevante ai fini della comprensione da parte degli utilizzatori della revisione contabile, delle responsabilità del revisore o della relazione di revisione.</a:t>
            </a:r>
          </a:p>
          <a:p>
            <a:endParaRPr lang="it-IT" altLang="it-IT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29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/>
              <a:t>Quando fare un richiamo di informativa?</a:t>
            </a:r>
          </a:p>
          <a:p>
            <a:endParaRPr lang="it-IT" altLang="it-IT" dirty="0"/>
          </a:p>
          <a:p>
            <a:r>
              <a:rPr lang="it-IT" altLang="it-IT" dirty="0"/>
              <a:t>Quando il revisore consideri necessario richiamare l’attenzione dell’utilizzatore del bilancio su </a:t>
            </a:r>
            <a:r>
              <a:rPr lang="it-IT" altLang="it-IT" i="1" u="sng" dirty="0"/>
              <a:t>un aspetto presentato nell’informativa nel bilancio </a:t>
            </a:r>
            <a:r>
              <a:rPr lang="it-IT" altLang="it-IT" dirty="0"/>
              <a:t>ai fini della comprensione del bilancio stesso da parte degli utilizzatori, egli deve inserire nella relazione di revisione un richiamo d’informativa a condizione che </a:t>
            </a:r>
            <a:r>
              <a:rPr lang="it-IT" altLang="it-IT" i="1" u="sng" dirty="0"/>
              <a:t>abbia acquisito elementi sufficienti ed appropriati</a:t>
            </a:r>
            <a:r>
              <a:rPr lang="it-IT" altLang="it-IT" dirty="0"/>
              <a:t> in merito al fatto che tale aspetto non sia significativamente errato nel bilancio. Il richiamo d’informativa deve riferirsi </a:t>
            </a:r>
            <a:r>
              <a:rPr lang="it-IT" altLang="it-IT" i="1" u="sng" dirty="0"/>
              <a:t>unicamente a informazioni presentate o oggetto di informativa nel bilancio</a:t>
            </a:r>
            <a:r>
              <a:rPr lang="it-IT" altLang="it-IT" dirty="0"/>
              <a:t>. </a:t>
            </a:r>
          </a:p>
          <a:p>
            <a:endParaRPr lang="it-IT" altLang="it-IT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3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>
                <a:solidFill>
                  <a:srgbClr val="404040"/>
                </a:solidFill>
              </a:rPr>
              <a:t>Come riportare un richiamo di informativa nella relazione?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endParaRPr lang="it-IT" altLang="it-IT" dirty="0">
              <a:solidFill>
                <a:srgbClr val="404040"/>
              </a:solidFill>
            </a:endParaRPr>
          </a:p>
          <a:p>
            <a:pPr marL="342900" indent="-342900">
              <a:buAutoNum type="arabicPeriod"/>
            </a:pPr>
            <a:r>
              <a:rPr lang="it-IT" altLang="it-IT" dirty="0">
                <a:solidFill>
                  <a:srgbClr val="404040"/>
                </a:solidFill>
              </a:rPr>
              <a:t>inserire il paragrafo nella relazione di revisione immediatamente dopo il paragrafo contenente il giudizio</a:t>
            </a:r>
          </a:p>
          <a:p>
            <a:pPr marL="342900" indent="-342900">
              <a:buAutoNum type="arabicPeriod"/>
            </a:pPr>
            <a:r>
              <a:rPr lang="it-IT" altLang="it-IT" dirty="0">
                <a:solidFill>
                  <a:srgbClr val="404040"/>
                </a:solidFill>
              </a:rPr>
              <a:t>Utilizzare il titolo richiamo d’informativa o altro titolo appropriato</a:t>
            </a:r>
          </a:p>
          <a:p>
            <a:pPr marL="342900" indent="-342900">
              <a:buAutoNum type="arabicPeriod"/>
            </a:pPr>
            <a:r>
              <a:rPr lang="it-IT" altLang="it-IT" dirty="0">
                <a:solidFill>
                  <a:srgbClr val="404040"/>
                </a:solidFill>
              </a:rPr>
              <a:t>Inerire nel richiamo di informativa un chiaro riferimento all’aspetto da evidenziare e alla collocazione delle informazioni pertinenti che illustrano compiutamente tale aspetto nel bilancio</a:t>
            </a:r>
          </a:p>
          <a:p>
            <a:pPr marL="342900" indent="-342900">
              <a:buAutoNum type="arabicPeriod"/>
            </a:pPr>
            <a:r>
              <a:rPr lang="it-IT" altLang="it-IT" dirty="0">
                <a:solidFill>
                  <a:srgbClr val="404040"/>
                </a:solidFill>
              </a:rPr>
              <a:t>indicare che, il giudizio del revisore non è espresso con modifica in relazione all’aspetto evidenziato.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endParaRPr lang="it-IT" altLang="it-IT" dirty="0">
              <a:solidFill>
                <a:srgbClr val="404040"/>
              </a:solidFill>
            </a:endParaRPr>
          </a:p>
          <a:p>
            <a:endParaRPr lang="it-IT" altLang="it-IT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4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/>
              <a:t>Esempi di Richiami di informativa</a:t>
            </a:r>
          </a:p>
          <a:p>
            <a:endParaRPr lang="it-IT" altLang="it-IT" dirty="0"/>
          </a:p>
          <a:p>
            <a:r>
              <a:rPr lang="it-IT" altLang="it-IT" dirty="0"/>
              <a:t>Incertezza relativa all’esito di futuri contenziosi di natura eccezionale o di azioni da parte dell’autorità di vigilanza</a:t>
            </a:r>
          </a:p>
          <a:p>
            <a:endParaRPr lang="it-IT" altLang="it-IT" dirty="0"/>
          </a:p>
          <a:p>
            <a:r>
              <a:rPr lang="it-IT" altLang="it-IT" dirty="0"/>
              <a:t>Una operazione fuori dal normale contesto societario</a:t>
            </a:r>
          </a:p>
          <a:p>
            <a:endParaRPr lang="it-IT" altLang="it-IT" dirty="0"/>
          </a:p>
          <a:p>
            <a:r>
              <a:rPr lang="it-IT" altLang="it-IT" dirty="0"/>
              <a:t>Rilevanza dei rapporti con parti correlate</a:t>
            </a:r>
          </a:p>
          <a:p>
            <a:endParaRPr lang="it-IT" altLang="it-IT" dirty="0"/>
          </a:p>
          <a:p>
            <a:endParaRPr lang="it-IT" altLang="it-IT" dirty="0"/>
          </a:p>
          <a:p>
            <a:r>
              <a:rPr lang="it-IT" altLang="it-IT" dirty="0"/>
              <a:t>L’espressione di un richiamo di informativa non influisce sul giudizio del revisore che risulta essere comunque positivo, laddove non vi fosse una modifica al giudizio.</a:t>
            </a:r>
          </a:p>
          <a:p>
            <a:endParaRPr lang="it-IT" altLang="it-IT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02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>
                <a:solidFill>
                  <a:srgbClr val="404040"/>
                </a:solidFill>
              </a:rPr>
              <a:t>Quando inserire un paragrafo di altri aspetti?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endParaRPr lang="it-IT" altLang="it-IT" dirty="0">
              <a:solidFill>
                <a:srgbClr val="404040"/>
              </a:solidFill>
            </a:endParaRPr>
          </a:p>
          <a:p>
            <a:r>
              <a:rPr lang="it-IT" altLang="it-IT" dirty="0">
                <a:solidFill>
                  <a:srgbClr val="404040"/>
                </a:solidFill>
              </a:rPr>
              <a:t>Qualora il revisore consideri necessario comunicare un </a:t>
            </a:r>
            <a:r>
              <a:rPr lang="it-IT" altLang="it-IT" i="1" u="sng" dirty="0">
                <a:solidFill>
                  <a:srgbClr val="404040"/>
                </a:solidFill>
              </a:rPr>
              <a:t>aspetto diverso da</a:t>
            </a:r>
          </a:p>
          <a:p>
            <a:r>
              <a:rPr lang="it-IT" altLang="it-IT" i="1" u="sng" dirty="0">
                <a:solidFill>
                  <a:srgbClr val="404040"/>
                </a:solidFill>
              </a:rPr>
              <a:t>quelli presentati o oggetto di informativa nel bilancio </a:t>
            </a:r>
            <a:r>
              <a:rPr lang="it-IT" altLang="it-IT" dirty="0">
                <a:solidFill>
                  <a:srgbClr val="404040"/>
                </a:solidFill>
              </a:rPr>
              <a:t>che, a seconda del suo</a:t>
            </a:r>
          </a:p>
          <a:p>
            <a:r>
              <a:rPr lang="it-IT" altLang="it-IT" dirty="0">
                <a:solidFill>
                  <a:srgbClr val="404040"/>
                </a:solidFill>
              </a:rPr>
              <a:t>giudizio professionale, è rilevante ai fini della comprensione da parte degli</a:t>
            </a:r>
          </a:p>
          <a:p>
            <a:r>
              <a:rPr lang="it-IT" altLang="it-IT" i="1" u="sng" dirty="0">
                <a:solidFill>
                  <a:srgbClr val="404040"/>
                </a:solidFill>
              </a:rPr>
              <a:t>utilizzatori della revisione contabile, delle responsabilità del revisore o della</a:t>
            </a:r>
          </a:p>
          <a:p>
            <a:r>
              <a:rPr lang="it-IT" altLang="it-IT" i="1" u="sng" dirty="0">
                <a:solidFill>
                  <a:srgbClr val="404040"/>
                </a:solidFill>
              </a:rPr>
              <a:t>relazione di revisione</a:t>
            </a:r>
            <a:r>
              <a:rPr lang="it-IT" altLang="it-IT" dirty="0">
                <a:solidFill>
                  <a:srgbClr val="404040"/>
                </a:solidFill>
              </a:rPr>
              <a:t>, e qualora ciò non sia vietato da leggi o regolamenti, il</a:t>
            </a:r>
          </a:p>
          <a:p>
            <a:r>
              <a:rPr lang="it-IT" altLang="it-IT" dirty="0">
                <a:solidFill>
                  <a:srgbClr val="404040"/>
                </a:solidFill>
              </a:rPr>
              <a:t>revisore deve inserire tale comunicazione in un apposito paragrafo della relazione di revisione dal titolo «Altri Aspetti». Il revisore deve inserire tale paragrafo immediatamente dopo il paragrafo contente il giudizio e l’eventuale richiamo di informativa, ovvero collocarlo in altra parte della relazione di revisione qualora il suo contenuto sia pertinente alla sezione della relazione relativa agli altri obblighi di</a:t>
            </a:r>
          </a:p>
          <a:p>
            <a:r>
              <a:rPr lang="it-IT" altLang="it-IT" dirty="0">
                <a:solidFill>
                  <a:srgbClr val="404040"/>
                </a:solidFill>
              </a:rPr>
              <a:t>reportistica del revisore. 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endParaRPr lang="it-IT" altLang="it-IT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64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EFCD-B795-43D2-8EF8-888ECA1F051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itolo 3">
            <a:extLst>
              <a:ext uri="{FF2B5EF4-FFF2-40B4-BE49-F238E27FC236}">
                <a16:creationId xmlns:a16="http://schemas.microsoft.com/office/drawing/2014/main" id="{4AE48D30-6B9F-4D1E-9C1C-135A70E6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191" y="1060907"/>
            <a:ext cx="8464550" cy="240066"/>
          </a:xfrm>
        </p:spPr>
        <p:txBody>
          <a:bodyPr/>
          <a:lstStyle/>
          <a:p>
            <a:r>
              <a:rPr lang="it-IT" sz="1600" i="0" cap="all" dirty="0">
                <a:latin typeface="Trebuchet MS" panose="020B0603020202020204" pitchFamily="34" charset="0"/>
              </a:rPr>
              <a:t>Isa </a:t>
            </a:r>
            <a:r>
              <a:rPr lang="it-IT" sz="1600" i="0" cap="all" dirty="0" err="1">
                <a:latin typeface="Trebuchet MS" panose="020B0603020202020204" pitchFamily="34" charset="0"/>
              </a:rPr>
              <a:t>italia</a:t>
            </a:r>
            <a:r>
              <a:rPr lang="it-IT" sz="1600" i="0" cap="all" dirty="0">
                <a:latin typeface="Trebuchet MS" panose="020B0603020202020204" pitchFamily="34" charset="0"/>
              </a:rPr>
              <a:t> 706 – Richiamo di informativa ed altri aspetti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E3FC9BA5-13FB-40D5-BDE6-E5177D81893D}"/>
              </a:ext>
            </a:extLst>
          </p:cNvPr>
          <p:cNvSpPr txBox="1">
            <a:spLocks/>
          </p:cNvSpPr>
          <p:nvPr/>
        </p:nvSpPr>
        <p:spPr>
          <a:xfrm>
            <a:off x="220270" y="1310474"/>
            <a:ext cx="8456613" cy="5471326"/>
          </a:xfrm>
          <a:prstGeom prst="rect">
            <a:avLst/>
          </a:prstGeom>
        </p:spPr>
        <p:txBody>
          <a:bodyPr/>
          <a:lstStyle>
            <a:lvl1pPr marL="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None/>
              <a:tabLst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-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◦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Font typeface="Georgia" pitchFamily="18" charset="0"/>
              <a:buChar char="›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74320" marR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54864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alpha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82296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SzPct val="100000"/>
              <a:buFont typeface="+mj-lt"/>
              <a:buAutoNum type="romanLcPeriod"/>
              <a:defRPr sz="20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-27432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None/>
              <a:defRPr sz="2000" b="1" kern="1200" baseline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endParaRPr lang="it-IT" altLang="it-IT" sz="1477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2D874-A594-4EA2-B914-1203DB860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923"/>
            <a:ext cx="914400" cy="77147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DD40B7FC-5A1C-4427-80FA-1D598210478D}"/>
              </a:ext>
            </a:extLst>
          </p:cNvPr>
          <p:cNvSpPr/>
          <p:nvPr/>
        </p:nvSpPr>
        <p:spPr>
          <a:xfrm>
            <a:off x="249974" y="1875472"/>
            <a:ext cx="86737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dirty="0"/>
              <a:t>Esempi di Altri aspetti</a:t>
            </a:r>
          </a:p>
          <a:p>
            <a:endParaRPr lang="it-IT" altLang="it-IT" dirty="0"/>
          </a:p>
          <a:p>
            <a:r>
              <a:rPr lang="it-IT" altLang="it-IT" dirty="0"/>
              <a:t>Assenza della revisione del precedente esercizio o revisione effettuata da un altro soggetto. </a:t>
            </a:r>
          </a:p>
          <a:p>
            <a:endParaRPr lang="it-IT" altLang="it-IT" dirty="0"/>
          </a:p>
          <a:p>
            <a:r>
              <a:rPr lang="it-IT" altLang="it-IT" dirty="0"/>
              <a:t>Direzione e coordinamento effettuata da una società per la quale non si è revisori.</a:t>
            </a:r>
          </a:p>
          <a:p>
            <a:endParaRPr lang="it-IT" altLang="it-IT" dirty="0">
              <a:solidFill>
                <a:srgbClr val="404040"/>
              </a:solidFill>
            </a:endParaRPr>
          </a:p>
          <a:p>
            <a:r>
              <a:rPr lang="it-IT" altLang="it-IT" dirty="0">
                <a:solidFill>
                  <a:srgbClr val="404040"/>
                </a:solidFill>
              </a:rPr>
              <a:t>Errori che hanno comportato una modifica del comparativo</a:t>
            </a:r>
          </a:p>
        </p:txBody>
      </p:sp>
    </p:spTree>
    <p:extLst>
      <p:ext uri="{BB962C8B-B14F-4D97-AF65-F5344CB8AC3E}">
        <p14:creationId xmlns:p14="http://schemas.microsoft.com/office/powerpoint/2010/main" val="1938052371"/>
      </p:ext>
    </p:extLst>
  </p:cSld>
  <p:clrMapOvr>
    <a:masterClrMapping/>
  </p:clrMapOvr>
</p:sld>
</file>

<file path=ppt/theme/theme1.xml><?xml version="1.0" encoding="utf-8"?>
<a:theme xmlns:a="http://schemas.openxmlformats.org/drawingml/2006/main" name="PwC">
  <a:themeElements>
    <a:clrScheme name="PwC Red">
      <a:dk1>
        <a:srgbClr val="000000"/>
      </a:dk1>
      <a:lt1>
        <a:srgbClr val="FFFFFF"/>
      </a:lt1>
      <a:dk2>
        <a:srgbClr val="E0301E"/>
      </a:dk2>
      <a:lt2>
        <a:srgbClr val="FFFFFF"/>
      </a:lt2>
      <a:accent1>
        <a:srgbClr val="E0301E"/>
      </a:accent1>
      <a:accent2>
        <a:srgbClr val="A32020"/>
      </a:accent2>
      <a:accent3>
        <a:srgbClr val="DB536A"/>
      </a:accent3>
      <a:accent4>
        <a:srgbClr val="602320"/>
      </a:accent4>
      <a:accent5>
        <a:srgbClr val="FFB600"/>
      </a:accent5>
      <a:accent6>
        <a:srgbClr val="DC6900"/>
      </a:accent6>
      <a:hlink>
        <a:srgbClr val="E0301E"/>
      </a:hlink>
      <a:folHlink>
        <a:srgbClr val="E0301E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204660</vt:lpwstr>
  </property>
  <property fmtid="{D5CDD505-2E9C-101B-9397-08002B2CF9AE}" pid="4" name="OptimizationTime">
    <vt:lpwstr>20241121_1100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21271</TotalTime>
  <Words>611</Words>
  <Application>Microsoft Office PowerPoint</Application>
  <PresentationFormat>On-screen Show (4:3)</PresentationFormat>
  <Paragraphs>72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Georgia</vt:lpstr>
      <vt:lpstr>Trebuchet MS</vt:lpstr>
      <vt:lpstr>PwC</vt:lpstr>
      <vt:lpstr>1_Custom Design</vt:lpstr>
      <vt:lpstr>Custom Design</vt:lpstr>
      <vt:lpstr>PowerPoint Presentation</vt:lpstr>
      <vt:lpstr>Isa italia 706 – Richiamo di informativa ed altri aspetti</vt:lpstr>
      <vt:lpstr>Isa italia 706 – Richiamo di informativa ed altri aspetti</vt:lpstr>
      <vt:lpstr>Isa italia 706 – Richiamo di informativa ed altri aspetti</vt:lpstr>
      <vt:lpstr>Isa italia 706 – Richiamo di informativa ed altri aspetti</vt:lpstr>
      <vt:lpstr>Isa italia 706 – Richiamo di informativa ed altri aspetti</vt:lpstr>
      <vt:lpstr>Isa italia 706 – Richiamo di informativa ed altri aspetti</vt:lpstr>
    </vt:vector>
  </TitlesOfParts>
  <Manager>Orsolya-Maria Sauerbrey</Manager>
  <Company>PwC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audit reform</dc:title>
  <dc:creator>Orsolya-Maria Sauerbrey</dc:creator>
  <cp:lastModifiedBy>Author</cp:lastModifiedBy>
  <cp:revision>1682</cp:revision>
  <cp:lastPrinted>2019-10-16T08:50:47Z</cp:lastPrinted>
  <dcterms:created xsi:type="dcterms:W3CDTF">2010-09-07T13:26:45Z</dcterms:created>
  <dcterms:modified xsi:type="dcterms:W3CDTF">2024-11-04T08:52:51Z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6</vt:lpwstr>
  </property>
</Properties>
</file>