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0" r:id="rId1"/>
    <p:sldMasterId id="2147483685" r:id="rId2"/>
    <p:sldMasterId id="2147483672" r:id="rId3"/>
  </p:sldMasterIdLst>
  <p:notesMasterIdLst>
    <p:notesMasterId r:id="rId16"/>
  </p:notesMasterIdLst>
  <p:handoutMasterIdLst>
    <p:handoutMasterId r:id="rId17"/>
  </p:handoutMasterIdLst>
  <p:sldIdLst>
    <p:sldId id="577" r:id="rId4"/>
    <p:sldId id="578" r:id="rId5"/>
    <p:sldId id="579" r:id="rId6"/>
    <p:sldId id="580" r:id="rId7"/>
    <p:sldId id="581" r:id="rId8"/>
    <p:sldId id="585" r:id="rId9"/>
    <p:sldId id="586" r:id="rId10"/>
    <p:sldId id="587" r:id="rId11"/>
    <p:sldId id="582" r:id="rId12"/>
    <p:sldId id="584" r:id="rId13"/>
    <p:sldId id="583" r:id="rId14"/>
    <p:sldId id="588" r:id="rId15"/>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
          <p15:clr>
            <a:srgbClr val="A4A3A4"/>
          </p15:clr>
        </p15:guide>
        <p15:guide id="2" orient="horz" pos="436">
          <p15:clr>
            <a:srgbClr val="A4A3A4"/>
          </p15:clr>
        </p15:guide>
        <p15:guide id="3" orient="horz" pos="4179">
          <p15:clr>
            <a:srgbClr val="A4A3A4"/>
          </p15:clr>
        </p15:guide>
        <p15:guide id="4" orient="horz" pos="3888">
          <p15:clr>
            <a:srgbClr val="A4A3A4"/>
          </p15:clr>
        </p15:guide>
        <p15:guide id="5" orient="horz" pos="3984">
          <p15:clr>
            <a:srgbClr val="A4A3A4"/>
          </p15:clr>
        </p15:guide>
        <p15:guide id="6" orient="horz" pos="1104">
          <p15:clr>
            <a:srgbClr val="A4A3A4"/>
          </p15:clr>
        </p15:guide>
        <p15:guide id="7" orient="horz" pos="1008">
          <p15:clr>
            <a:srgbClr val="A4A3A4"/>
          </p15:clr>
        </p15:guide>
        <p15:guide id="8" orient="horz" pos="2448">
          <p15:clr>
            <a:srgbClr val="A4A3A4"/>
          </p15:clr>
        </p15:guide>
        <p15:guide id="9" orient="horz" pos="2544">
          <p15:clr>
            <a:srgbClr val="A4A3A4"/>
          </p15:clr>
        </p15:guide>
        <p15:guide id="10" orient="horz" pos="336">
          <p15:clr>
            <a:srgbClr val="A4A3A4"/>
          </p15:clr>
        </p15:guide>
        <p15:guide id="11" pos="2832">
          <p15:clr>
            <a:srgbClr val="A4A3A4"/>
          </p15:clr>
        </p15:guide>
        <p15:guide id="12" pos="336">
          <p15:clr>
            <a:srgbClr val="A4A3A4"/>
          </p15:clr>
        </p15:guide>
        <p15:guide id="13" pos="5424">
          <p15:clr>
            <a:srgbClr val="A4A3A4"/>
          </p15:clr>
        </p15:guide>
        <p15:guide id="14" pos="2928">
          <p15:clr>
            <a:srgbClr val="A4A3A4"/>
          </p15:clr>
        </p15:guide>
        <p15:guide id="15" pos="1968">
          <p15:clr>
            <a:srgbClr val="A4A3A4"/>
          </p15:clr>
        </p15:guide>
        <p15:guide id="16" pos="2070">
          <p15:clr>
            <a:srgbClr val="A4A3A4"/>
          </p15:clr>
        </p15:guide>
        <p15:guide id="17" pos="3792">
          <p15:clr>
            <a:srgbClr val="A4A3A4"/>
          </p15:clr>
        </p15:guide>
        <p15:guide id="18" pos="1104">
          <p15:clr>
            <a:srgbClr val="A4A3A4"/>
          </p15:clr>
        </p15:guide>
        <p15:guide id="19" pos="4656">
          <p15:clr>
            <a:srgbClr val="A4A3A4"/>
          </p15:clr>
        </p15:guide>
        <p15:guide id="20" pos="4560">
          <p15:clr>
            <a:srgbClr val="A4A3A4"/>
          </p15:clr>
        </p15:guide>
        <p15:guide id="21" pos="3696">
          <p15:clr>
            <a:srgbClr val="A4A3A4"/>
          </p15:clr>
        </p15:guide>
        <p15:guide id="22" pos="1200">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a Vida Villanueva" initials="MVV" lastIdx="1" clrIdx="0"/>
  <p:cmAuthor id="1" name="OMS" initials=".." lastIdx="7" clrIdx="1"/>
  <p:cmAuthor id="2" name="Marina Tillmann" initials="MT" lastIdx="1" clrIdx="2"/>
  <p:cmAuthor id="3" name="PwC" initials="D" lastIdx="2"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28D8"/>
    <a:srgbClr val="F9EBE7"/>
    <a:srgbClr val="006A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D073F8-1565-44D7-B386-08B59EADF2EE}">
  <a:tblStyle styleId="{69D073F8-1565-44D7-B386-08B59EADF2EE}" styleName="PwC Table">
    <a:wholeTbl>
      <a:tcTxStyle>
        <a:fontRef idx="major">
          <a:prstClr val="black"/>
        </a:fontRef>
        <a:schemeClr val="dk1"/>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bottom>
            <a:ln w="38100" cmpd="sng">
              <a:noFill/>
            </a:ln>
          </a:bottom>
        </a:tcBdr>
      </a:tcStyle>
    </a:band1H>
    <a:band2H>
      <a:tcStyle>
        <a:tcBdr>
          <a:bottom>
            <a:ln w="38100" cmpd="sng">
              <a:noFill/>
            </a:ln>
          </a:bottom>
        </a:tcBdr>
      </a:tcStyle>
    </a:band2H>
    <a:firstCol>
      <a:tcTxStyle i="on">
        <a:fontRef idx="major">
          <a:prstClr val="black"/>
        </a:fontRef>
        <a:schemeClr val="dk1"/>
      </a:tcTxStyle>
      <a:tcStyle>
        <a:tcBdr/>
        <a:fill>
          <a:noFill/>
        </a:fill>
      </a:tcStyle>
    </a:firstCol>
    <a:firstRow>
      <a:tcTxStyle b="on">
        <a:fontRef idx="major">
          <a:prstClr val="black"/>
        </a:fontRef>
        <a:schemeClr val="dk2"/>
      </a:tcTxStyle>
      <a:tcStyle>
        <a:tcBdr>
          <a:bottom>
            <a:ln w="38100" cmpd="sng">
              <a:noFill/>
            </a:ln>
          </a:bottom>
        </a:tcBdr>
        <a:fill>
          <a:noFill/>
        </a:fill>
      </a:tcStyle>
    </a:firstRow>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92091" autoAdjust="0"/>
  </p:normalViewPr>
  <p:slideViewPr>
    <p:cSldViewPr snapToObjects="1">
      <p:cViewPr varScale="1">
        <p:scale>
          <a:sx n="86" d="100"/>
          <a:sy n="86" d="100"/>
        </p:scale>
        <p:origin x="1248" y="58"/>
      </p:cViewPr>
      <p:guideLst>
        <p:guide orient="horz" pos="144"/>
        <p:guide orient="horz" pos="436"/>
        <p:guide orient="horz" pos="4179"/>
        <p:guide orient="horz" pos="3888"/>
        <p:guide orient="horz" pos="3984"/>
        <p:guide orient="horz" pos="1104"/>
        <p:guide orient="horz" pos="1008"/>
        <p:guide orient="horz" pos="2448"/>
        <p:guide orient="horz" pos="2544"/>
        <p:guide orient="horz" pos="336"/>
        <p:guide pos="2832"/>
        <p:guide pos="336"/>
        <p:guide pos="5424"/>
        <p:guide pos="2928"/>
        <p:guide pos="1968"/>
        <p:guide pos="2070"/>
        <p:guide pos="3792"/>
        <p:guide pos="1104"/>
        <p:guide pos="4656"/>
        <p:guide pos="4560"/>
        <p:guide pos="3696"/>
        <p:guide pos="1200"/>
      </p:guideLst>
    </p:cSldViewPr>
  </p:slideViewPr>
  <p:notesTextViewPr>
    <p:cViewPr>
      <p:scale>
        <a:sx n="100" d="100"/>
        <a:sy n="100" d="100"/>
      </p:scale>
      <p:origin x="0" y="0"/>
    </p:cViewPr>
  </p:notesTextViewPr>
  <p:sorterViewPr>
    <p:cViewPr>
      <p:scale>
        <a:sx n="66" d="100"/>
        <a:sy n="66" d="100"/>
      </p:scale>
      <p:origin x="0" y="-84"/>
    </p:cViewPr>
  </p:sorterViewPr>
  <p:notesViewPr>
    <p:cSldViewPr snapToObjects="1">
      <p:cViewPr varScale="1">
        <p:scale>
          <a:sx n="58" d="100"/>
          <a:sy n="58" d="100"/>
        </p:scale>
        <p:origin x="3254" y="53"/>
      </p:cViewPr>
      <p:guideLst>
        <p:guide orient="horz" pos="3128"/>
        <p:guide pos="214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microsoft.com/office/2016/11/relationships/changesInfo" Target="changesInfos/changesInfo1.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iovanni Verde" userId="d5dc2423-7363-4f52-84c6-1508ec9f9656" providerId="ADAL" clId="{8A1C9165-1EF5-4F0C-A4CA-4E40BB927819}"/>
    <pc:docChg chg="modSld modNotesMaster modHandout">
      <pc:chgData name="Giovanni Verde" userId="d5dc2423-7363-4f52-84c6-1508ec9f9656" providerId="ADAL" clId="{8A1C9165-1EF5-4F0C-A4CA-4E40BB927819}" dt="2022-12-13T07:16:25.657" v="2"/>
      <pc:docMkLst>
        <pc:docMk/>
      </pc:docMkLst>
      <pc:sldChg chg="modSp mod">
        <pc:chgData name="Giovanni Verde" userId="d5dc2423-7363-4f52-84c6-1508ec9f9656" providerId="ADAL" clId="{8A1C9165-1EF5-4F0C-A4CA-4E40BB927819}" dt="2022-12-12T21:21:01.242" v="1" actId="20577"/>
        <pc:sldMkLst>
          <pc:docMk/>
          <pc:sldMk cId="1300039637" sldId="584"/>
        </pc:sldMkLst>
        <pc:spChg chg="mod">
          <ac:chgData name="Giovanni Verde" userId="d5dc2423-7363-4f52-84c6-1508ec9f9656" providerId="ADAL" clId="{8A1C9165-1EF5-4F0C-A4CA-4E40BB927819}" dt="2022-12-12T21:21:01.242" v="1" actId="20577"/>
          <ac:spMkLst>
            <pc:docMk/>
            <pc:sldMk cId="1300039637" sldId="584"/>
            <ac:spMk id="4" creationId="{00000000-0000-0000-0000-000000000000}"/>
          </ac:spMkLst>
        </pc:spChg>
      </pc:sldChg>
    </pc:docChg>
  </pc:docChgLst>
  <pc:docChgLst>
    <pc:chgData name="Giovanni Verde" userId="d5dc2423-7363-4f52-84c6-1508ec9f9656" providerId="ADAL" clId="{4BC54D8A-BF1F-459D-A7F9-2607D9BD4DD9}"/>
    <pc:docChg chg="modSld">
      <pc:chgData name="Giovanni Verde" userId="d5dc2423-7363-4f52-84c6-1508ec9f9656" providerId="ADAL" clId="{4BC54D8A-BF1F-459D-A7F9-2607D9BD4DD9}" dt="2023-11-27T11:28:03.587" v="11" actId="20577"/>
      <pc:docMkLst>
        <pc:docMk/>
      </pc:docMkLst>
      <pc:sldChg chg="modSp mod">
        <pc:chgData name="Giovanni Verde" userId="d5dc2423-7363-4f52-84c6-1508ec9f9656" providerId="ADAL" clId="{4BC54D8A-BF1F-459D-A7F9-2607D9BD4DD9}" dt="2023-11-27T11:28:03.587" v="11" actId="20577"/>
        <pc:sldMkLst>
          <pc:docMk/>
          <pc:sldMk cId="0" sldId="577"/>
        </pc:sldMkLst>
        <pc:spChg chg="mod">
          <ac:chgData name="Giovanni Verde" userId="d5dc2423-7363-4f52-84c6-1508ec9f9656" providerId="ADAL" clId="{4BC54D8A-BF1F-459D-A7F9-2607D9BD4DD9}" dt="2023-11-27T11:28:03.587" v="11" actId="20577"/>
          <ac:spMkLst>
            <pc:docMk/>
            <pc:sldMk cId="0" sldId="577"/>
            <ac:spMk id="7" creationId="{6D88CD9D-DA24-4D1D-BA6D-590893AD368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2945660" cy="496410"/>
          </a:xfrm>
          <a:prstGeom prst="rect">
            <a:avLst/>
          </a:prstGeom>
        </p:spPr>
        <p:txBody>
          <a:bodyPr vert="horz" lIns="90850" tIns="45424" rIns="90850" bIns="45424" rtlCol="0"/>
          <a:lstStyle>
            <a:lvl1pPr algn="l">
              <a:defRPr sz="1200"/>
            </a:lvl1pPr>
          </a:lstStyle>
          <a:p>
            <a:endParaRPr lang="de-DE" dirty="0">
              <a:latin typeface="Arial" pitchFamily="34" charset="0"/>
              <a:cs typeface="Arial" pitchFamily="34" charset="0"/>
            </a:endParaRPr>
          </a:p>
        </p:txBody>
      </p:sp>
      <p:sp>
        <p:nvSpPr>
          <p:cNvPr id="3" name="Date Placeholder 2"/>
          <p:cNvSpPr>
            <a:spLocks noGrp="1"/>
          </p:cNvSpPr>
          <p:nvPr>
            <p:ph type="dt" sz="quarter" idx="1"/>
          </p:nvPr>
        </p:nvSpPr>
        <p:spPr>
          <a:xfrm>
            <a:off x="3850445" y="3"/>
            <a:ext cx="2945660" cy="496410"/>
          </a:xfrm>
          <a:prstGeom prst="rect">
            <a:avLst/>
          </a:prstGeom>
        </p:spPr>
        <p:txBody>
          <a:bodyPr vert="horz" lIns="90850" tIns="45424" rIns="90850" bIns="45424" rtlCol="0"/>
          <a:lstStyle>
            <a:lvl1pPr algn="r">
              <a:defRPr sz="1200"/>
            </a:lvl1pPr>
          </a:lstStyle>
          <a:p>
            <a:fld id="{35F05CFF-548C-4E04-B325-CF1209D66BDC}" type="datetimeFigureOut">
              <a:rPr lang="de-DE" smtClean="0">
                <a:latin typeface="Arial" pitchFamily="34" charset="0"/>
                <a:cs typeface="Arial" pitchFamily="34" charset="0"/>
              </a:rPr>
              <a:pPr/>
              <a:t>04.11.2024</a:t>
            </a:fld>
            <a:endParaRPr lang="de-DE" dirty="0">
              <a:latin typeface="Arial" pitchFamily="34" charset="0"/>
              <a:cs typeface="Arial" pitchFamily="34" charset="0"/>
            </a:endParaRPr>
          </a:p>
        </p:txBody>
      </p:sp>
      <p:sp>
        <p:nvSpPr>
          <p:cNvPr id="4" name="Footer Placeholder 3"/>
          <p:cNvSpPr>
            <a:spLocks noGrp="1"/>
          </p:cNvSpPr>
          <p:nvPr>
            <p:ph type="ftr" sz="quarter" idx="2"/>
          </p:nvPr>
        </p:nvSpPr>
        <p:spPr>
          <a:xfrm>
            <a:off x="2" y="9430093"/>
            <a:ext cx="2945660" cy="496410"/>
          </a:xfrm>
          <a:prstGeom prst="rect">
            <a:avLst/>
          </a:prstGeom>
        </p:spPr>
        <p:txBody>
          <a:bodyPr vert="horz" lIns="90850" tIns="45424" rIns="90850" bIns="45424" rtlCol="0" anchor="b"/>
          <a:lstStyle>
            <a:lvl1pPr algn="l">
              <a:defRPr sz="1200"/>
            </a:lvl1pPr>
          </a:lstStyle>
          <a:p>
            <a:endParaRPr lang="de-DE" dirty="0">
              <a:latin typeface="Arial" pitchFamily="34" charset="0"/>
              <a:cs typeface="Arial" pitchFamily="34" charset="0"/>
            </a:endParaRPr>
          </a:p>
        </p:txBody>
      </p:sp>
      <p:sp>
        <p:nvSpPr>
          <p:cNvPr id="5" name="Slide Number Placeholder 4"/>
          <p:cNvSpPr>
            <a:spLocks noGrp="1"/>
          </p:cNvSpPr>
          <p:nvPr>
            <p:ph type="sldNum" sz="quarter" idx="3"/>
          </p:nvPr>
        </p:nvSpPr>
        <p:spPr>
          <a:xfrm>
            <a:off x="3850445" y="9430093"/>
            <a:ext cx="2945660" cy="496410"/>
          </a:xfrm>
          <a:prstGeom prst="rect">
            <a:avLst/>
          </a:prstGeom>
        </p:spPr>
        <p:txBody>
          <a:bodyPr vert="horz" lIns="90850" tIns="45424" rIns="90850" bIns="45424" rtlCol="0" anchor="b"/>
          <a:lstStyle>
            <a:lvl1pPr algn="r">
              <a:defRPr sz="1200"/>
            </a:lvl1pPr>
          </a:lstStyle>
          <a:p>
            <a:fld id="{4EE90EF7-3E10-491C-87C2-59674BB3AAF6}" type="slidenum">
              <a:rPr lang="de-DE" smtClean="0">
                <a:latin typeface="Arial" pitchFamily="34" charset="0"/>
                <a:cs typeface="Arial" pitchFamily="34" charset="0"/>
              </a:rPr>
              <a:pPr/>
              <a:t>‹#›</a:t>
            </a:fld>
            <a:endParaRPr lang="de-DE" dirty="0">
              <a:latin typeface="Arial" pitchFamily="34" charset="0"/>
              <a:cs typeface="Arial" pitchFamily="34" charset="0"/>
            </a:endParaRPr>
          </a:p>
        </p:txBody>
      </p:sp>
    </p:spTree>
    <p:extLst>
      <p:ext uri="{BB962C8B-B14F-4D97-AF65-F5344CB8AC3E}">
        <p14:creationId xmlns:p14="http://schemas.microsoft.com/office/powerpoint/2010/main" val="23375995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2945660" cy="496410"/>
          </a:xfrm>
          <a:prstGeom prst="rect">
            <a:avLst/>
          </a:prstGeom>
        </p:spPr>
        <p:txBody>
          <a:bodyPr vert="horz" lIns="90850" tIns="45424" rIns="90850" bIns="45424" rtlCol="0"/>
          <a:lstStyle>
            <a:lvl1pPr algn="l">
              <a:defRPr sz="1200">
                <a:latin typeface="Arial" pitchFamily="34" charset="0"/>
                <a:cs typeface="Arial" pitchFamily="34" charset="0"/>
              </a:defRPr>
            </a:lvl1pPr>
          </a:lstStyle>
          <a:p>
            <a:endParaRPr lang="de-DE" dirty="0"/>
          </a:p>
        </p:txBody>
      </p:sp>
      <p:sp>
        <p:nvSpPr>
          <p:cNvPr id="3" name="Date Placeholder 2"/>
          <p:cNvSpPr>
            <a:spLocks noGrp="1"/>
          </p:cNvSpPr>
          <p:nvPr>
            <p:ph type="dt" idx="1"/>
          </p:nvPr>
        </p:nvSpPr>
        <p:spPr>
          <a:xfrm>
            <a:off x="3850445" y="3"/>
            <a:ext cx="2945660" cy="496410"/>
          </a:xfrm>
          <a:prstGeom prst="rect">
            <a:avLst/>
          </a:prstGeom>
        </p:spPr>
        <p:txBody>
          <a:bodyPr vert="horz" lIns="90850" tIns="45424" rIns="90850" bIns="45424" rtlCol="0"/>
          <a:lstStyle>
            <a:lvl1pPr algn="r">
              <a:defRPr sz="1200">
                <a:latin typeface="Arial" pitchFamily="34" charset="0"/>
                <a:cs typeface="Arial" pitchFamily="34" charset="0"/>
              </a:defRPr>
            </a:lvl1pPr>
          </a:lstStyle>
          <a:p>
            <a:fld id="{5EFB8DA3-BCA9-4B7D-B50D-14F47506B614}" type="datetimeFigureOut">
              <a:rPr lang="de-DE" smtClean="0"/>
              <a:pPr/>
              <a:t>04.11.2024</a:t>
            </a:fld>
            <a:endParaRPr lang="de-DE" dirty="0"/>
          </a:p>
        </p:txBody>
      </p:sp>
      <p:sp>
        <p:nvSpPr>
          <p:cNvPr id="4" name="Slide Image Placeholder 3"/>
          <p:cNvSpPr>
            <a:spLocks noGrp="1" noRot="1" noChangeAspect="1"/>
          </p:cNvSpPr>
          <p:nvPr>
            <p:ph type="sldImg" idx="2"/>
          </p:nvPr>
        </p:nvSpPr>
        <p:spPr>
          <a:xfrm>
            <a:off x="915988" y="742950"/>
            <a:ext cx="4965700" cy="3724275"/>
          </a:xfrm>
          <a:prstGeom prst="rect">
            <a:avLst/>
          </a:prstGeom>
          <a:noFill/>
          <a:ln w="12700">
            <a:solidFill>
              <a:prstClr val="black"/>
            </a:solidFill>
          </a:ln>
        </p:spPr>
        <p:txBody>
          <a:bodyPr vert="horz" lIns="90850" tIns="45424" rIns="90850" bIns="45424" rtlCol="0" anchor="ctr"/>
          <a:lstStyle/>
          <a:p>
            <a:endParaRPr lang="en-GB" dirty="0"/>
          </a:p>
        </p:txBody>
      </p:sp>
      <p:sp>
        <p:nvSpPr>
          <p:cNvPr id="5" name="Notes Placeholder 4"/>
          <p:cNvSpPr>
            <a:spLocks noGrp="1"/>
          </p:cNvSpPr>
          <p:nvPr>
            <p:ph type="body" sz="quarter" idx="3"/>
          </p:nvPr>
        </p:nvSpPr>
        <p:spPr>
          <a:xfrm>
            <a:off x="679768" y="4715909"/>
            <a:ext cx="5438140" cy="4467700"/>
          </a:xfrm>
          <a:prstGeom prst="rect">
            <a:avLst/>
          </a:prstGeom>
        </p:spPr>
        <p:txBody>
          <a:bodyPr vert="horz" lIns="90850" tIns="45424" rIns="90850" bIns="45424" rtlCol="0">
            <a:normAutofit/>
          </a:body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6" name="Footer Placeholder 5"/>
          <p:cNvSpPr>
            <a:spLocks noGrp="1"/>
          </p:cNvSpPr>
          <p:nvPr>
            <p:ph type="ftr" sz="quarter" idx="4"/>
          </p:nvPr>
        </p:nvSpPr>
        <p:spPr>
          <a:xfrm>
            <a:off x="2" y="9430093"/>
            <a:ext cx="2945660" cy="496410"/>
          </a:xfrm>
          <a:prstGeom prst="rect">
            <a:avLst/>
          </a:prstGeom>
        </p:spPr>
        <p:txBody>
          <a:bodyPr vert="horz" lIns="90850" tIns="45424" rIns="90850" bIns="45424" rtlCol="0" anchor="b"/>
          <a:lstStyle>
            <a:lvl1pPr algn="l">
              <a:defRPr sz="1200">
                <a:latin typeface="Arial" pitchFamily="34" charset="0"/>
                <a:cs typeface="Arial" pitchFamily="34" charset="0"/>
              </a:defRPr>
            </a:lvl1pPr>
          </a:lstStyle>
          <a:p>
            <a:pPr marL="0" lvl="2"/>
            <a:r>
              <a:rPr lang="it-IT" sz="1000" b="1" dirty="0" err="1"/>
              <a:t>RCL_Riforma</a:t>
            </a:r>
            <a:r>
              <a:rPr lang="it-IT" sz="1000" b="1" dirty="0"/>
              <a:t> della revisione legale di conti: aspetti normativi di riferiment0</a:t>
            </a:r>
          </a:p>
          <a:p>
            <a:endParaRPr lang="de-DE" dirty="0"/>
          </a:p>
        </p:txBody>
      </p:sp>
      <p:sp>
        <p:nvSpPr>
          <p:cNvPr id="7" name="Slide Number Placeholder 6"/>
          <p:cNvSpPr>
            <a:spLocks noGrp="1"/>
          </p:cNvSpPr>
          <p:nvPr>
            <p:ph type="sldNum" sz="quarter" idx="5"/>
          </p:nvPr>
        </p:nvSpPr>
        <p:spPr>
          <a:xfrm>
            <a:off x="3850445" y="9430093"/>
            <a:ext cx="2945660" cy="496410"/>
          </a:xfrm>
          <a:prstGeom prst="rect">
            <a:avLst/>
          </a:prstGeom>
        </p:spPr>
        <p:txBody>
          <a:bodyPr vert="horz" lIns="90850" tIns="45424" rIns="90850" bIns="45424" rtlCol="0" anchor="b"/>
          <a:lstStyle>
            <a:lvl1pPr algn="r">
              <a:defRPr sz="1200">
                <a:latin typeface="Arial" pitchFamily="34" charset="0"/>
                <a:cs typeface="Arial" pitchFamily="34" charset="0"/>
              </a:defRPr>
            </a:lvl1pPr>
          </a:lstStyle>
          <a:p>
            <a:fld id="{F07B8F03-BC93-4120-96CA-A36DF640BE24}" type="slidenum">
              <a:rPr lang="de-DE" smtClean="0"/>
              <a:pPr/>
              <a:t>‹#›</a:t>
            </a:fld>
            <a:endParaRPr lang="de-DE" dirty="0"/>
          </a:p>
        </p:txBody>
      </p:sp>
    </p:spTree>
    <p:extLst>
      <p:ext uri="{BB962C8B-B14F-4D97-AF65-F5344CB8AC3E}">
        <p14:creationId xmlns:p14="http://schemas.microsoft.com/office/powerpoint/2010/main" val="242598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Arial" pitchFamily="34" charset="0"/>
      </a:defRPr>
    </a:lvl1pPr>
    <a:lvl2pPr marL="457200" algn="l" defTabSz="914400" rtl="0" eaLnBrk="1" latinLnBrk="0" hangingPunct="1">
      <a:defRPr sz="1200" kern="1200">
        <a:solidFill>
          <a:schemeClr val="tx1"/>
        </a:solidFill>
        <a:latin typeface="Arial" pitchFamily="34" charset="0"/>
        <a:ea typeface="+mn-ea"/>
        <a:cs typeface="Arial" pitchFamily="34" charset="0"/>
      </a:defRPr>
    </a:lvl2pPr>
    <a:lvl3pPr marL="914400" algn="l" defTabSz="914400" rtl="0" eaLnBrk="1" latinLnBrk="0" hangingPunct="1">
      <a:defRPr sz="1200" kern="1200">
        <a:solidFill>
          <a:schemeClr val="tx1"/>
        </a:solidFill>
        <a:latin typeface="Arial" pitchFamily="34" charset="0"/>
        <a:ea typeface="+mn-ea"/>
        <a:cs typeface="Arial" pitchFamily="34" charset="0"/>
      </a:defRPr>
    </a:lvl3pPr>
    <a:lvl4pPr marL="1371600" algn="l" defTabSz="914400" rtl="0" eaLnBrk="1" latinLnBrk="0" hangingPunct="1">
      <a:defRPr sz="1200" kern="1200">
        <a:solidFill>
          <a:schemeClr val="tx1"/>
        </a:solidFill>
        <a:latin typeface="Arial" pitchFamily="34" charset="0"/>
        <a:ea typeface="+mn-ea"/>
        <a:cs typeface="Arial" pitchFamily="34" charset="0"/>
      </a:defRPr>
    </a:lvl4pPr>
    <a:lvl5pPr marL="1828800" algn="l" defTabSz="914400" rtl="0" eaLnBrk="1" latinLnBrk="0" hangingPunct="1">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a:t>
            </a:fld>
            <a:endParaRPr lang="it-IT" dirty="0"/>
          </a:p>
        </p:txBody>
      </p:sp>
    </p:spTree>
    <p:extLst>
      <p:ext uri="{BB962C8B-B14F-4D97-AF65-F5344CB8AC3E}">
        <p14:creationId xmlns:p14="http://schemas.microsoft.com/office/powerpoint/2010/main" val="660512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10</a:t>
            </a:fld>
            <a:endParaRPr lang="it-IT" dirty="0"/>
          </a:p>
        </p:txBody>
      </p:sp>
    </p:spTree>
    <p:extLst>
      <p:ext uri="{BB962C8B-B14F-4D97-AF65-F5344CB8AC3E}">
        <p14:creationId xmlns:p14="http://schemas.microsoft.com/office/powerpoint/2010/main" val="3234900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11</a:t>
            </a:fld>
            <a:endParaRPr lang="it-IT" dirty="0"/>
          </a:p>
        </p:txBody>
      </p:sp>
    </p:spTree>
    <p:extLst>
      <p:ext uri="{BB962C8B-B14F-4D97-AF65-F5344CB8AC3E}">
        <p14:creationId xmlns:p14="http://schemas.microsoft.com/office/powerpoint/2010/main" val="4530751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12</a:t>
            </a:fld>
            <a:endParaRPr lang="it-IT" dirty="0"/>
          </a:p>
        </p:txBody>
      </p:sp>
    </p:spTree>
    <p:extLst>
      <p:ext uri="{BB962C8B-B14F-4D97-AF65-F5344CB8AC3E}">
        <p14:creationId xmlns:p14="http://schemas.microsoft.com/office/powerpoint/2010/main" val="3816840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2</a:t>
            </a:fld>
            <a:endParaRPr lang="it-IT" dirty="0"/>
          </a:p>
        </p:txBody>
      </p:sp>
    </p:spTree>
    <p:extLst>
      <p:ext uri="{BB962C8B-B14F-4D97-AF65-F5344CB8AC3E}">
        <p14:creationId xmlns:p14="http://schemas.microsoft.com/office/powerpoint/2010/main" val="1066114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3</a:t>
            </a:fld>
            <a:endParaRPr lang="it-IT" dirty="0"/>
          </a:p>
        </p:txBody>
      </p:sp>
    </p:spTree>
    <p:extLst>
      <p:ext uri="{BB962C8B-B14F-4D97-AF65-F5344CB8AC3E}">
        <p14:creationId xmlns:p14="http://schemas.microsoft.com/office/powerpoint/2010/main" val="3423860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4</a:t>
            </a:fld>
            <a:endParaRPr lang="it-IT" dirty="0"/>
          </a:p>
        </p:txBody>
      </p:sp>
    </p:spTree>
    <p:extLst>
      <p:ext uri="{BB962C8B-B14F-4D97-AF65-F5344CB8AC3E}">
        <p14:creationId xmlns:p14="http://schemas.microsoft.com/office/powerpoint/2010/main" val="83365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5</a:t>
            </a:fld>
            <a:endParaRPr lang="it-IT" dirty="0"/>
          </a:p>
        </p:txBody>
      </p:sp>
    </p:spTree>
    <p:extLst>
      <p:ext uri="{BB962C8B-B14F-4D97-AF65-F5344CB8AC3E}">
        <p14:creationId xmlns:p14="http://schemas.microsoft.com/office/powerpoint/2010/main" val="4348163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6</a:t>
            </a:fld>
            <a:endParaRPr lang="it-IT" dirty="0"/>
          </a:p>
        </p:txBody>
      </p:sp>
    </p:spTree>
    <p:extLst>
      <p:ext uri="{BB962C8B-B14F-4D97-AF65-F5344CB8AC3E}">
        <p14:creationId xmlns:p14="http://schemas.microsoft.com/office/powerpoint/2010/main" val="39510898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7</a:t>
            </a:fld>
            <a:endParaRPr lang="it-IT" dirty="0"/>
          </a:p>
        </p:txBody>
      </p:sp>
    </p:spTree>
    <p:extLst>
      <p:ext uri="{BB962C8B-B14F-4D97-AF65-F5344CB8AC3E}">
        <p14:creationId xmlns:p14="http://schemas.microsoft.com/office/powerpoint/2010/main" val="3085115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8</a:t>
            </a:fld>
            <a:endParaRPr lang="it-IT" dirty="0"/>
          </a:p>
        </p:txBody>
      </p:sp>
    </p:spTree>
    <p:extLst>
      <p:ext uri="{BB962C8B-B14F-4D97-AF65-F5344CB8AC3E}">
        <p14:creationId xmlns:p14="http://schemas.microsoft.com/office/powerpoint/2010/main" val="16015178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9</a:t>
            </a:fld>
            <a:endParaRPr lang="it-IT" dirty="0"/>
          </a:p>
        </p:txBody>
      </p:sp>
    </p:spTree>
    <p:extLst>
      <p:ext uri="{BB962C8B-B14F-4D97-AF65-F5344CB8AC3E}">
        <p14:creationId xmlns:p14="http://schemas.microsoft.com/office/powerpoint/2010/main" val="675306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Cover Slide">
    <p:spTree>
      <p:nvGrpSpPr>
        <p:cNvPr id="1" name=""/>
        <p:cNvGrpSpPr/>
        <p:nvPr/>
      </p:nvGrpSpPr>
      <p:grpSpPr>
        <a:xfrm>
          <a:off x="0" y="0"/>
          <a:ext cx="0" cy="0"/>
          <a:chOff x="0" y="0"/>
          <a:chExt cx="0" cy="0"/>
        </a:xfrm>
      </p:grpSpPr>
      <p:grpSp>
        <p:nvGrpSpPr>
          <p:cNvPr id="19" name="Group 18"/>
          <p:cNvGrpSpPr/>
          <p:nvPr userDrawn="1"/>
        </p:nvGrpSpPr>
        <p:grpSpPr bwMode="gray">
          <a:xfrm>
            <a:off x="1752601" y="1"/>
            <a:ext cx="7391400" cy="6176009"/>
            <a:chOff x="19140488" y="13674"/>
            <a:chExt cx="7443798" cy="6145827"/>
          </a:xfrm>
        </p:grpSpPr>
        <p:sp>
          <p:nvSpPr>
            <p:cNvPr id="23"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4"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8"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3"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4"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5"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6"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7"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8"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9"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0"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15"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18"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21"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6" name="Group 32"/>
          <p:cNvGrpSpPr/>
          <p:nvPr userDrawn="1"/>
        </p:nvGrpSpPr>
        <p:grpSpPr>
          <a:xfrm>
            <a:off x="968592" y="6170991"/>
            <a:ext cx="914400" cy="533479"/>
            <a:chOff x="518032" y="978681"/>
            <a:chExt cx="4572000" cy="2667393"/>
          </a:xfrm>
        </p:grpSpPr>
        <p:sp>
          <p:nvSpPr>
            <p:cNvPr id="17"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0"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ver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cxnSp>
        <p:nvCxnSpPr>
          <p:cNvPr id="10" name="Shape 9"/>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0"/>
          </p:nvPr>
        </p:nvSpPr>
        <p:spPr/>
        <p:txBody>
          <a:bodyPr/>
          <a:lstStyle/>
          <a:p>
            <a:r>
              <a:rPr lang="it-IT"/>
              <a:t>Ottobre 2016</a:t>
            </a:r>
            <a:endParaRPr lang="en-GB"/>
          </a:p>
        </p:txBody>
      </p:sp>
      <p:sp>
        <p:nvSpPr>
          <p:cNvPr id="8" name="Footer Placeholder 7"/>
          <p:cNvSpPr>
            <a:spLocks noGrp="1"/>
          </p:cNvSpPr>
          <p:nvPr>
            <p:ph type="ftr" sz="quarter" idx="11"/>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2"/>
          </p:nvPr>
        </p:nvSpPr>
        <p:spPr/>
        <p:txBody>
          <a:bodyPr/>
          <a:lstStyle/>
          <a:p>
            <a:fld id="{5078C5B1-CBD6-48CA-8EB6-773E5A759B59}" type="slidenum">
              <a:rPr lang="en-GB" smtClean="0"/>
              <a:pPr/>
              <a:t>‹#›</a:t>
            </a:fld>
            <a:endParaRPr lang="en-GB"/>
          </a:p>
        </p:txBody>
      </p:sp>
      <p:sp>
        <p:nvSpPr>
          <p:cNvPr id="11"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Empty no Footer">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it-IT"/>
              <a:t>Ottobre 2016</a:t>
            </a:r>
            <a:endParaRPr lang="en-GB"/>
          </a:p>
        </p:txBody>
      </p:sp>
      <p:sp>
        <p:nvSpPr>
          <p:cNvPr id="7" name="Footer Placeholder 6"/>
          <p:cNvSpPr>
            <a:spLocks noGrp="1"/>
          </p:cNvSpPr>
          <p:nvPr>
            <p:ph type="ftr" sz="quarter" idx="11"/>
          </p:nvPr>
        </p:nvSpPr>
        <p:spPr/>
        <p:txBody>
          <a:body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p>
            <a:fld id="{3084DCD6-E471-43B1-BB7E-09FAE21C44B2}"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ey poi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lnSpc>
                <a:spcPct val="100000"/>
              </a:lnSpc>
              <a:defRPr baseline="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cxnSp>
        <p:nvCxnSpPr>
          <p:cNvPr id="11" name="Shape 10"/>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Content Placeholder 26"/>
          <p:cNvSpPr>
            <a:spLocks noGrp="1"/>
          </p:cNvSpPr>
          <p:nvPr>
            <p:ph sz="quarter" idx="15"/>
          </p:nvPr>
        </p:nvSpPr>
        <p:spPr>
          <a:xfrm>
            <a:off x="533400" y="1752600"/>
            <a:ext cx="8077200" cy="4419600"/>
          </a:xfrm>
        </p:spPr>
        <p:txBody>
          <a:bodyPr/>
          <a:lstStyle>
            <a:lvl1pPr>
              <a:defRPr sz="3200" baseline="0">
                <a:solidFill>
                  <a:schemeClr val="tx2"/>
                </a:solidFill>
              </a:defRPr>
            </a:lvl1pPr>
            <a:lvl2pPr>
              <a:buClr>
                <a:schemeClr val="tx2"/>
              </a:buClr>
              <a:defRPr sz="3200">
                <a:solidFill>
                  <a:schemeClr val="tx2"/>
                </a:solidFill>
              </a:defRPr>
            </a:lvl2pPr>
            <a:lvl3pPr>
              <a:buClr>
                <a:schemeClr val="tx2"/>
              </a:buClr>
              <a:defRPr sz="3200">
                <a:solidFill>
                  <a:schemeClr val="tx2"/>
                </a:solidFill>
              </a:defRPr>
            </a:lvl3pPr>
            <a:lvl4pPr>
              <a:buClr>
                <a:schemeClr val="tx2"/>
              </a:buClr>
              <a:defRPr sz="3200">
                <a:solidFill>
                  <a:schemeClr val="tx2"/>
                </a:solidFill>
              </a:defRPr>
            </a:lvl4pPr>
            <a:lvl5pPr>
              <a:buClr>
                <a:schemeClr val="tx2"/>
              </a:buClr>
              <a:defRPr sz="3200">
                <a:solidFill>
                  <a:schemeClr val="tx2"/>
                </a:solidFill>
              </a:defRPr>
            </a:lvl5pPr>
            <a:lvl6pPr>
              <a:buClr>
                <a:schemeClr val="tx2"/>
              </a:buClr>
              <a:defRPr sz="3200" baseline="0">
                <a:solidFill>
                  <a:schemeClr val="tx2"/>
                </a:solidFill>
              </a:defRPr>
            </a:lvl6pPr>
            <a:lvl7pPr>
              <a:buClr>
                <a:schemeClr val="tx2"/>
              </a:buClr>
              <a:buAutoNum type="alphaLcPeriod"/>
              <a:defRPr sz="3200" baseline="0">
                <a:solidFill>
                  <a:schemeClr val="tx2"/>
                </a:solidFill>
              </a:defRPr>
            </a:lvl7pPr>
            <a:lvl8pPr>
              <a:buClr>
                <a:schemeClr val="tx2"/>
              </a:buClr>
              <a:buNone/>
              <a:defRPr sz="3200">
                <a:solidFill>
                  <a:schemeClr val="tx2"/>
                </a:solidFill>
              </a:defRPr>
            </a:lvl8pPr>
            <a:lvl9pPr>
              <a:defRPr sz="3200"/>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9C07B803-D2E3-4246-96E9-48C2E0F35F31}"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Key point: Colou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lnSpc>
                <a:spcPct val="100000"/>
              </a:lnSpc>
              <a:defRPr baseline="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 name="Content Placeholder 2"/>
          <p:cNvSpPr>
            <a:spLocks noGrp="1"/>
          </p:cNvSpPr>
          <p:nvPr>
            <p:ph idx="1"/>
          </p:nvPr>
        </p:nvSpPr>
        <p:spPr>
          <a:xfrm>
            <a:off x="533400" y="1752600"/>
            <a:ext cx="8077200" cy="4419600"/>
          </a:xfrm>
        </p:spPr>
        <p:txBody>
          <a:bodyPr>
            <a:noAutofit/>
          </a:bodyPr>
          <a:lstStyle>
            <a:lvl1pPr>
              <a:lnSpc>
                <a:spcPts val="3600"/>
              </a:lnSpc>
              <a:spcBef>
                <a:spcPts val="0"/>
              </a:spcBef>
              <a:spcAft>
                <a:spcPts val="600"/>
              </a:spcAft>
              <a:defRPr sz="3200" baseline="0">
                <a:solidFill>
                  <a:schemeClr val="bg1"/>
                </a:solidFill>
              </a:defRPr>
            </a:lvl1pPr>
            <a:lvl2pPr marL="444500" indent="-263525">
              <a:lnSpc>
                <a:spcPts val="3600"/>
              </a:lnSpc>
              <a:spcBef>
                <a:spcPts val="0"/>
              </a:spcBef>
              <a:spcAft>
                <a:spcPts val="600"/>
              </a:spcAft>
              <a:buClr>
                <a:schemeClr val="bg1"/>
              </a:buClr>
              <a:defRPr sz="3200">
                <a:solidFill>
                  <a:schemeClr val="bg1"/>
                </a:solidFill>
              </a:defRPr>
            </a:lvl2pPr>
            <a:lvl3pPr marL="714375" indent="-266700">
              <a:lnSpc>
                <a:spcPts val="3600"/>
              </a:lnSpc>
              <a:spcBef>
                <a:spcPts val="0"/>
              </a:spcBef>
              <a:spcAft>
                <a:spcPts val="600"/>
              </a:spcAft>
              <a:buClr>
                <a:schemeClr val="bg1"/>
              </a:buClr>
              <a:defRPr sz="3200">
                <a:solidFill>
                  <a:schemeClr val="bg1"/>
                </a:solidFill>
              </a:defRPr>
            </a:lvl3pPr>
            <a:lvl4pPr marL="984250" indent="-266700">
              <a:lnSpc>
                <a:spcPts val="3600"/>
              </a:lnSpc>
              <a:spcBef>
                <a:spcPts val="0"/>
              </a:spcBef>
              <a:spcAft>
                <a:spcPts val="600"/>
              </a:spcAft>
              <a:buClr>
                <a:schemeClr val="bg1"/>
              </a:buClr>
              <a:defRPr sz="3200">
                <a:solidFill>
                  <a:schemeClr val="bg1"/>
                </a:solidFill>
              </a:defRPr>
            </a:lvl4pPr>
            <a:lvl5pPr marL="1341438" indent="-266700">
              <a:lnSpc>
                <a:spcPts val="3600"/>
              </a:lnSpc>
              <a:spcBef>
                <a:spcPts val="0"/>
              </a:spcBef>
              <a:spcAft>
                <a:spcPts val="600"/>
              </a:spcAft>
              <a:buClr>
                <a:schemeClr val="bg1"/>
              </a:buClr>
              <a:defRPr sz="3200">
                <a:solidFill>
                  <a:schemeClr val="bg1"/>
                </a:solidFill>
              </a:defRPr>
            </a:lvl5pPr>
            <a:lvl6pPr marL="1611313" indent="-271463">
              <a:lnSpc>
                <a:spcPts val="3600"/>
              </a:lnSpc>
              <a:spcBef>
                <a:spcPts val="0"/>
              </a:spcBef>
              <a:spcAft>
                <a:spcPts val="60"/>
              </a:spcAft>
              <a:buClr>
                <a:schemeClr val="bg1"/>
              </a:buClr>
              <a:buFont typeface="Arial" pitchFamily="34" charset="0"/>
              <a:buNone/>
              <a:defRPr sz="2800">
                <a:solidFill>
                  <a:schemeClr val="bg1"/>
                </a:solidFill>
              </a:defRPr>
            </a:lvl6pPr>
            <a:lvl7pPr>
              <a:defRPr sz="2800">
                <a:solidFill>
                  <a:schemeClr val="bg1"/>
                </a:solidFill>
              </a:defRPr>
            </a:lvl7pPr>
            <a:lvl8pPr>
              <a:lnSpc>
                <a:spcPts val="3600"/>
              </a:lnSpc>
              <a:defRPr sz="2800">
                <a:solidFill>
                  <a:schemeClr val="bg1"/>
                </a:solidFill>
              </a:defRPr>
            </a:lvl8pPr>
            <a:lvl9pPr>
              <a:defRPr sz="2800">
                <a:solidFill>
                  <a:schemeClr val="bg1"/>
                </a:solidFill>
              </a:defRPr>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1" name="Shape 10"/>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Date Placeholder 7"/>
          <p:cNvSpPr>
            <a:spLocks noGrp="1"/>
          </p:cNvSpPr>
          <p:nvPr>
            <p:ph type="dt" sz="half" idx="10"/>
          </p:nvPr>
        </p:nvSpPr>
        <p:spPr/>
        <p:txBody>
          <a:bodyPr/>
          <a:lstStyle>
            <a:lvl1pPr>
              <a:defRPr>
                <a:solidFill>
                  <a:schemeClr val="lt1"/>
                </a:solidFill>
              </a:defRPr>
            </a:lvl1pPr>
          </a:lstStyle>
          <a:p>
            <a:r>
              <a:rPr lang="it-IT"/>
              <a:t>Ottobre 2016</a:t>
            </a:r>
            <a:endParaRPr lang="en-GB"/>
          </a:p>
        </p:txBody>
      </p:sp>
      <p:sp>
        <p:nvSpPr>
          <p:cNvPr id="9" name="Footer Placeholder 8"/>
          <p:cNvSpPr>
            <a:spLocks noGrp="1"/>
          </p:cNvSpPr>
          <p:nvPr>
            <p:ph type="ftr" sz="quarter" idx="11"/>
          </p:nvPr>
        </p:nvSpPr>
        <p:spPr/>
        <p:txBody>
          <a:bodyPr/>
          <a:lstStyle>
            <a:lvl1pPr>
              <a:defRPr>
                <a:solidFill>
                  <a:schemeClr val="lt1"/>
                </a:solidFill>
              </a:defRPr>
            </a:lvl1pPr>
          </a:lstStyle>
          <a:p>
            <a:r>
              <a:rPr lang="it-IT"/>
              <a:t>Ordine Dottori Commercialisti ed Esperti Contabili di Napoli</a:t>
            </a:r>
            <a:endParaRPr lang="en-GB"/>
          </a:p>
        </p:txBody>
      </p:sp>
      <p:sp>
        <p:nvSpPr>
          <p:cNvPr id="10" name="Slide Number Placeholder 9"/>
          <p:cNvSpPr>
            <a:spLocks noGrp="1"/>
          </p:cNvSpPr>
          <p:nvPr>
            <p:ph type="sldNum" sz="quarter" idx="12"/>
          </p:nvPr>
        </p:nvSpPr>
        <p:spPr/>
        <p:txBody>
          <a:bodyPr/>
          <a:lstStyle>
            <a:lvl1pPr>
              <a:defRPr>
                <a:solidFill>
                  <a:schemeClr val="lt1"/>
                </a:solidFill>
              </a:defRPr>
            </a:lvl1pPr>
          </a:lstStyle>
          <a:p>
            <a:fld id="{2292EF77-9ACC-4479-8BEB-810E7C4113B6}" type="slidenum">
              <a:rPr lang="en-GB" smtClean="0"/>
              <a:pPr/>
              <a:t>‹#›</a:t>
            </a:fld>
            <a:endParaRPr lang="en-GB"/>
          </a:p>
        </p:txBody>
      </p:sp>
      <p:sp>
        <p:nvSpPr>
          <p:cNvPr id="12"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1"/>
            <a:ext cx="8077200" cy="1066799"/>
          </a:xfrm>
        </p:spPr>
        <p:txBody>
          <a:bodyPr anchor="t" anchorCtr="0">
            <a:noAutofit/>
          </a:bodyPr>
          <a:lstStyle>
            <a:lvl1pPr>
              <a:lnSpc>
                <a:spcPct val="90000"/>
              </a:lnSpc>
              <a:defRPr sz="320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58" name="Subtitle 2"/>
          <p:cNvSpPr>
            <a:spLocks noGrp="1"/>
          </p:cNvSpPr>
          <p:nvPr>
            <p:ph type="subTitle" idx="1"/>
          </p:nvPr>
        </p:nvSpPr>
        <p:spPr bwMode="black">
          <a:xfrm>
            <a:off x="533400" y="1905001"/>
            <a:ext cx="8077200" cy="1371599"/>
          </a:xfrm>
        </p:spPr>
        <p:txBody>
          <a:bodyPr>
            <a:noAutofit/>
          </a:bodyPr>
          <a:lstStyle>
            <a:lvl1pPr marL="0" indent="0" algn="l">
              <a:lnSpc>
                <a:spcPct val="90000"/>
              </a:lnSpc>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2" name="Shape 11"/>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0"/>
          </p:nvPr>
        </p:nvSpPr>
        <p:spPr/>
        <p:txBody>
          <a:bodyPr/>
          <a:lstStyle/>
          <a:p>
            <a:r>
              <a:rPr lang="it-IT"/>
              <a:t>Ottobre 2016</a:t>
            </a:r>
            <a:endParaRPr lang="en-GB"/>
          </a:p>
        </p:txBody>
      </p:sp>
      <p:sp>
        <p:nvSpPr>
          <p:cNvPr id="7" name="Footer Placeholder 6"/>
          <p:cNvSpPr>
            <a:spLocks noGrp="1"/>
          </p:cNvSpPr>
          <p:nvPr>
            <p:ph type="ftr" sz="quarter" idx="11"/>
          </p:nvPr>
        </p:nvSpPr>
        <p:spPr/>
        <p:txBody>
          <a:body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p>
            <a:fld id="{917FF8BF-0F57-4847-8D44-CFFA0FC37775}"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ection Divider: Colour">
    <p:bg>
      <p:bgPr>
        <a:solidFill>
          <a:schemeClr val="tx2"/>
        </a:solidFill>
        <a:effectLst/>
      </p:bgPr>
    </p:bg>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0"/>
            <a:ext cx="8077200" cy="1066800"/>
          </a:xfrm>
        </p:spPr>
        <p:txBody>
          <a:bodyPr anchor="t" anchorCtr="0">
            <a:noAutofit/>
          </a:bodyPr>
          <a:lstStyle>
            <a:lvl1pPr>
              <a:lnSpc>
                <a:spcPct val="90000"/>
              </a:lnSpc>
              <a:defRPr sz="3200" baseline="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2" name="Subtitle 2"/>
          <p:cNvSpPr>
            <a:spLocks noGrp="1"/>
          </p:cNvSpPr>
          <p:nvPr>
            <p:ph type="subTitle" idx="1"/>
          </p:nvPr>
        </p:nvSpPr>
        <p:spPr bwMode="black">
          <a:xfrm>
            <a:off x="533400" y="1905000"/>
            <a:ext cx="8077200" cy="1371600"/>
          </a:xfrm>
        </p:spPr>
        <p:txBody>
          <a:bodyPr>
            <a:noAutofit/>
          </a:bodyPr>
          <a:lstStyle>
            <a:lvl1pPr marL="0" indent="0" algn="l">
              <a:lnSpc>
                <a:spcPct val="90000"/>
              </a:lnSpc>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1" name="Shape 10"/>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0"/>
          </p:nvPr>
        </p:nvSpPr>
        <p:spPr/>
        <p:txBody>
          <a:bodyPr/>
          <a:lstStyle>
            <a:lvl1pPr>
              <a:defRPr>
                <a:solidFill>
                  <a:schemeClr val="lt1"/>
                </a:solidFill>
              </a:defRPr>
            </a:lvl1pPr>
          </a:lstStyle>
          <a:p>
            <a:r>
              <a:rPr lang="it-IT"/>
              <a:t>Ottobre 2016</a:t>
            </a:r>
            <a:endParaRPr lang="en-GB"/>
          </a:p>
        </p:txBody>
      </p:sp>
      <p:sp>
        <p:nvSpPr>
          <p:cNvPr id="7" name="Footer Placeholder 6"/>
          <p:cNvSpPr>
            <a:spLocks noGrp="1"/>
          </p:cNvSpPr>
          <p:nvPr>
            <p:ph type="ftr" sz="quarter" idx="11"/>
          </p:nvPr>
        </p:nvSpPr>
        <p:spPr/>
        <p:txBody>
          <a:bodyPr/>
          <a:lstStyle>
            <a:lvl1pPr>
              <a:defRPr>
                <a:solidFill>
                  <a:schemeClr val="lt1"/>
                </a:solidFill>
              </a:defRPr>
            </a:lvl1p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lvl1pPr>
              <a:defRPr>
                <a:solidFill>
                  <a:schemeClr val="lt1"/>
                </a:solidFill>
              </a:defRPr>
            </a:lvl1pPr>
          </a:lstStyle>
          <a:p>
            <a:fld id="{064A89A2-FA0C-49A9-9E57-329859F56BD6}"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ection Divider: Content">
    <p:bg>
      <p:bgPr>
        <a:solidFill>
          <a:schemeClr val="tx2"/>
        </a:solidFill>
        <a:effectLst/>
      </p:bgPr>
    </p:bg>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0"/>
            <a:ext cx="8077200" cy="1066800"/>
          </a:xfrm>
        </p:spPr>
        <p:txBody>
          <a:bodyPr anchor="t" anchorCtr="0">
            <a:noAutofit/>
          </a:bodyPr>
          <a:lstStyle>
            <a:lvl1pPr>
              <a:lnSpc>
                <a:spcPct val="90000"/>
              </a:lnSpc>
              <a:defRPr sz="320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0" name="Content Placeholder 19"/>
          <p:cNvSpPr>
            <a:spLocks noGrp="1"/>
          </p:cNvSpPr>
          <p:nvPr>
            <p:ph sz="quarter" idx="13"/>
          </p:nvPr>
        </p:nvSpPr>
        <p:spPr>
          <a:xfrm>
            <a:off x="533401" y="2819400"/>
            <a:ext cx="3962399" cy="3352800"/>
          </a:xfrm>
        </p:spPr>
        <p:txBody>
          <a:bodyPr/>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vl6pPr>
              <a:buClr>
                <a:schemeClr val="bg1"/>
              </a:buCl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3" name="Subtitle 2"/>
          <p:cNvSpPr>
            <a:spLocks noGrp="1"/>
          </p:cNvSpPr>
          <p:nvPr>
            <p:ph type="subTitle" idx="1"/>
          </p:nvPr>
        </p:nvSpPr>
        <p:spPr bwMode="black">
          <a:xfrm>
            <a:off x="533400" y="1905001"/>
            <a:ext cx="8077200" cy="762000"/>
          </a:xfrm>
        </p:spPr>
        <p:txBody>
          <a:bodyPr>
            <a:noAutofit/>
          </a:bodyPr>
          <a:lstStyle>
            <a:lvl1pPr marL="0" indent="0" algn="l">
              <a:lnSpc>
                <a:spcPct val="90000"/>
              </a:lnSpc>
              <a:buNone/>
              <a:defRPr sz="320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2" name="Shape 11"/>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4"/>
          </p:nvPr>
        </p:nvSpPr>
        <p:spPr/>
        <p:txBody>
          <a:bodyPr/>
          <a:lstStyle>
            <a:lvl1pPr>
              <a:defRPr>
                <a:solidFill>
                  <a:schemeClr val="lt1"/>
                </a:solidFill>
              </a:defRPr>
            </a:lvl1pPr>
          </a:lstStyle>
          <a:p>
            <a:r>
              <a:rPr lang="it-IT"/>
              <a:t>Ottobre 2016</a:t>
            </a:r>
            <a:endParaRPr lang="en-GB"/>
          </a:p>
        </p:txBody>
      </p:sp>
      <p:sp>
        <p:nvSpPr>
          <p:cNvPr id="7" name="Footer Placeholder 6"/>
          <p:cNvSpPr>
            <a:spLocks noGrp="1"/>
          </p:cNvSpPr>
          <p:nvPr>
            <p:ph type="ftr" sz="quarter" idx="15"/>
          </p:nvPr>
        </p:nvSpPr>
        <p:spPr/>
        <p:txBody>
          <a:bodyPr/>
          <a:lstStyle>
            <a:lvl1pPr>
              <a:defRPr>
                <a:solidFill>
                  <a:schemeClr val="lt1"/>
                </a:solidFill>
              </a:defRPr>
            </a:lvl1pPr>
          </a:lstStyle>
          <a:p>
            <a:r>
              <a:rPr lang="it-IT"/>
              <a:t>Ordine Dottori Commercialisti ed Esperti Contabili di Napoli</a:t>
            </a:r>
            <a:endParaRPr lang="en-GB"/>
          </a:p>
        </p:txBody>
      </p:sp>
      <p:sp>
        <p:nvSpPr>
          <p:cNvPr id="8" name="Slide Number Placeholder 7"/>
          <p:cNvSpPr>
            <a:spLocks noGrp="1"/>
          </p:cNvSpPr>
          <p:nvPr>
            <p:ph type="sldNum" sz="quarter" idx="16"/>
          </p:nvPr>
        </p:nvSpPr>
        <p:spPr/>
        <p:txBody>
          <a:bodyPr/>
          <a:lstStyle>
            <a:lvl1pPr>
              <a:defRPr>
                <a:solidFill>
                  <a:schemeClr val="lt1"/>
                </a:solidFill>
              </a:defRPr>
            </a:lvl1pPr>
          </a:lstStyle>
          <a:p>
            <a:fld id="{E8E28DE0-0402-4DDA-ABA8-533801CD31EC}"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ver Slide: Fixed Logo">
    <p:spTree>
      <p:nvGrpSpPr>
        <p:cNvPr id="1" name=""/>
        <p:cNvGrpSpPr/>
        <p:nvPr/>
      </p:nvGrpSpPr>
      <p:grpSpPr>
        <a:xfrm>
          <a:off x="0" y="0"/>
          <a:ext cx="0" cy="0"/>
          <a:chOff x="0" y="0"/>
          <a:chExt cx="0" cy="0"/>
        </a:xfrm>
      </p:grpSpPr>
      <p:cxnSp>
        <p:nvCxnSpPr>
          <p:cNvPr id="141" name="Shape 140"/>
          <p:cNvCxnSpPr/>
          <p:nvPr/>
        </p:nvCxnSpPr>
        <p:spPr>
          <a:xfrm rot="5400000" flipH="1" flipV="1">
            <a:off x="5096257" y="-2734056"/>
            <a:ext cx="152399" cy="6839712"/>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42" name="Title 1"/>
          <p:cNvSpPr>
            <a:spLocks noGrp="1"/>
          </p:cNvSpPr>
          <p:nvPr>
            <p:ph type="ctrTitle" hasCustomPrompt="1"/>
          </p:nvPr>
        </p:nvSpPr>
        <p:spPr bwMode="black">
          <a:xfrm>
            <a:off x="1895475" y="838200"/>
            <a:ext cx="5343525" cy="914400"/>
          </a:xfrm>
        </p:spPr>
        <p:txBody>
          <a:bodyPr anchor="t" anchorCtr="0">
            <a:noAutofit/>
          </a:bodyPr>
          <a:lstStyle>
            <a:lvl1pPr>
              <a:lnSpc>
                <a:spcPct val="90000"/>
              </a:lnSpc>
              <a:defRPr sz="3200" b="1" i="1" baseline="0">
                <a:solidFill>
                  <a:schemeClr val="tx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143" name="Subtitle 2"/>
          <p:cNvSpPr>
            <a:spLocks noGrp="1"/>
          </p:cNvSpPr>
          <p:nvPr>
            <p:ph type="subTitle" idx="1" hasCustomPrompt="1"/>
          </p:nvPr>
        </p:nvSpPr>
        <p:spPr bwMode="black">
          <a:xfrm>
            <a:off x="1895475" y="1828799"/>
            <a:ext cx="5343525" cy="914401"/>
          </a:xfrm>
        </p:spPr>
        <p:txBody>
          <a:bodyPr>
            <a:noAutofit/>
          </a:bodyPr>
          <a:lstStyle>
            <a:lvl1pPr marL="0" indent="0" algn="l">
              <a:lnSpc>
                <a:spcPct val="90000"/>
              </a:lnSpc>
              <a:spcAft>
                <a:spcPts val="0"/>
              </a:spcAft>
              <a:buNone/>
              <a:defRPr sz="3200" baseline="0">
                <a:solidFill>
                  <a:schemeClr val="tx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144" name="Text Placeholder 31"/>
          <p:cNvSpPr>
            <a:spLocks noGrp="1"/>
          </p:cNvSpPr>
          <p:nvPr>
            <p:ph type="body" sz="quarter" idx="10" hasCustomPrompt="1"/>
          </p:nvPr>
        </p:nvSpPr>
        <p:spPr bwMode="black">
          <a:xfrm>
            <a:off x="1895475" y="374904"/>
            <a:ext cx="4105656" cy="146304"/>
          </a:xfrm>
        </p:spPr>
        <p:txBody>
          <a:bodyPr/>
          <a:lstStyle>
            <a:lvl1pPr>
              <a:defRPr sz="1100">
                <a:solidFill>
                  <a:schemeClr val="tx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02" name="Group 101"/>
          <p:cNvGrpSpPr>
            <a:grpSpLocks noChangeAspect="1"/>
          </p:cNvGrpSpPr>
          <p:nvPr userDrawn="1"/>
        </p:nvGrpSpPr>
        <p:grpSpPr>
          <a:xfrm>
            <a:off x="968592" y="5768681"/>
            <a:ext cx="1232283" cy="935789"/>
            <a:chOff x="518032" y="-1032869"/>
            <a:chExt cx="6161413" cy="4678943"/>
          </a:xfrm>
        </p:grpSpPr>
        <p:grpSp>
          <p:nvGrpSpPr>
            <p:cNvPr id="103" name="Group 73"/>
            <p:cNvGrpSpPr>
              <a:grpSpLocks noChangeAspect="1"/>
            </p:cNvGrpSpPr>
            <p:nvPr/>
          </p:nvGrpSpPr>
          <p:grpSpPr>
            <a:xfrm>
              <a:off x="4438637" y="-1032863"/>
              <a:ext cx="2240792" cy="2011550"/>
              <a:chOff x="1905000" y="5715000"/>
              <a:chExt cx="445770" cy="381000"/>
            </a:xfrm>
          </p:grpSpPr>
          <p:sp>
            <p:nvSpPr>
              <p:cNvPr id="107" name="Rectangle 25"/>
              <p:cNvSpPr>
                <a:spLocks noChangeArrowheads="1"/>
              </p:cNvSpPr>
              <p:nvPr userDrawn="1"/>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8" name="Rectangle 26"/>
              <p:cNvSpPr>
                <a:spLocks noChangeArrowheads="1"/>
              </p:cNvSpPr>
              <p:nvPr userDrawn="1"/>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9" name="Rectangle 27"/>
              <p:cNvSpPr>
                <a:spLocks noChangeArrowheads="1"/>
              </p:cNvSpPr>
              <p:nvPr userDrawn="1"/>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0" name="Rectangle 28"/>
              <p:cNvSpPr>
                <a:spLocks noChangeArrowheads="1"/>
              </p:cNvSpPr>
              <p:nvPr userDrawn="1"/>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1" name="Rectangle 29"/>
              <p:cNvSpPr>
                <a:spLocks noChangeArrowheads="1"/>
              </p:cNvSpPr>
              <p:nvPr userDrawn="1"/>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2" name="Rectangle 30"/>
              <p:cNvSpPr>
                <a:spLocks noChangeArrowheads="1"/>
              </p:cNvSpPr>
              <p:nvPr userDrawn="1"/>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3" name="Rectangle 31"/>
              <p:cNvSpPr>
                <a:spLocks noChangeArrowheads="1"/>
              </p:cNvSpPr>
              <p:nvPr userDrawn="1"/>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4" name="Rectangle 32"/>
              <p:cNvSpPr>
                <a:spLocks noChangeArrowheads="1"/>
              </p:cNvSpPr>
              <p:nvPr userDrawn="1"/>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5" name="Freeform 33"/>
              <p:cNvSpPr>
                <a:spLocks/>
              </p:cNvSpPr>
              <p:nvPr userDrawn="1"/>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6" name="Rectangle 34"/>
              <p:cNvSpPr>
                <a:spLocks noChangeArrowheads="1"/>
              </p:cNvSpPr>
              <p:nvPr userDrawn="1"/>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7" name="Rectangle 35"/>
              <p:cNvSpPr>
                <a:spLocks noChangeArrowheads="1"/>
              </p:cNvSpPr>
              <p:nvPr userDrawn="1"/>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8" name="Rectangle 36"/>
              <p:cNvSpPr>
                <a:spLocks noChangeArrowheads="1"/>
              </p:cNvSpPr>
              <p:nvPr userDrawn="1"/>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9" name="Rectangle 25"/>
              <p:cNvSpPr>
                <a:spLocks noChangeArrowheads="1"/>
              </p:cNvSpPr>
              <p:nvPr/>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0" name="Rectangle 26"/>
              <p:cNvSpPr>
                <a:spLocks noChangeArrowheads="1"/>
              </p:cNvSpPr>
              <p:nvPr/>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1" name="Rectangle 27"/>
              <p:cNvSpPr>
                <a:spLocks noChangeArrowheads="1"/>
              </p:cNvSpPr>
              <p:nvPr/>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2" name="Rectangle 28"/>
              <p:cNvSpPr>
                <a:spLocks noChangeArrowheads="1"/>
              </p:cNvSpPr>
              <p:nvPr/>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3" name="Rectangle 29"/>
              <p:cNvSpPr>
                <a:spLocks noChangeArrowheads="1"/>
              </p:cNvSpPr>
              <p:nvPr/>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4" name="Rectangle 30"/>
              <p:cNvSpPr>
                <a:spLocks noChangeArrowheads="1"/>
              </p:cNvSpPr>
              <p:nvPr/>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5" name="Rectangle 31"/>
              <p:cNvSpPr>
                <a:spLocks noChangeArrowheads="1"/>
              </p:cNvSpPr>
              <p:nvPr/>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6" name="Rectangle 32"/>
              <p:cNvSpPr>
                <a:spLocks noChangeArrowheads="1"/>
              </p:cNvSpPr>
              <p:nvPr/>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7" name="Freeform 33"/>
              <p:cNvSpPr>
                <a:spLocks/>
              </p:cNvSpPr>
              <p:nvPr/>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8" name="Rectangle 34"/>
              <p:cNvSpPr>
                <a:spLocks noChangeArrowheads="1"/>
              </p:cNvSpPr>
              <p:nvPr/>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9" name="Rectangle 35"/>
              <p:cNvSpPr>
                <a:spLocks noChangeArrowheads="1"/>
              </p:cNvSpPr>
              <p:nvPr/>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30" name="Rectangle 36"/>
              <p:cNvSpPr>
                <a:spLocks noChangeArrowheads="1"/>
              </p:cNvSpPr>
              <p:nvPr/>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grpSp>
        <p:grpSp>
          <p:nvGrpSpPr>
            <p:cNvPr id="104" name="Group 32"/>
            <p:cNvGrpSpPr/>
            <p:nvPr/>
          </p:nvGrpSpPr>
          <p:grpSpPr>
            <a:xfrm>
              <a:off x="518032" y="978681"/>
              <a:ext cx="4572000" cy="2667393"/>
              <a:chOff x="518032" y="978681"/>
              <a:chExt cx="4572000" cy="2667393"/>
            </a:xfrm>
          </p:grpSpPr>
          <p:sp>
            <p:nvSpPr>
              <p:cNvPr id="105"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6"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ver Slide: Client Logo">
    <p:spTree>
      <p:nvGrpSpPr>
        <p:cNvPr id="1" name=""/>
        <p:cNvGrpSpPr/>
        <p:nvPr/>
      </p:nvGrpSpPr>
      <p:grpSpPr>
        <a:xfrm>
          <a:off x="0" y="0"/>
          <a:ext cx="0" cy="0"/>
          <a:chOff x="0" y="0"/>
          <a:chExt cx="0" cy="0"/>
        </a:xfrm>
      </p:grpSpPr>
      <p:grpSp>
        <p:nvGrpSpPr>
          <p:cNvPr id="32" name="Group 31"/>
          <p:cNvGrpSpPr/>
          <p:nvPr userDrawn="1"/>
        </p:nvGrpSpPr>
        <p:grpSpPr bwMode="gray">
          <a:xfrm>
            <a:off x="1752601" y="1"/>
            <a:ext cx="7391400" cy="6176009"/>
            <a:chOff x="19140488" y="13674"/>
            <a:chExt cx="7443798" cy="6145827"/>
          </a:xfrm>
        </p:grpSpPr>
        <p:sp>
          <p:nvSpPr>
            <p:cNvPr id="35"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6"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7"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2"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3"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4"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8"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9"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50"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51"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52"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31" name="Picture Placeholder 76"/>
          <p:cNvSpPr>
            <a:spLocks noGrp="1"/>
          </p:cNvSpPr>
          <p:nvPr>
            <p:ph type="pic" sz="quarter" idx="13"/>
          </p:nvPr>
        </p:nvSpPr>
        <p:spPr>
          <a:xfrm>
            <a:off x="609601" y="3048000"/>
            <a:ext cx="914400" cy="762000"/>
          </a:xfrm>
        </p:spPr>
        <p:txBody>
          <a:bodyPr/>
          <a:lstStyle>
            <a:lvl1pPr>
              <a:defRPr sz="1400"/>
            </a:lvl1pPr>
          </a:lstStyle>
          <a:p>
            <a:r>
              <a:rPr lang="en-US" noProof="0" dirty="0"/>
              <a:t>Click icon to add picture</a:t>
            </a:r>
            <a:endParaRPr lang="en-GB" noProof="0" dirty="0"/>
          </a:p>
        </p:txBody>
      </p:sp>
      <p:grpSp>
        <p:nvGrpSpPr>
          <p:cNvPr id="3" name="Group 31"/>
          <p:cNvGrpSpPr/>
          <p:nvPr/>
        </p:nvGrpSpPr>
        <p:grpSpPr>
          <a:xfrm>
            <a:off x="489086" y="2901697"/>
            <a:ext cx="1209752" cy="151219"/>
            <a:chOff x="489087" y="2521685"/>
            <a:chExt cx="1209752" cy="151219"/>
          </a:xfrm>
        </p:grpSpPr>
        <p:cxnSp>
          <p:nvCxnSpPr>
            <p:cNvPr id="33" name="Straight Connector 32"/>
            <p:cNvCxnSpPr/>
            <p:nvPr userDrawn="1"/>
          </p:nvCxnSpPr>
          <p:spPr>
            <a:xfrm rot="10800000">
              <a:off x="489087" y="2521686"/>
              <a:ext cx="1209752"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a:xfrm rot="5400000">
              <a:off x="413478" y="2597295"/>
              <a:ext cx="151219"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45"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46"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47"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96" name="Group 32"/>
          <p:cNvGrpSpPr/>
          <p:nvPr/>
        </p:nvGrpSpPr>
        <p:grpSpPr>
          <a:xfrm>
            <a:off x="968592" y="6170991"/>
            <a:ext cx="914400" cy="533479"/>
            <a:chOff x="518032" y="978681"/>
            <a:chExt cx="4572000" cy="2667393"/>
          </a:xfrm>
        </p:grpSpPr>
        <p:sp>
          <p:nvSpPr>
            <p:cNvPr id="97"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98"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1" name="Content Placeholder 26"/>
          <p:cNvSpPr>
            <a:spLocks noGrp="1"/>
          </p:cNvSpPr>
          <p:nvPr>
            <p:ph sz="quarter" idx="15"/>
          </p:nvPr>
        </p:nvSpPr>
        <p:spPr>
          <a:xfrm>
            <a:off x="533400" y="1752600"/>
            <a:ext cx="8077200" cy="4419600"/>
          </a:xfrm>
        </p:spPr>
        <p:txBody>
          <a:bodyPr/>
          <a:lstStyle>
            <a:lvl1pPr>
              <a:defRPr baseline="0"/>
            </a:lvl1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5" name="Shape 14"/>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dirty="0"/>
          </a:p>
        </p:txBody>
      </p:sp>
      <p:sp>
        <p:nvSpPr>
          <p:cNvPr id="8" name="Footer Placeholder 7"/>
          <p:cNvSpPr>
            <a:spLocks noGrp="1"/>
          </p:cNvSpPr>
          <p:nvPr>
            <p:ph type="ftr" sz="quarter" idx="17"/>
          </p:nvPr>
        </p:nvSpPr>
        <p:spPr/>
        <p:txBody>
          <a:bodyPr/>
          <a:lstStyle>
            <a:lvl1pPr>
              <a:defRPr/>
            </a:lvl1pPr>
          </a:lstStyle>
          <a:p>
            <a:r>
              <a:rPr lang="it-IT"/>
              <a:t>Ordine Dottori Commercialisti ed Esperti Contabili di Napoli</a:t>
            </a:r>
            <a:endParaRPr lang="en-GB" dirty="0"/>
          </a:p>
        </p:txBody>
      </p:sp>
      <p:sp>
        <p:nvSpPr>
          <p:cNvPr id="9" name="Slide Number Placeholder 8"/>
          <p:cNvSpPr>
            <a:spLocks noGrp="1"/>
          </p:cNvSpPr>
          <p:nvPr>
            <p:ph type="sldNum" sz="quarter" idx="18"/>
          </p:nvPr>
        </p:nvSpPr>
        <p:spPr/>
        <p:txBody>
          <a:bodyPr/>
          <a:lstStyle/>
          <a:p>
            <a:fld id="{163CCB9D-839C-48E9-B37E-97CA8F67B0BC}"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ver Slide: Picture">
    <p:spTree>
      <p:nvGrpSpPr>
        <p:cNvPr id="1" name=""/>
        <p:cNvGrpSpPr/>
        <p:nvPr/>
      </p:nvGrpSpPr>
      <p:grpSpPr>
        <a:xfrm>
          <a:off x="0" y="0"/>
          <a:ext cx="0" cy="0"/>
          <a:chOff x="0" y="0"/>
          <a:chExt cx="0" cy="0"/>
        </a:xfrm>
      </p:grpSpPr>
      <p:grpSp>
        <p:nvGrpSpPr>
          <p:cNvPr id="27" name="Group 26"/>
          <p:cNvGrpSpPr/>
          <p:nvPr userDrawn="1"/>
        </p:nvGrpSpPr>
        <p:grpSpPr bwMode="gray">
          <a:xfrm>
            <a:off x="1752601" y="1"/>
            <a:ext cx="7391400" cy="6176009"/>
            <a:chOff x="19140488" y="13674"/>
            <a:chExt cx="7443798" cy="6145827"/>
          </a:xfrm>
        </p:grpSpPr>
        <p:sp>
          <p:nvSpPr>
            <p:cNvPr id="28"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9"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0"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1"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2"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3"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0"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1"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2"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3"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4"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54"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55"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56"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sp>
        <p:nvSpPr>
          <p:cNvPr id="17" name="Picture Placeholder 76"/>
          <p:cNvSpPr>
            <a:spLocks noGrp="1"/>
          </p:cNvSpPr>
          <p:nvPr>
            <p:ph type="pic" sz="quarter" idx="13"/>
          </p:nvPr>
        </p:nvSpPr>
        <p:spPr>
          <a:xfrm>
            <a:off x="1752600" y="2899977"/>
            <a:ext cx="6324600" cy="3272223"/>
          </a:xfrm>
        </p:spPr>
        <p:txBody>
          <a:bodyPr/>
          <a:lstStyle>
            <a:lvl1pPr>
              <a:defRPr sz="1400"/>
            </a:lvl1pPr>
          </a:lstStyle>
          <a:p>
            <a:r>
              <a:rPr lang="en-US" noProof="0" dirty="0"/>
              <a:t>Click icon to add picture</a:t>
            </a:r>
            <a:endParaRPr lang="en-GB" noProof="0" dirty="0"/>
          </a:p>
        </p:txBody>
      </p:sp>
      <p:grpSp>
        <p:nvGrpSpPr>
          <p:cNvPr id="18" name="Group 32"/>
          <p:cNvGrpSpPr/>
          <p:nvPr userDrawn="1"/>
        </p:nvGrpSpPr>
        <p:grpSpPr>
          <a:xfrm>
            <a:off x="968592" y="6170991"/>
            <a:ext cx="914400" cy="533479"/>
            <a:chOff x="518032" y="978681"/>
            <a:chExt cx="4572000" cy="2667393"/>
          </a:xfrm>
        </p:grpSpPr>
        <p:sp>
          <p:nvSpPr>
            <p:cNvPr id="19"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1"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ver Slide: Colour">
    <p:spTree>
      <p:nvGrpSpPr>
        <p:cNvPr id="1" name=""/>
        <p:cNvGrpSpPr/>
        <p:nvPr/>
      </p:nvGrpSpPr>
      <p:grpSpPr>
        <a:xfrm>
          <a:off x="0" y="0"/>
          <a:ext cx="0" cy="0"/>
          <a:chOff x="0" y="0"/>
          <a:chExt cx="0" cy="0"/>
        </a:xfrm>
      </p:grpSpPr>
      <p:sp>
        <p:nvSpPr>
          <p:cNvPr id="82" name="Rectangle 649"/>
          <p:cNvSpPr>
            <a:spLocks noChangeArrowheads="1"/>
          </p:cNvSpPr>
          <p:nvPr/>
        </p:nvSpPr>
        <p:spPr bwMode="gray">
          <a:xfrm>
            <a:off x="7391400" y="685801"/>
            <a:ext cx="1752600" cy="5486399"/>
          </a:xfrm>
          <a:prstGeom prst="rect">
            <a:avLst/>
          </a:prstGeom>
          <a:solidFill>
            <a:schemeClr val="tx2">
              <a:lumMod val="40000"/>
              <a:lumOff val="60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81" name="Rectangle 648"/>
          <p:cNvSpPr>
            <a:spLocks noChangeArrowheads="1"/>
          </p:cNvSpPr>
          <p:nvPr/>
        </p:nvSpPr>
        <p:spPr bwMode="gray">
          <a:xfrm>
            <a:off x="1752600" y="0"/>
            <a:ext cx="5638800" cy="685800"/>
          </a:xfrm>
          <a:prstGeom prst="rect">
            <a:avLst/>
          </a:prstGeom>
          <a:solidFill>
            <a:schemeClr val="tx2">
              <a:lumMod val="60000"/>
              <a:lumOff val="40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83" name="Rectangle 650"/>
          <p:cNvSpPr>
            <a:spLocks noChangeArrowheads="1"/>
          </p:cNvSpPr>
          <p:nvPr/>
        </p:nvSpPr>
        <p:spPr bwMode="gray">
          <a:xfrm>
            <a:off x="1752600" y="685800"/>
            <a:ext cx="5638800" cy="5486400"/>
          </a:xfrm>
          <a:prstGeom prst="rect">
            <a:avLst/>
          </a:prstGeom>
          <a:solidFill>
            <a:schemeClr val="tx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50"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51"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52"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1" name="Group 32"/>
          <p:cNvGrpSpPr/>
          <p:nvPr userDrawn="1"/>
        </p:nvGrpSpPr>
        <p:grpSpPr>
          <a:xfrm>
            <a:off x="968592" y="6170991"/>
            <a:ext cx="914400" cy="533479"/>
            <a:chOff x="518032" y="978681"/>
            <a:chExt cx="4572000" cy="2667393"/>
          </a:xfrm>
        </p:grpSpPr>
        <p:sp>
          <p:nvSpPr>
            <p:cNvPr id="12" name="Rectangle 37"/>
            <p:cNvSpPr>
              <a:spLocks noChangeArrowheads="1"/>
            </p:cNvSpPr>
            <p:nvPr userDrawn="1"/>
          </p:nvSpPr>
          <p:spPr bwMode="black">
            <a:xfrm>
              <a:off x="3295650" y="978681"/>
              <a:ext cx="1143000" cy="263229"/>
            </a:xfrm>
            <a:prstGeom prst="rect">
              <a:avLst/>
            </a:prstGeom>
            <a:solidFill>
              <a:schemeClr val="tx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3"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losing Statemen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defRPr sz="320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11" name="Text Placeholder 10"/>
          <p:cNvSpPr>
            <a:spLocks noGrp="1"/>
          </p:cNvSpPr>
          <p:nvPr>
            <p:ph type="body" sz="quarter" idx="10" hasCustomPrompt="1"/>
          </p:nvPr>
        </p:nvSpPr>
        <p:spPr>
          <a:xfrm>
            <a:off x="533400" y="5867400"/>
            <a:ext cx="4800600" cy="762000"/>
          </a:xfrm>
        </p:spPr>
        <p:txBody>
          <a:bodyPr anchor="b"/>
          <a:lstStyle>
            <a:lvl1pPr>
              <a:defRPr sz="900">
                <a:latin typeface="Arial" pitchFamily="34" charset="0"/>
                <a:cs typeface="Arial" pitchFamily="34" charset="0"/>
              </a:defRPr>
            </a:lvl1pPr>
          </a:lstStyle>
          <a:p>
            <a:pPr lvl="0"/>
            <a:r>
              <a:rPr lang="de-DE" noProof="0" dirty="0"/>
              <a:t>Add legal </a:t>
            </a:r>
            <a:r>
              <a:rPr lang="de-DE" noProof="0" dirty="0" err="1"/>
              <a:t>and</a:t>
            </a:r>
            <a:r>
              <a:rPr lang="de-DE" noProof="0" dirty="0"/>
              <a:t> </a:t>
            </a:r>
            <a:r>
              <a:rPr lang="de-DE" noProof="0" dirty="0" err="1"/>
              <a:t>copyright</a:t>
            </a:r>
            <a:r>
              <a:rPr lang="de-DE" noProof="0" dirty="0"/>
              <a:t> </a:t>
            </a:r>
            <a:r>
              <a:rPr lang="de-DE" noProof="0" dirty="0" err="1"/>
              <a:t>disclaimers</a:t>
            </a:r>
            <a:r>
              <a:rPr lang="de-DE" noProof="0" dirty="0"/>
              <a:t> </a:t>
            </a:r>
            <a:r>
              <a:rPr lang="de-DE" noProof="0" dirty="0" err="1"/>
              <a:t>here</a:t>
            </a:r>
            <a:r>
              <a:rPr lang="de-DE" noProof="0" dirty="0"/>
              <a:t>.</a:t>
            </a:r>
          </a:p>
        </p:txBody>
      </p:sp>
      <p:cxnSp>
        <p:nvCxnSpPr>
          <p:cNvPr id="7" name="Shape 6"/>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8_Content: One">
    <p:spTree>
      <p:nvGrpSpPr>
        <p:cNvPr id="1" name=""/>
        <p:cNvGrpSpPr/>
        <p:nvPr/>
      </p:nvGrpSpPr>
      <p:grpSpPr>
        <a:xfrm>
          <a:off x="0" y="0"/>
          <a:ext cx="0" cy="0"/>
          <a:chOff x="0" y="0"/>
          <a:chExt cx="0" cy="0"/>
        </a:xfrm>
      </p:grpSpPr>
      <p:sp>
        <p:nvSpPr>
          <p:cNvPr id="2" name="Title 1"/>
          <p:cNvSpPr>
            <a:spLocks noGrp="1"/>
          </p:cNvSpPr>
          <p:nvPr>
            <p:ph type="title"/>
          </p:nvPr>
        </p:nvSpPr>
        <p:spPr>
          <a:xfrm>
            <a:off x="533400" y="603773"/>
            <a:ext cx="8077200" cy="809102"/>
          </a:xfrm>
        </p:spPr>
        <p:txBody>
          <a:bodyPr/>
          <a:lstStyle>
            <a:lvl1pPr>
              <a:defRPr/>
            </a:lvl1pPr>
          </a:lstStyle>
          <a:p>
            <a:r>
              <a:rPr lang="en-GB" noProof="0" dirty="0"/>
              <a:t>Click to edit Master title style</a:t>
            </a:r>
          </a:p>
        </p:txBody>
      </p:sp>
      <p:cxnSp>
        <p:nvCxnSpPr>
          <p:cNvPr id="15" name="Shape 14"/>
          <p:cNvCxnSpPr/>
          <p:nvPr userDrawn="1"/>
        </p:nvCxnSpPr>
        <p:spPr>
          <a:xfrm rot="5400000" flipH="1" flipV="1">
            <a:off x="4422648" y="-3516455"/>
            <a:ext cx="146304"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9974249"/>
      </p:ext>
    </p:extLst>
  </p:cSld>
  <p:clrMapOvr>
    <a:masterClrMapping/>
  </p:clrMapOvr>
  <p:extLst>
    <p:ext uri="{DCECCB84-F9BA-43D5-87BE-67443E8EF086}">
      <p15:sldGuideLst xmlns:p15="http://schemas.microsoft.com/office/powerpoint/2012/main">
        <p15:guide id="1" orient="horz" pos="333">
          <p15:clr>
            <a:srgbClr val="FBAE40"/>
          </p15:clr>
        </p15:guide>
        <p15:guide id="2" orient="horz" pos="423">
          <p15:clr>
            <a:srgbClr val="FBAE40"/>
          </p15:clr>
        </p15:guide>
        <p15:guide id="3" orient="horz" pos="890">
          <p15:clr>
            <a:srgbClr val="FBAE40"/>
          </p15:clr>
        </p15:guide>
        <p15:guide id="4" orient="horz" pos="97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it-IT"/>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29020325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5194857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it-IT"/>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3547598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26973234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it-IT"/>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p:cNvSpPr>
            <a:spLocks noGrp="1"/>
          </p:cNvSpPr>
          <p:nvPr>
            <p:ph type="dt" sz="half" idx="10"/>
          </p:nvPr>
        </p:nvSpPr>
        <p:spPr/>
        <p:txBody>
          <a:bodyPr/>
          <a:lstStyle/>
          <a:p>
            <a:r>
              <a:rPr lang="it-IT"/>
              <a:t>Ottobre 2016</a:t>
            </a:r>
          </a:p>
        </p:txBody>
      </p:sp>
      <p:sp>
        <p:nvSpPr>
          <p:cNvPr id="8" name="Footer Placeholder 7"/>
          <p:cNvSpPr>
            <a:spLocks noGrp="1"/>
          </p:cNvSpPr>
          <p:nvPr>
            <p:ph type="ftr" sz="quarter" idx="11"/>
          </p:nvPr>
        </p:nvSpPr>
        <p:spPr/>
        <p:txBody>
          <a:bodyPr/>
          <a:lstStyle/>
          <a:p>
            <a:r>
              <a:rPr lang="it-IT"/>
              <a:t>Ordine Dottori Commercialisti ed Esperti Contabili di Napoli</a:t>
            </a:r>
          </a:p>
        </p:txBody>
      </p:sp>
      <p:sp>
        <p:nvSpPr>
          <p:cNvPr id="9" name="Slide Number Placeholder 8"/>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8296208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Date Placeholder 2"/>
          <p:cNvSpPr>
            <a:spLocks noGrp="1"/>
          </p:cNvSpPr>
          <p:nvPr>
            <p:ph type="dt" sz="half" idx="10"/>
          </p:nvPr>
        </p:nvSpPr>
        <p:spPr/>
        <p:txBody>
          <a:bodyPr/>
          <a:lstStyle/>
          <a:p>
            <a:r>
              <a:rPr lang="it-IT"/>
              <a:t>Ottobre 2016</a:t>
            </a:r>
          </a:p>
        </p:txBody>
      </p:sp>
      <p:sp>
        <p:nvSpPr>
          <p:cNvPr id="4" name="Footer Placeholder 3"/>
          <p:cNvSpPr>
            <a:spLocks noGrp="1"/>
          </p:cNvSpPr>
          <p:nvPr>
            <p:ph type="ftr" sz="quarter" idx="11"/>
          </p:nvPr>
        </p:nvSpPr>
        <p:spPr/>
        <p:txBody>
          <a:bodyPr/>
          <a:lstStyle/>
          <a:p>
            <a:r>
              <a:rPr lang="it-IT"/>
              <a:t>Ordine Dottori Commercialisti ed Esperti Contabili di Napoli</a:t>
            </a:r>
          </a:p>
        </p:txBody>
      </p:sp>
      <p:sp>
        <p:nvSpPr>
          <p:cNvPr id="5" name="Slide Number Placeholder 4"/>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263032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533400" y="1752601"/>
            <a:ext cx="39624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4648201" y="1752600"/>
            <a:ext cx="3962399"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62" name="Shape 61"/>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DA2C491D-7E67-41AF-A433-5ABD3C4A56B2}"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a:t>Ottobre 2016</a:t>
            </a:r>
          </a:p>
        </p:txBody>
      </p:sp>
      <p:sp>
        <p:nvSpPr>
          <p:cNvPr id="3" name="Footer Placeholder 2"/>
          <p:cNvSpPr>
            <a:spLocks noGrp="1"/>
          </p:cNvSpPr>
          <p:nvPr>
            <p:ph type="ftr" sz="quarter" idx="11"/>
          </p:nvPr>
        </p:nvSpPr>
        <p:spPr/>
        <p:txBody>
          <a:bodyPr/>
          <a:lstStyle/>
          <a:p>
            <a:r>
              <a:rPr lang="it-IT"/>
              <a:t>Ordine Dottori Commercialisti ed Esperti Contabili di Napoli</a:t>
            </a:r>
          </a:p>
        </p:txBody>
      </p:sp>
      <p:sp>
        <p:nvSpPr>
          <p:cNvPr id="4" name="Slide Number Placeholder 3"/>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19135203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9014872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9732070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41242075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6360997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it-IT"/>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41276926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30892231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it-IT"/>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40602564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16913616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it-IT"/>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p:cNvSpPr>
            <a:spLocks noGrp="1"/>
          </p:cNvSpPr>
          <p:nvPr>
            <p:ph type="dt" sz="half" idx="10"/>
          </p:nvPr>
        </p:nvSpPr>
        <p:spPr/>
        <p:txBody>
          <a:bodyPr/>
          <a:lstStyle/>
          <a:p>
            <a:r>
              <a:rPr lang="it-IT"/>
              <a:t>Ottobre 2016</a:t>
            </a:r>
          </a:p>
        </p:txBody>
      </p:sp>
      <p:sp>
        <p:nvSpPr>
          <p:cNvPr id="8" name="Footer Placeholder 7"/>
          <p:cNvSpPr>
            <a:spLocks noGrp="1"/>
          </p:cNvSpPr>
          <p:nvPr>
            <p:ph type="ftr" sz="quarter" idx="11"/>
          </p:nvPr>
        </p:nvSpPr>
        <p:spPr/>
        <p:txBody>
          <a:bodyPr/>
          <a:lstStyle/>
          <a:p>
            <a:r>
              <a:rPr lang="it-IT"/>
              <a:t>Ordine Dottori Commercialisti ed Esperti Contabili di Napoli</a:t>
            </a:r>
          </a:p>
        </p:txBody>
      </p:sp>
      <p:sp>
        <p:nvSpPr>
          <p:cNvPr id="9" name="Slide Number Placeholder 8"/>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2893555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1"/>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7" name="Content Placeholder 26"/>
          <p:cNvSpPr>
            <a:spLocks noGrp="1"/>
          </p:cNvSpPr>
          <p:nvPr>
            <p:ph sz="quarter" idx="13"/>
          </p:nvPr>
        </p:nvSpPr>
        <p:spPr>
          <a:xfrm>
            <a:off x="533400" y="1752601"/>
            <a:ext cx="25908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28" name="Content Placeholder 26"/>
          <p:cNvSpPr>
            <a:spLocks noGrp="1"/>
          </p:cNvSpPr>
          <p:nvPr>
            <p:ph sz="quarter" idx="14"/>
          </p:nvPr>
        </p:nvSpPr>
        <p:spPr>
          <a:xfrm>
            <a:off x="3276601" y="1752601"/>
            <a:ext cx="2590799"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6019800" y="1752601"/>
            <a:ext cx="25908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9" name="Shape 18"/>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586F171F-81D4-4F45-B72C-DDDD656FD964}"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Date Placeholder 2"/>
          <p:cNvSpPr>
            <a:spLocks noGrp="1"/>
          </p:cNvSpPr>
          <p:nvPr>
            <p:ph type="dt" sz="half" idx="10"/>
          </p:nvPr>
        </p:nvSpPr>
        <p:spPr/>
        <p:txBody>
          <a:bodyPr/>
          <a:lstStyle/>
          <a:p>
            <a:r>
              <a:rPr lang="it-IT"/>
              <a:t>Ottobre 2016</a:t>
            </a:r>
          </a:p>
        </p:txBody>
      </p:sp>
      <p:sp>
        <p:nvSpPr>
          <p:cNvPr id="4" name="Footer Placeholder 3"/>
          <p:cNvSpPr>
            <a:spLocks noGrp="1"/>
          </p:cNvSpPr>
          <p:nvPr>
            <p:ph type="ftr" sz="quarter" idx="11"/>
          </p:nvPr>
        </p:nvSpPr>
        <p:spPr/>
        <p:txBody>
          <a:bodyPr/>
          <a:lstStyle/>
          <a:p>
            <a:r>
              <a:rPr lang="it-IT"/>
              <a:t>Ordine Dottori Commercialisti ed Esperti Contabili di Napoli</a:t>
            </a:r>
          </a:p>
        </p:txBody>
      </p:sp>
      <p:sp>
        <p:nvSpPr>
          <p:cNvPr id="5" name="Slide Number Placeholder 4"/>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365501657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a:t>Ottobre 2016</a:t>
            </a:r>
          </a:p>
        </p:txBody>
      </p:sp>
      <p:sp>
        <p:nvSpPr>
          <p:cNvPr id="3" name="Footer Placeholder 2"/>
          <p:cNvSpPr>
            <a:spLocks noGrp="1"/>
          </p:cNvSpPr>
          <p:nvPr>
            <p:ph type="ftr" sz="quarter" idx="11"/>
          </p:nvPr>
        </p:nvSpPr>
        <p:spPr/>
        <p:txBody>
          <a:bodyPr/>
          <a:lstStyle/>
          <a:p>
            <a:r>
              <a:rPr lang="it-IT"/>
              <a:t>Ordine Dottori Commercialisti ed Esperti Contabili di Napoli</a:t>
            </a:r>
          </a:p>
        </p:txBody>
      </p:sp>
      <p:sp>
        <p:nvSpPr>
          <p:cNvPr id="4" name="Slide Number Placeholder 3"/>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3724065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14289411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27198653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178383665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2008442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Two under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533400" y="3352800"/>
            <a:ext cx="3962400" cy="28194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4648199" y="3352800"/>
            <a:ext cx="3962401" cy="28194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13" name="Text Placeholder 12"/>
          <p:cNvSpPr>
            <a:spLocks noGrp="1"/>
          </p:cNvSpPr>
          <p:nvPr>
            <p:ph type="body" sz="quarter" idx="16"/>
          </p:nvPr>
        </p:nvSpPr>
        <p:spPr>
          <a:xfrm>
            <a:off x="533400" y="1752600"/>
            <a:ext cx="8077200" cy="14478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D3E5807B-1343-4A37-B1F8-42D69CB5FD02}"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Two and Left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6019800" y="1752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31" name="Content Placeholder 26"/>
          <p:cNvSpPr>
            <a:spLocks noGrp="1"/>
          </p:cNvSpPr>
          <p:nvPr>
            <p:ph sz="quarter" idx="15"/>
          </p:nvPr>
        </p:nvSpPr>
        <p:spPr>
          <a:xfrm>
            <a:off x="6019800" y="4038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13" name="Text Placeholder 12"/>
          <p:cNvSpPr>
            <a:spLocks noGrp="1"/>
          </p:cNvSpPr>
          <p:nvPr>
            <p:ph type="body" sz="quarter" idx="16"/>
          </p:nvPr>
        </p:nvSpPr>
        <p:spPr>
          <a:xfrm>
            <a:off x="533400" y="1752600"/>
            <a:ext cx="5334000"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FB45507C-07D7-45B2-A081-F42A0DACF5C0}"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Footer Placeholder 2"/>
          <p:cNvSpPr>
            <a:spLocks noGrp="1"/>
          </p:cNvSpPr>
          <p:nvPr>
            <p:ph type="ftr" sz="quarter" idx="10"/>
          </p:nvPr>
        </p:nvSpPr>
        <p:spPr/>
        <p:txBody>
          <a:bodyPr/>
          <a:lstStyle/>
          <a:p>
            <a:r>
              <a:rPr lang="it-IT"/>
              <a:t>Ordine Dottori Commercialisti ed Esperti Contabili di Napoli</a:t>
            </a:r>
            <a:endParaRPr lang="en-GB" dirty="0"/>
          </a:p>
        </p:txBody>
      </p:sp>
      <p:sp>
        <p:nvSpPr>
          <p:cNvPr id="4" name="Date Placeholder 3"/>
          <p:cNvSpPr>
            <a:spLocks noGrp="1"/>
          </p:cNvSpPr>
          <p:nvPr>
            <p:ph type="dt" sz="half" idx="11"/>
          </p:nvPr>
        </p:nvSpPr>
        <p:spPr/>
        <p:txBody>
          <a:bodyPr/>
          <a:lstStyle/>
          <a:p>
            <a:r>
              <a:rPr lang="it-IT"/>
              <a:t>Ottobre 2016</a:t>
            </a:r>
            <a:endParaRPr lang="en-GB" dirty="0"/>
          </a:p>
        </p:txBody>
      </p:sp>
      <p:sp>
        <p:nvSpPr>
          <p:cNvPr id="5" name="Slide Number Placeholder 4"/>
          <p:cNvSpPr>
            <a:spLocks noGrp="1"/>
          </p:cNvSpPr>
          <p:nvPr>
            <p:ph type="sldNum" sz="quarter" idx="12"/>
          </p:nvPr>
        </p:nvSpPr>
        <p:spPr/>
        <p:txBody>
          <a:bodyPr/>
          <a:lstStyle/>
          <a:p>
            <a:fld id="{3195EFCD-B795-43D2-8EF8-888ECA1F0517}" type="slidenum">
              <a:rPr lang="en-GB" smtClean="0"/>
              <a:pPr/>
              <a:t>‹#›</a:t>
            </a:fld>
            <a:endParaRPr lang="en-GB"/>
          </a:p>
        </p:txBody>
      </p:sp>
    </p:spTree>
    <p:extLst>
      <p:ext uri="{BB962C8B-B14F-4D97-AF65-F5344CB8AC3E}">
        <p14:creationId xmlns:p14="http://schemas.microsoft.com/office/powerpoint/2010/main" val="212752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Two and Right Text">
    <p:spTree>
      <p:nvGrpSpPr>
        <p:cNvPr id="1" name=""/>
        <p:cNvGrpSpPr/>
        <p:nvPr/>
      </p:nvGrpSpPr>
      <p:grpSpPr>
        <a:xfrm>
          <a:off x="0" y="0"/>
          <a:ext cx="0" cy="0"/>
          <a:chOff x="0" y="0"/>
          <a:chExt cx="0" cy="0"/>
        </a:xfrm>
      </p:grpSpPr>
      <p:sp>
        <p:nvSpPr>
          <p:cNvPr id="28" name="Content Placeholder 26"/>
          <p:cNvSpPr>
            <a:spLocks noGrp="1"/>
          </p:cNvSpPr>
          <p:nvPr>
            <p:ph sz="quarter" idx="14"/>
          </p:nvPr>
        </p:nvSpPr>
        <p:spPr>
          <a:xfrm>
            <a:off x="533400" y="1752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1" name="Content Placeholder 26"/>
          <p:cNvSpPr>
            <a:spLocks noGrp="1"/>
          </p:cNvSpPr>
          <p:nvPr>
            <p:ph sz="quarter" idx="15"/>
          </p:nvPr>
        </p:nvSpPr>
        <p:spPr>
          <a:xfrm>
            <a:off x="533400" y="4038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13" name="Text Placeholder 12"/>
          <p:cNvSpPr>
            <a:spLocks noGrp="1"/>
          </p:cNvSpPr>
          <p:nvPr>
            <p:ph type="body" sz="quarter" idx="16"/>
          </p:nvPr>
        </p:nvSpPr>
        <p:spPr>
          <a:xfrm>
            <a:off x="3276600" y="1752600"/>
            <a:ext cx="5334000"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1E29EF13-8C24-4F44-8A74-EED5293695E9}"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One with Impact">
    <p:spTree>
      <p:nvGrpSpPr>
        <p:cNvPr id="1" name=""/>
        <p:cNvGrpSpPr/>
        <p:nvPr/>
      </p:nvGrpSpPr>
      <p:grpSpPr>
        <a:xfrm>
          <a:off x="0" y="0"/>
          <a:ext cx="0" cy="0"/>
          <a:chOff x="0" y="0"/>
          <a:chExt cx="0" cy="0"/>
        </a:xfrm>
      </p:grpSpPr>
      <p:sp>
        <p:nvSpPr>
          <p:cNvPr id="2" name="Title 1"/>
          <p:cNvSpPr>
            <a:spLocks noGrp="1"/>
          </p:cNvSpPr>
          <p:nvPr>
            <p:ph type="title"/>
          </p:nvPr>
        </p:nvSpPr>
        <p:spPr>
          <a:xfrm>
            <a:off x="3276600" y="685800"/>
            <a:ext cx="5334000" cy="914400"/>
          </a:xfrm>
        </p:spPr>
        <p:txBody>
          <a:bodyPr/>
          <a:lstStyle>
            <a:lvl1pPr>
              <a:defRPr/>
            </a:lvl1pPr>
          </a:lstStyle>
          <a:p>
            <a:r>
              <a:rPr lang="de-DE" noProof="1"/>
              <a:t>Click to edit Master title style</a:t>
            </a:r>
          </a:p>
        </p:txBody>
      </p:sp>
      <p:sp>
        <p:nvSpPr>
          <p:cNvPr id="31" name="Content Placeholder 26"/>
          <p:cNvSpPr>
            <a:spLocks noGrp="1"/>
          </p:cNvSpPr>
          <p:nvPr>
            <p:ph sz="quarter" idx="15"/>
          </p:nvPr>
        </p:nvSpPr>
        <p:spPr>
          <a:xfrm>
            <a:off x="3276600" y="1752600"/>
            <a:ext cx="5334000" cy="4419600"/>
          </a:xfrm>
        </p:spPr>
        <p:txBody>
          <a:bodyPr/>
          <a:lstStyle>
            <a:lvl1pPr>
              <a:defRPr baseline="0"/>
            </a:lvl1pPr>
          </a:lstStyle>
          <a:p>
            <a:pPr lvl="0"/>
            <a:r>
              <a:rPr lang="de-DE" noProof="1"/>
              <a:t>Click to edit Master text styles</a:t>
            </a:r>
          </a:p>
          <a:p>
            <a:pPr lvl="1"/>
            <a:r>
              <a:rPr lang="de-DE" noProof="1"/>
              <a:t>Second level</a:t>
            </a:r>
          </a:p>
          <a:p>
            <a:pPr lvl="2"/>
            <a:r>
              <a:rPr lang="de-DE" noProof="1"/>
              <a:t>Third level</a:t>
            </a:r>
          </a:p>
          <a:p>
            <a:pPr lvl="3"/>
            <a:r>
              <a:rPr lang="de-DE" noProof="1"/>
              <a:t>Fourth level</a:t>
            </a:r>
          </a:p>
          <a:p>
            <a:pPr lvl="4"/>
            <a:r>
              <a:rPr lang="de-DE" noProof="1"/>
              <a:t>Fifth level</a:t>
            </a:r>
          </a:p>
        </p:txBody>
      </p:sp>
      <p:sp>
        <p:nvSpPr>
          <p:cNvPr id="12" name="Text Placeholder 11"/>
          <p:cNvSpPr>
            <a:spLocks noGrp="1"/>
          </p:cNvSpPr>
          <p:nvPr>
            <p:ph type="body" sz="quarter" idx="16"/>
          </p:nvPr>
        </p:nvSpPr>
        <p:spPr>
          <a:xfrm>
            <a:off x="533400" y="1752600"/>
            <a:ext cx="2590800" cy="2130552"/>
          </a:xfrm>
        </p:spPr>
        <p:txBody>
          <a:bodyPr/>
          <a:lstStyle>
            <a:lvl1pPr>
              <a:defRPr sz="2400" b="1" i="1" baseline="0">
                <a:solidFill>
                  <a:schemeClr val="tx2"/>
                </a:solidFill>
              </a:defRPr>
            </a:lvl1pPr>
          </a:lstStyle>
          <a:p>
            <a:pPr lvl="0"/>
            <a:r>
              <a:rPr lang="de-DE" noProof="1"/>
              <a:t>Click to edit Master text styles</a:t>
            </a:r>
          </a:p>
        </p:txBody>
      </p:sp>
      <p:cxnSp>
        <p:nvCxnSpPr>
          <p:cNvPr id="30" name="Shape 29"/>
          <p:cNvCxnSpPr/>
          <p:nvPr/>
        </p:nvCxnSpPr>
        <p:spPr>
          <a:xfrm rot="5400000" flipH="1" flipV="1">
            <a:off x="5791201" y="-2057400"/>
            <a:ext cx="152399" cy="54864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30076A78-D486-48D0-9401-CDB77BDF4B0F}"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3.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3400" y="685800"/>
            <a:ext cx="8077201" cy="914400"/>
          </a:xfrm>
          <a:prstGeom prst="rect">
            <a:avLst/>
          </a:prstGeom>
        </p:spPr>
        <p:txBody>
          <a:bodyPr vert="horz" lIns="0" tIns="0" rIns="0" bIns="0" rtlCol="0" anchor="t" anchorCtr="0">
            <a:noAutofit/>
          </a:bodyPr>
          <a:lstStyle/>
          <a:p>
            <a:r>
              <a:rPr lang="de-DE" noProof="0" dirty="0"/>
              <a:t>Click </a:t>
            </a:r>
            <a:r>
              <a:rPr lang="de-DE" noProof="0" dirty="0" err="1"/>
              <a:t>to</a:t>
            </a:r>
            <a:r>
              <a:rPr lang="de-DE" noProof="0" dirty="0"/>
              <a:t> </a:t>
            </a:r>
            <a:r>
              <a:rPr lang="de-DE" noProof="0" dirty="0" err="1"/>
              <a:t>edit</a:t>
            </a:r>
            <a:br>
              <a:rPr lang="de-DE" noProof="0" dirty="0"/>
            </a:br>
            <a:r>
              <a:rPr lang="de-DE" noProof="0" dirty="0"/>
              <a:t>Master title style</a:t>
            </a:r>
          </a:p>
        </p:txBody>
      </p:sp>
      <p:sp>
        <p:nvSpPr>
          <p:cNvPr id="3" name="Text Placeholder 2"/>
          <p:cNvSpPr>
            <a:spLocks noGrp="1"/>
          </p:cNvSpPr>
          <p:nvPr>
            <p:ph type="body" idx="1"/>
          </p:nvPr>
        </p:nvSpPr>
        <p:spPr>
          <a:xfrm>
            <a:off x="533401" y="1752600"/>
            <a:ext cx="8077199" cy="4419600"/>
          </a:xfrm>
          <a:prstGeom prst="rect">
            <a:avLst/>
          </a:prstGeom>
        </p:spPr>
        <p:txBody>
          <a:bodyPr vert="horz" lIns="0" tIns="0" rIns="0" bIns="0" rtlCol="0">
            <a:noAutofit/>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10" name="Footer Placeholder 4"/>
          <p:cNvSpPr>
            <a:spLocks noGrp="1"/>
          </p:cNvSpPr>
          <p:nvPr>
            <p:ph type="ftr" sz="quarter" idx="3"/>
          </p:nvPr>
        </p:nvSpPr>
        <p:spPr>
          <a:xfrm>
            <a:off x="530352" y="6324600"/>
            <a:ext cx="5260848" cy="150876"/>
          </a:xfrm>
          <a:prstGeom prst="rect">
            <a:avLst/>
          </a:prstGeom>
        </p:spPr>
        <p:txBody>
          <a:bodyPr vert="horz" lIns="0" tIns="0" rIns="0" bIns="0" anchor="b" anchorCtr="0">
            <a:noAutofit/>
          </a:bodyPr>
          <a:lstStyle>
            <a:lvl1pPr algn="l">
              <a:defRPr sz="1000">
                <a:solidFill>
                  <a:schemeClr val="tx1"/>
                </a:solidFill>
                <a:latin typeface="Arial" pitchFamily="34" charset="0"/>
                <a:cs typeface="Arial" pitchFamily="34" charset="0"/>
              </a:defRPr>
            </a:lvl1pPr>
          </a:lstStyle>
          <a:p>
            <a:r>
              <a:rPr lang="it-IT"/>
              <a:t>Ordine Dottori Commercialisti ed Esperti Contabili di Napoli</a:t>
            </a:r>
            <a:endParaRPr lang="en-GB" dirty="0"/>
          </a:p>
        </p:txBody>
      </p:sp>
      <p:sp>
        <p:nvSpPr>
          <p:cNvPr id="11" name="Date Placeholder 3"/>
          <p:cNvSpPr>
            <a:spLocks noGrp="1"/>
          </p:cNvSpPr>
          <p:nvPr>
            <p:ph type="dt" sz="half" idx="2"/>
          </p:nvPr>
        </p:nvSpPr>
        <p:spPr>
          <a:xfrm>
            <a:off x="7086600" y="6324600"/>
            <a:ext cx="1524000"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r>
              <a:rPr lang="it-IT"/>
              <a:t>Ottobre 2016</a:t>
            </a:r>
            <a:endParaRPr lang="en-GB" dirty="0"/>
          </a:p>
        </p:txBody>
      </p:sp>
      <p:sp>
        <p:nvSpPr>
          <p:cNvPr id="12"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3195EFCD-B795-43D2-8EF8-888ECA1F0517}"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84"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97" r:id="rId23"/>
  </p:sldLayoutIdLst>
  <p:hf hdr="0" ftr="0" dt="0"/>
  <p:txStyles>
    <p:title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p:titleStyle>
    <p:body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a:t>Ottobre 2016</a:t>
            </a:r>
            <a:endParaRPr lang="it-IT"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Ordine Dottori Commercialisti ed Esperti Contabili di Napoli</a:t>
            </a: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it-IT" dirty="0"/>
              <a:t>1</a:t>
            </a:r>
          </a:p>
        </p:txBody>
      </p:sp>
    </p:spTree>
    <p:extLst>
      <p:ext uri="{BB962C8B-B14F-4D97-AF65-F5344CB8AC3E}">
        <p14:creationId xmlns:p14="http://schemas.microsoft.com/office/powerpoint/2010/main" val="943652790"/>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a:t>Ottobre 2016</a:t>
            </a:r>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Ordine Dottori Commercialisti ed Esperti Contabili di Napoli</a:t>
            </a: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753D-7227-4191-BB92-AFFDFAF098A8}" type="slidenum">
              <a:rPr lang="it-IT" smtClean="0"/>
              <a:t>‹#›</a:t>
            </a:fld>
            <a:endParaRPr lang="it-IT"/>
          </a:p>
        </p:txBody>
      </p:sp>
    </p:spTree>
    <p:extLst>
      <p:ext uri="{BB962C8B-B14F-4D97-AF65-F5344CB8AC3E}">
        <p14:creationId xmlns:p14="http://schemas.microsoft.com/office/powerpoint/2010/main" val="243093894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1</a:t>
            </a:fld>
            <a:endParaRPr lang="en-GB"/>
          </a:p>
        </p:txBody>
      </p:sp>
      <p:sp>
        <p:nvSpPr>
          <p:cNvPr id="7" name="Title 3">
            <a:extLst>
              <a:ext uri="{FF2B5EF4-FFF2-40B4-BE49-F238E27FC236}">
                <a16:creationId xmlns:a16="http://schemas.microsoft.com/office/drawing/2014/main" id="{6D88CD9D-DA24-4D1D-BA6D-590893AD368B}"/>
              </a:ext>
            </a:extLst>
          </p:cNvPr>
          <p:cNvSpPr txBox="1">
            <a:spLocks/>
          </p:cNvSpPr>
          <p:nvPr/>
        </p:nvSpPr>
        <p:spPr>
          <a:xfrm>
            <a:off x="304799" y="1537950"/>
            <a:ext cx="8534401" cy="9144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endParaRPr lang="it-IT" sz="2000" i="0" dirty="0">
              <a:solidFill>
                <a:schemeClr val="tx1">
                  <a:lumMod val="95000"/>
                  <a:lumOff val="5000"/>
                </a:schemeClr>
              </a:solidFill>
            </a:endParaRPr>
          </a:p>
          <a:p>
            <a:r>
              <a:rPr lang="it-IT" sz="2000" i="0" dirty="0">
                <a:solidFill>
                  <a:schemeClr val="tx1">
                    <a:lumMod val="95000"/>
                    <a:lumOff val="5000"/>
                  </a:schemeClr>
                </a:solidFill>
              </a:rPr>
              <a:t>SCIOGLIMENTO DEL CONTRATTO DI REVISIONE</a:t>
            </a:r>
          </a:p>
          <a:p>
            <a:endParaRPr lang="it-IT" sz="2000" i="0" dirty="0">
              <a:solidFill>
                <a:schemeClr val="tx1">
                  <a:lumMod val="95000"/>
                  <a:lumOff val="5000"/>
                </a:schemeClr>
              </a:solidFill>
            </a:endParaRPr>
          </a:p>
          <a:p>
            <a:endParaRPr lang="it-IT" sz="2000" i="0" dirty="0">
              <a:solidFill>
                <a:schemeClr val="tx1">
                  <a:lumMod val="95000"/>
                  <a:lumOff val="5000"/>
                </a:schemeClr>
              </a:solidFill>
            </a:endParaRPr>
          </a:p>
          <a:p>
            <a:r>
              <a:rPr lang="it-IT" sz="2000" dirty="0"/>
              <a:t>DM n. 261 del 28 dicembre 2012</a:t>
            </a:r>
          </a:p>
          <a:p>
            <a:br>
              <a:rPr lang="it-IT" sz="3600" b="0" i="0" dirty="0">
                <a:solidFill>
                  <a:schemeClr val="tx1">
                    <a:lumMod val="95000"/>
                    <a:lumOff val="5000"/>
                  </a:schemeClr>
                </a:solidFill>
              </a:rPr>
            </a:br>
            <a:br>
              <a:rPr lang="en-US" sz="3600" i="0" dirty="0">
                <a:solidFill>
                  <a:schemeClr val="tx1">
                    <a:lumMod val="95000"/>
                    <a:lumOff val="5000"/>
                  </a:schemeClr>
                </a:solidFill>
              </a:rPr>
            </a:br>
            <a:r>
              <a:rPr lang="it-IT" sz="1800" i="0" dirty="0"/>
              <a:t>Dott. Giovanni Verde– Dottore commercialista e revisore dei conti</a:t>
            </a:r>
            <a:br>
              <a:rPr lang="it-IT" sz="3600" i="0" dirty="0"/>
            </a:br>
            <a:br>
              <a:rPr lang="it-IT" sz="3600" i="0" dirty="0"/>
            </a:br>
            <a:r>
              <a:rPr lang="it-IT" sz="1800" i="0" dirty="0"/>
              <a:t>Torre del Greco (NA), 26 novembre 2024</a:t>
            </a:r>
            <a:br>
              <a:rPr lang="it-IT" sz="1800" i="0" dirty="0">
                <a:latin typeface="+mn-lt"/>
              </a:rPr>
            </a:br>
            <a:br>
              <a:rPr lang="it-IT" sz="1800" i="0" dirty="0">
                <a:latin typeface="+mn-lt"/>
              </a:rPr>
            </a:br>
            <a:br>
              <a:rPr lang="it-IT" sz="1800" i="0" dirty="0">
                <a:latin typeface="+mn-lt"/>
              </a:rPr>
            </a:br>
            <a:br>
              <a:rPr lang="it-IT" sz="1800" i="0" dirty="0">
                <a:latin typeface="+mn-lt"/>
              </a:rPr>
            </a:br>
            <a:endParaRPr lang="en-GB" sz="1800" i="0" u="sng" dirty="0">
              <a:latin typeface="+mn-lt"/>
            </a:endParaRPr>
          </a:p>
        </p:txBody>
      </p:sp>
      <p:pic>
        <p:nvPicPr>
          <p:cNvPr id="8" name="Picture 7">
            <a:extLst>
              <a:ext uri="{FF2B5EF4-FFF2-40B4-BE49-F238E27FC236}">
                <a16:creationId xmlns:a16="http://schemas.microsoft.com/office/drawing/2014/main" id="{B1180811-F04A-461B-B1DC-7EA4510DBA3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1880" y="142923"/>
            <a:ext cx="1387604" cy="126985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r>
              <a:rPr lang="it-IT" sz="1800" i="0" dirty="0"/>
              <a:t>Obblighi di comunicazione </a:t>
            </a:r>
            <a:br>
              <a:rPr lang="it-IT" sz="1800" b="0" i="0" dirty="0"/>
            </a:br>
            <a:br>
              <a:rPr lang="it-IT" sz="1800" b="0" i="0" dirty="0"/>
            </a:br>
            <a:r>
              <a:rPr lang="it-IT" sz="1800" b="0" i="0" dirty="0"/>
              <a:t>1</a:t>
            </a:r>
            <a:r>
              <a:rPr lang="it-IT" sz="1800" i="0" dirty="0"/>
              <a:t>) NON EIP</a:t>
            </a:r>
            <a:br>
              <a:rPr lang="it-IT" sz="1800" i="0" dirty="0"/>
            </a:br>
            <a:br>
              <a:rPr lang="it-IT" sz="1800" b="0" i="0" dirty="0"/>
            </a:br>
            <a:r>
              <a:rPr lang="it-IT" sz="1800" i="0" u="sng" dirty="0"/>
              <a:t>Le società</a:t>
            </a:r>
            <a:r>
              <a:rPr lang="it-IT" sz="1800" i="0" dirty="0"/>
              <a:t> </a:t>
            </a:r>
            <a:r>
              <a:rPr lang="it-IT" sz="1800" b="0" i="0" dirty="0"/>
              <a:t>assoggettate a revisione diverse dagli EIP, entro il termine di </a:t>
            </a:r>
            <a:r>
              <a:rPr lang="it-IT" sz="1800" i="0" dirty="0"/>
              <a:t>quindici giorni </a:t>
            </a:r>
            <a:r>
              <a:rPr lang="it-IT" sz="1800" b="0" i="0" dirty="0"/>
              <a:t>dalla data in cui l'assemblea ha adottato la deliberazione relativa alla cessazione anticipata dall'incarico, trasmettono alla Ragioneria Generale dello Stato, in originale o in copia dichiarata conforme dal Presidente dell’Organo di Controllo, la seguente documentazione: </a:t>
            </a:r>
            <a:br>
              <a:rPr lang="it-IT" sz="1800" b="0" i="0" dirty="0"/>
            </a:br>
            <a:r>
              <a:rPr lang="it-IT" sz="1800" b="0" i="0" dirty="0"/>
              <a:t>(i) deliberazione dell'assemblea concernente la cessazione anticipata o il conferimento del nuovo incarico ad altro revisore legale o ad altra società di revisione legale;</a:t>
            </a:r>
            <a:br>
              <a:rPr lang="it-IT" sz="1800" b="0" i="0" dirty="0"/>
            </a:br>
            <a:r>
              <a:rPr lang="it-IT" sz="1800" b="0" i="0" dirty="0"/>
              <a:t>(ii) parere dell'organo di controllo;</a:t>
            </a:r>
            <a:br>
              <a:rPr lang="it-IT" sz="1800" b="0" i="0" dirty="0"/>
            </a:br>
            <a:r>
              <a:rPr lang="it-IT" sz="1800" b="0" i="0" dirty="0"/>
              <a:t>(iii) relazione dell'organo di amministrazione, adeguatamente motivata, sulle ragioni che hanno determinato la cessazione anticipata dell'incarico </a:t>
            </a:r>
            <a:br>
              <a:rPr lang="it-IT" sz="1800" b="0" i="0" dirty="0"/>
            </a:br>
            <a:br>
              <a:rPr lang="it-IT" sz="1800" b="0" i="0" dirty="0"/>
            </a:br>
            <a:r>
              <a:rPr lang="it-IT" sz="1800" i="0" u="sng" dirty="0"/>
              <a:t>Il revisore legale</a:t>
            </a:r>
            <a:r>
              <a:rPr lang="it-IT" sz="1800" b="0" i="0" dirty="0"/>
              <a:t>, nel caso di dimissioni, trasmette alla RGS una copia delle stesse entro </a:t>
            </a:r>
            <a:r>
              <a:rPr lang="it-IT" sz="1800" i="0" dirty="0"/>
              <a:t>quindici giorni </a:t>
            </a:r>
            <a:r>
              <a:rPr lang="it-IT" sz="1800" b="0" i="0" dirty="0"/>
              <a:t>dall'avvenuta presentazione. Entro il medesimo termine, trasmettono alla RGS copia delle osservazioni formulate alla società assoggettata a revisione nei casi di revoca e di risoluzione consensuale.</a:t>
            </a:r>
          </a:p>
        </p:txBody>
      </p:sp>
      <p:sp>
        <p:nvSpPr>
          <p:cNvPr id="6" name="Segnaposto numero diapositiva 5"/>
          <p:cNvSpPr>
            <a:spLocks noGrp="1"/>
          </p:cNvSpPr>
          <p:nvPr>
            <p:ph type="sldNum" sz="quarter" idx="12"/>
          </p:nvPr>
        </p:nvSpPr>
        <p:spPr/>
        <p:txBody>
          <a:bodyPr/>
          <a:lstStyle/>
          <a:p>
            <a:fld id="{3195EFCD-B795-43D2-8EF8-888ECA1F0517}" type="slidenum">
              <a:rPr lang="en-GB" smtClean="0"/>
              <a:pPr/>
              <a:t>10</a:t>
            </a:fld>
            <a:endParaRPr lang="en-GB"/>
          </a:p>
        </p:txBody>
      </p:sp>
      <p:pic>
        <p:nvPicPr>
          <p:cNvPr id="7" name="Picture 6">
            <a:extLst>
              <a:ext uri="{FF2B5EF4-FFF2-40B4-BE49-F238E27FC236}">
                <a16:creationId xmlns:a16="http://schemas.microsoft.com/office/drawing/2014/main" id="{D0A0B161-2087-4EFE-8680-585CD140B385}"/>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13000396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r>
              <a:rPr lang="it-IT" sz="1800" i="0" dirty="0"/>
              <a:t>Obblighi di comunicazione </a:t>
            </a:r>
            <a:br>
              <a:rPr lang="it-IT" sz="1800" b="0" i="0" dirty="0"/>
            </a:br>
            <a:br>
              <a:rPr lang="it-IT" sz="1800" b="0" i="0" dirty="0"/>
            </a:br>
            <a:r>
              <a:rPr lang="it-IT" sz="1800" b="0" i="0" dirty="0"/>
              <a:t>2</a:t>
            </a:r>
            <a:r>
              <a:rPr lang="it-IT" sz="1800" i="0" dirty="0"/>
              <a:t>) EIP</a:t>
            </a:r>
            <a:br>
              <a:rPr lang="it-IT" sz="1800" i="0" dirty="0"/>
            </a:br>
            <a:br>
              <a:rPr lang="it-IT" sz="1800" i="0" dirty="0"/>
            </a:br>
            <a:r>
              <a:rPr lang="it-IT" sz="1800" i="0" u="sng" dirty="0"/>
              <a:t>Gli enti di interesse pubblico</a:t>
            </a:r>
            <a:r>
              <a:rPr lang="it-IT" sz="1800" b="0" i="0" dirty="0"/>
              <a:t>, entro il termine di </a:t>
            </a:r>
            <a:r>
              <a:rPr lang="it-IT" sz="1800" i="0" dirty="0"/>
              <a:t>quindici giorni</a:t>
            </a:r>
            <a:r>
              <a:rPr lang="it-IT" sz="1800" b="0" i="0" dirty="0"/>
              <a:t> dalla data in cui l'assemblea ha adottato la deliberazione relativa alla cessazione anticipata dall'incarico di revisione legale, trasmettono alla Consob, in originale o in copia dichiarata conforme dal presidente dell'organo di controllo, la seguente documentazione: </a:t>
            </a:r>
            <a:br>
              <a:rPr lang="it-IT" sz="1800" b="0" i="0" dirty="0"/>
            </a:br>
            <a:r>
              <a:rPr lang="it-IT" sz="1800" b="0" i="0" dirty="0"/>
              <a:t>(i) deliberazione dell'assemblea concernente la cessazione anticipata o il conferimento del nuovo incarico ad altro revisore legale o ad altra società di revisione legale </a:t>
            </a:r>
            <a:br>
              <a:rPr lang="it-IT" sz="1800" b="0" i="0" dirty="0"/>
            </a:br>
            <a:r>
              <a:rPr lang="it-IT" sz="1800" b="0" i="0" dirty="0"/>
              <a:t>(ii) parere dell'organo di controllo </a:t>
            </a:r>
            <a:br>
              <a:rPr lang="it-IT" sz="1800" b="0" i="0" dirty="0"/>
            </a:br>
            <a:r>
              <a:rPr lang="it-IT" sz="1800" b="0" i="0" dirty="0"/>
              <a:t>(iii) relazione dell'organo di amministrazione, adeguatamente motivata, sulle ragioni che hanno determinato la cessazione anticipata dell'incarico</a:t>
            </a:r>
            <a:br>
              <a:rPr lang="it-IT" sz="1800" b="0" i="0" dirty="0"/>
            </a:br>
            <a:br>
              <a:rPr lang="it-IT" sz="1800" b="0" i="0" dirty="0"/>
            </a:br>
            <a:r>
              <a:rPr lang="it-IT" sz="1800" i="0" u="sng" dirty="0"/>
              <a:t>Il revisore legale</a:t>
            </a:r>
            <a:r>
              <a:rPr lang="it-IT" sz="1800" b="0" i="0" dirty="0"/>
              <a:t>, nel caso di dimissioni, trasmette alla Consob una copia delle stesse entro quindici giorni dall'avvenuta presentazione. Entro il medesimo termine, trasmettono alla Consob copia delle osservazioni formulate all'ente di interesse pubblico nei casi di revoca e di risoluzione consensuale.</a:t>
            </a:r>
            <a:br>
              <a:rPr lang="it-IT" sz="1800" b="0" i="0" dirty="0"/>
            </a:br>
            <a:endParaRPr lang="it-IT" sz="1800" b="0" i="0"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11</a:t>
            </a:fld>
            <a:endParaRPr lang="en-GB"/>
          </a:p>
        </p:txBody>
      </p:sp>
      <p:pic>
        <p:nvPicPr>
          <p:cNvPr id="7" name="Picture 6">
            <a:extLst>
              <a:ext uri="{FF2B5EF4-FFF2-40B4-BE49-F238E27FC236}">
                <a16:creationId xmlns:a16="http://schemas.microsoft.com/office/drawing/2014/main" id="{38DF257B-5287-4BF3-92E7-CED64286BDC0}"/>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27425255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r>
              <a:rPr lang="it-IT" sz="1800" i="0" dirty="0"/>
              <a:t>Obblighi di comunicazione </a:t>
            </a:r>
            <a:br>
              <a:rPr lang="it-IT" sz="1800" b="0" i="0" dirty="0"/>
            </a:br>
            <a:br>
              <a:rPr lang="it-IT" sz="1800" b="0" i="0" dirty="0"/>
            </a:br>
            <a:r>
              <a:rPr lang="it-IT" sz="1800" b="0" i="0" dirty="0"/>
              <a:t>2</a:t>
            </a:r>
            <a:r>
              <a:rPr lang="it-IT" sz="1800" i="0" dirty="0"/>
              <a:t>) EIP</a:t>
            </a:r>
            <a:br>
              <a:rPr lang="it-IT" sz="1800" i="0" dirty="0"/>
            </a:br>
            <a:br>
              <a:rPr lang="it-IT" sz="1800" i="0" dirty="0"/>
            </a:br>
            <a:r>
              <a:rPr lang="it-IT" sz="1800" b="0" i="0" dirty="0"/>
              <a:t>In caso di revisione legale di un EIP, gli azionisti di tale Ente, che rappresentino almeno il </a:t>
            </a:r>
            <a:r>
              <a:rPr lang="it-IT" sz="1800" i="0" dirty="0"/>
              <a:t>5 per cento</a:t>
            </a:r>
            <a:r>
              <a:rPr lang="it-IT" sz="1800" b="0" i="0" dirty="0"/>
              <a:t> del capitale sociale, o l'organo di controllo, o la Consob hanno la facolta' di adire il Tribunale civile per la revoca del revisore o della societa' di revisione legale ove ricorrano giustificati motivi.</a:t>
            </a:r>
            <a:br>
              <a:rPr lang="it-IT" sz="1800" b="0" i="0" dirty="0"/>
            </a:br>
            <a:br>
              <a:rPr lang="it-IT" sz="1800" b="0" i="0" dirty="0"/>
            </a:br>
            <a:br>
              <a:rPr lang="it-IT" sz="1800" b="0" i="0" dirty="0"/>
            </a:br>
            <a:br>
              <a:rPr lang="it-IT" sz="1800" b="0" i="0" dirty="0"/>
            </a:br>
            <a:r>
              <a:rPr lang="it-IT" sz="1800" b="0" i="0" dirty="0"/>
              <a:t>In entrambe le tipologie di società (EIP e non) il compito dell’organo di controllo è quello di vigilare circa l’osservanza delle disposizioni in materia di comunicazione recate al </a:t>
            </a:r>
            <a:r>
              <a:rPr lang="it-IT" sz="1800" i="0" dirty="0"/>
              <a:t>Decreto Ministeriale del 28 dicembre 2012, n. 261</a:t>
            </a:r>
            <a:br>
              <a:rPr lang="it-IT" sz="1800" b="0" i="0" dirty="0"/>
            </a:br>
            <a:br>
              <a:rPr lang="it-IT" sz="1800" b="0" i="0" dirty="0"/>
            </a:br>
            <a:br>
              <a:rPr lang="it-IT" sz="1800" b="0" i="0" dirty="0"/>
            </a:br>
            <a:endParaRPr lang="it-IT" sz="1800" b="0" i="0"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12</a:t>
            </a:fld>
            <a:endParaRPr lang="en-GB"/>
          </a:p>
        </p:txBody>
      </p:sp>
      <p:pic>
        <p:nvPicPr>
          <p:cNvPr id="7" name="Picture 6">
            <a:extLst>
              <a:ext uri="{FF2B5EF4-FFF2-40B4-BE49-F238E27FC236}">
                <a16:creationId xmlns:a16="http://schemas.microsoft.com/office/drawing/2014/main" id="{38DF257B-5287-4BF3-92E7-CED64286BDC0}"/>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15853688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r>
              <a:rPr lang="it-IT" sz="1800" i="0" dirty="0"/>
              <a:t>La normativa di riferimento</a:t>
            </a:r>
            <a:br>
              <a:rPr lang="it-IT" sz="1800" i="0" dirty="0"/>
            </a:br>
            <a:br>
              <a:rPr lang="it-IT" sz="1800" b="0" i="0" dirty="0"/>
            </a:br>
            <a:br>
              <a:rPr lang="it-IT" sz="1800" b="0" i="0" dirty="0"/>
            </a:br>
            <a:r>
              <a:rPr lang="it-IT" sz="1800" b="0" i="0" dirty="0"/>
              <a:t>Il D.M. n. </a:t>
            </a:r>
            <a:r>
              <a:rPr lang="it-IT" sz="1800" i="0" dirty="0"/>
              <a:t>261 del 28 dicembre 2012</a:t>
            </a:r>
            <a:r>
              <a:rPr lang="it-IT" sz="1800" b="0" i="0" dirty="0"/>
              <a:t>, emanato ai sensi dell'articolo 13, comma 4, del decreto legislativo n. 39/2010, disciplina i casi e le modalità di:</a:t>
            </a:r>
            <a:br>
              <a:rPr lang="it-IT" sz="1800" b="0" i="0" dirty="0"/>
            </a:br>
            <a:br>
              <a:rPr lang="it-IT" sz="1800" b="0" i="0" dirty="0"/>
            </a:br>
            <a:r>
              <a:rPr lang="it-IT" sz="1800" b="0" i="0" dirty="0"/>
              <a:t>-  revoca, </a:t>
            </a:r>
            <a:br>
              <a:rPr lang="it-IT" sz="1800" b="0" i="0" dirty="0"/>
            </a:br>
            <a:r>
              <a:rPr lang="it-IT" sz="1800" b="0" i="0" dirty="0"/>
              <a:t>- dimissioni,</a:t>
            </a:r>
            <a:br>
              <a:rPr lang="it-IT" sz="1800" b="0" i="0" dirty="0"/>
            </a:br>
            <a:r>
              <a:rPr lang="it-IT" sz="1800" b="0" i="0" dirty="0"/>
              <a:t>- risoluzione consensuale </a:t>
            </a:r>
            <a:br>
              <a:rPr lang="it-IT" sz="1800" b="0" i="0" dirty="0"/>
            </a:br>
            <a:br>
              <a:rPr lang="it-IT" sz="1800" b="0" i="0" dirty="0"/>
            </a:br>
            <a:r>
              <a:rPr lang="it-IT" sz="1800" b="0" i="0" dirty="0"/>
              <a:t>dell'incarico di revisione legale. </a:t>
            </a:r>
            <a:br>
              <a:rPr lang="it-IT" sz="1800" b="0" i="0" dirty="0"/>
            </a:br>
            <a:br>
              <a:rPr lang="it-IT" sz="1800" b="0" i="0" dirty="0"/>
            </a:br>
            <a:r>
              <a:rPr lang="it-IT" sz="1800" b="0" i="0" dirty="0"/>
              <a:t>Il citato D.M. individua fattispecie tassative in presenza delle quali è ammessa la cessazione anticipata dell'incarico di revisione legale rispetto al termine di scadenza contrattuale.</a:t>
            </a:r>
            <a:r>
              <a:rPr lang="it-IT" sz="1400" b="0" i="0" dirty="0">
                <a:solidFill>
                  <a:srgbClr val="19191A"/>
                </a:solidFill>
                <a:effectLst/>
                <a:latin typeface="Titillium Web" panose="00000500000000000000" pitchFamily="2" charset="0"/>
              </a:rPr>
              <a:t> </a:t>
            </a:r>
            <a:br>
              <a:rPr lang="it-IT" sz="1400" b="0" i="0" dirty="0">
                <a:solidFill>
                  <a:srgbClr val="19191A"/>
                </a:solidFill>
                <a:effectLst/>
                <a:latin typeface="Titillium Web" panose="00000500000000000000" pitchFamily="2" charset="0"/>
              </a:rPr>
            </a:br>
            <a:br>
              <a:rPr lang="it-IT" sz="1400" b="0" i="0" dirty="0">
                <a:solidFill>
                  <a:srgbClr val="19191A"/>
                </a:solidFill>
                <a:effectLst/>
                <a:latin typeface="Titillium Web" panose="00000500000000000000" pitchFamily="2" charset="0"/>
              </a:rPr>
            </a:br>
            <a:r>
              <a:rPr lang="it-IT" sz="1800" b="0" i="0" dirty="0"/>
              <a:t>Viene, in ogni caso, ribadito il principio in base al quale non costituiscono giusta causa di revoca le divergenze di opinioni in merito ad un trattamento contabile o all’applicazione di procedure di revisione.</a:t>
            </a:r>
            <a:br>
              <a:rPr lang="it-IT" sz="1400" b="0" i="0" dirty="0">
                <a:solidFill>
                  <a:srgbClr val="19191A"/>
                </a:solidFill>
                <a:effectLst/>
                <a:latin typeface="Titillium Web" panose="00000500000000000000" pitchFamily="2" charset="0"/>
              </a:rPr>
            </a:br>
            <a:br>
              <a:rPr lang="it-IT" sz="1400" dirty="0"/>
            </a:br>
            <a:br>
              <a:rPr lang="it-IT" sz="1800" b="0" i="0" dirty="0"/>
            </a:br>
            <a:br>
              <a:rPr lang="it-IT" sz="1800" b="0" i="0" dirty="0"/>
            </a:br>
            <a:endParaRPr lang="it-IT" sz="2000" b="0" i="0"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2</a:t>
            </a:fld>
            <a:endParaRPr lang="en-GB"/>
          </a:p>
        </p:txBody>
      </p:sp>
      <p:pic>
        <p:nvPicPr>
          <p:cNvPr id="7" name="Picture 6">
            <a:extLst>
              <a:ext uri="{FF2B5EF4-FFF2-40B4-BE49-F238E27FC236}">
                <a16:creationId xmlns:a16="http://schemas.microsoft.com/office/drawing/2014/main" id="{4F0E3BD3-57BF-433E-A559-87F2CCE429C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2821518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r>
              <a:rPr lang="it-IT" sz="1800" i="0" dirty="0"/>
              <a:t>Casi in cui è ammessa la risoluzione anticipata del contratto di revisione</a:t>
            </a:r>
            <a:br>
              <a:rPr lang="it-IT" sz="1800" b="0" i="0" dirty="0"/>
            </a:br>
            <a:br>
              <a:rPr lang="it-IT" sz="1800" b="0" i="0" dirty="0"/>
            </a:br>
            <a:r>
              <a:rPr lang="it-IT" sz="1800" i="0" dirty="0"/>
              <a:t>A) REVOCA</a:t>
            </a:r>
            <a:br>
              <a:rPr lang="it-IT" sz="1800" i="0" dirty="0"/>
            </a:br>
            <a:br>
              <a:rPr lang="it-IT" sz="1800" i="0" dirty="0"/>
            </a:br>
            <a:r>
              <a:rPr lang="it-IT" sz="1800" b="0" i="0" dirty="0"/>
              <a:t>L'incarico affidato ai revisori legali o alle società di revisione legale può essere revocato solo per giusta causa.</a:t>
            </a:r>
            <a:br>
              <a:rPr lang="it-IT" sz="1800" b="0" i="0" dirty="0"/>
            </a:br>
            <a:br>
              <a:rPr lang="it-IT" sz="1800" b="0" i="0" u="sng" dirty="0"/>
            </a:br>
            <a:r>
              <a:rPr lang="it-IT" sz="1800" b="0" i="0" dirty="0"/>
              <a:t>Costituiscono giusta causa di revoca:</a:t>
            </a:r>
            <a:br>
              <a:rPr lang="it-IT" sz="1800" b="0" i="0" dirty="0"/>
            </a:br>
            <a:br>
              <a:rPr lang="it-IT" sz="1800" b="0" i="0" dirty="0"/>
            </a:br>
            <a:r>
              <a:rPr lang="it-IT" sz="1800" b="0" i="0" dirty="0"/>
              <a:t>a) il cambio del soggetto che, ai sensi dell'articolo 2359 del codice civile, esercita il </a:t>
            </a:r>
            <a:r>
              <a:rPr lang="it-IT" sz="1800" i="0" dirty="0"/>
              <a:t>controllo</a:t>
            </a:r>
            <a:r>
              <a:rPr lang="it-IT" sz="1800" b="0" i="0" dirty="0"/>
              <a:t> della società assoggettata a revisione, salvo che il trasferimento del controllo sia avvenuto nell'ambito del medesimo gruppo; </a:t>
            </a:r>
            <a:br>
              <a:rPr lang="it-IT" sz="1800" b="0" i="0" dirty="0"/>
            </a:br>
            <a:br>
              <a:rPr lang="it-IT" sz="1800" b="0" i="0" dirty="0"/>
            </a:br>
            <a:r>
              <a:rPr lang="it-IT" sz="1800" b="0" i="0" dirty="0"/>
              <a:t>b) il cambio del </a:t>
            </a:r>
            <a:r>
              <a:rPr lang="it-IT" sz="1800" i="0" dirty="0"/>
              <a:t>revisore del gruppo </a:t>
            </a:r>
            <a:r>
              <a:rPr lang="it-IT" sz="1800" b="0" i="0" dirty="0"/>
              <a:t>cui appartiene la società assoggettata a revisione, nel caso in cui la continuazione dell'incarico possa costituire impedimento, per il medesimo revisore del gruppo, all'acquisizione di elementi probativi appropriati e sufficienti, da porre a base del giudizio sul bilancio consolidato, secondo quanto disposto dai principi di revisione di riferimento; </a:t>
            </a:r>
          </a:p>
        </p:txBody>
      </p:sp>
      <p:sp>
        <p:nvSpPr>
          <p:cNvPr id="6" name="Segnaposto numero diapositiva 5"/>
          <p:cNvSpPr>
            <a:spLocks noGrp="1"/>
          </p:cNvSpPr>
          <p:nvPr>
            <p:ph type="sldNum" sz="quarter" idx="12"/>
          </p:nvPr>
        </p:nvSpPr>
        <p:spPr/>
        <p:txBody>
          <a:bodyPr/>
          <a:lstStyle/>
          <a:p>
            <a:fld id="{3195EFCD-B795-43D2-8EF8-888ECA1F0517}" type="slidenum">
              <a:rPr lang="en-GB" smtClean="0"/>
              <a:pPr/>
              <a:t>3</a:t>
            </a:fld>
            <a:endParaRPr lang="en-GB"/>
          </a:p>
        </p:txBody>
      </p:sp>
      <p:pic>
        <p:nvPicPr>
          <p:cNvPr id="7" name="Picture 6">
            <a:extLst>
              <a:ext uri="{FF2B5EF4-FFF2-40B4-BE49-F238E27FC236}">
                <a16:creationId xmlns:a16="http://schemas.microsoft.com/office/drawing/2014/main" id="{284FBD1D-EFB6-4C1F-B4C0-645D702ED25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42137985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r>
              <a:rPr lang="it-IT" sz="1800" b="0" i="0" dirty="0"/>
              <a:t>c) i </a:t>
            </a:r>
            <a:r>
              <a:rPr lang="it-IT" sz="1800" i="0" dirty="0"/>
              <a:t>cambiamenti all'interno del gruppo </a:t>
            </a:r>
            <a:r>
              <a:rPr lang="it-IT" sz="1800" b="0" i="0" dirty="0"/>
              <a:t>cui appartiene la società assoggettata a revisione tali da impedire al revisore legale del gruppo di acquisire elementi probativi appropriati e sufficienti, da porre a base del giudizio consolidato, nel rispetto dei principi di revisione;</a:t>
            </a:r>
            <a:br>
              <a:rPr lang="it-IT" sz="1800" b="0" i="0" dirty="0"/>
            </a:br>
            <a:br>
              <a:rPr lang="it-IT" sz="1800" b="0" i="0" dirty="0"/>
            </a:br>
            <a:r>
              <a:rPr lang="it-IT" sz="1800" b="0" i="0" dirty="0"/>
              <a:t>d) la sopravvenuta </a:t>
            </a:r>
            <a:r>
              <a:rPr lang="it-IT" sz="1800" i="0" dirty="0"/>
              <a:t>inidoneità</a:t>
            </a:r>
            <a:r>
              <a:rPr lang="it-IT" sz="1800" b="0" i="0" dirty="0"/>
              <a:t> del revisore legale o della società di revisione legale ad assolvere l'incarico ricevuto, per insufficienza di mezzi o di risorse; </a:t>
            </a:r>
            <a:br>
              <a:rPr lang="it-IT" sz="1800" b="0" i="0" dirty="0"/>
            </a:br>
            <a:br>
              <a:rPr lang="it-IT" sz="1800" b="0" i="0" dirty="0"/>
            </a:br>
            <a:r>
              <a:rPr lang="it-IT" sz="1800" b="0" i="0" dirty="0"/>
              <a:t>e) il </a:t>
            </a:r>
            <a:r>
              <a:rPr lang="it-IT" sz="1800" i="0" dirty="0"/>
              <a:t>riallineamento della durata </a:t>
            </a:r>
            <a:r>
              <a:rPr lang="it-IT" sz="1800" b="0" i="0" dirty="0"/>
              <a:t>dell'incarico a quello della società capogruppo dell'ente di interesse pubblico appartenente al medesimo gruppo; </a:t>
            </a:r>
            <a:br>
              <a:rPr lang="it-IT" sz="1800" b="0" i="0" dirty="0"/>
            </a:br>
            <a:br>
              <a:rPr lang="it-IT" sz="1800" b="0" i="0" dirty="0"/>
            </a:br>
            <a:r>
              <a:rPr lang="it-IT" sz="1800" b="0" i="0" dirty="0"/>
              <a:t>f) i </a:t>
            </a:r>
            <a:r>
              <a:rPr lang="it-IT" sz="1800" i="0" dirty="0"/>
              <a:t>gravi inadempimenti </a:t>
            </a:r>
            <a:r>
              <a:rPr lang="it-IT" sz="1800" b="0" i="0" dirty="0"/>
              <a:t>del revisore legale o della società di revisione legale che incidono sulla corretta prosecuzione del rapporto;</a:t>
            </a:r>
            <a:br>
              <a:rPr lang="it-IT" sz="1800" b="0" i="0" dirty="0"/>
            </a:br>
            <a:br>
              <a:rPr lang="it-IT" sz="1800" b="0" i="0" dirty="0"/>
            </a:br>
            <a:r>
              <a:rPr lang="it-IT" sz="1800" b="0" i="0" dirty="0"/>
              <a:t> g) l'acquisizione o la perdita della qualificazione di </a:t>
            </a:r>
            <a:r>
              <a:rPr lang="it-IT" sz="1800" i="0" dirty="0"/>
              <a:t>ente di interesse pubblico</a:t>
            </a:r>
            <a:r>
              <a:rPr lang="it-IT" sz="1800" b="0" i="0" dirty="0"/>
              <a:t>;</a:t>
            </a:r>
            <a:br>
              <a:rPr lang="it-IT" sz="1800" b="0" i="0" dirty="0"/>
            </a:br>
            <a:br>
              <a:rPr lang="it-IT" sz="1800" b="0" i="0" dirty="0"/>
            </a:br>
            <a:r>
              <a:rPr lang="it-IT" sz="1800" b="0" i="0" dirty="0"/>
              <a:t>h) la situazione sopravvenuta idonea a compromettere l'</a:t>
            </a:r>
            <a:r>
              <a:rPr lang="it-IT" sz="1800" i="0" dirty="0"/>
              <a:t>indipendenza</a:t>
            </a:r>
            <a:r>
              <a:rPr lang="it-IT" sz="1800" b="0" i="0" dirty="0"/>
              <a:t> del revisore legale o della società di revisione legale; </a:t>
            </a:r>
            <a:br>
              <a:rPr lang="it-IT" sz="1800" b="0" i="0" dirty="0"/>
            </a:br>
            <a:br>
              <a:rPr lang="it-IT" sz="1800" b="0" i="0" dirty="0"/>
            </a:br>
            <a:br>
              <a:rPr lang="it-IT" sz="1800" b="0" i="0" dirty="0"/>
            </a:br>
            <a:endParaRPr lang="it-IT" sz="1800" b="0" i="0"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4</a:t>
            </a:fld>
            <a:endParaRPr lang="en-GB"/>
          </a:p>
        </p:txBody>
      </p:sp>
      <p:pic>
        <p:nvPicPr>
          <p:cNvPr id="7" name="Picture 6">
            <a:extLst>
              <a:ext uri="{FF2B5EF4-FFF2-40B4-BE49-F238E27FC236}">
                <a16:creationId xmlns:a16="http://schemas.microsoft.com/office/drawing/2014/main" id="{A2BA58CE-6E92-4400-8416-DC491597BF9D}"/>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37140390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5</a:t>
            </a:fld>
            <a:endParaRPr lang="en-GB"/>
          </a:p>
        </p:txBody>
      </p:sp>
      <p:pic>
        <p:nvPicPr>
          <p:cNvPr id="7" name="Picture 6">
            <a:extLst>
              <a:ext uri="{FF2B5EF4-FFF2-40B4-BE49-F238E27FC236}">
                <a16:creationId xmlns:a16="http://schemas.microsoft.com/office/drawing/2014/main" id="{1EDB5B5D-2A3F-4EF8-B9F0-5A42D44D55ED}"/>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
        <p:nvSpPr>
          <p:cNvPr id="3" name="Title 2">
            <a:extLst>
              <a:ext uri="{FF2B5EF4-FFF2-40B4-BE49-F238E27FC236}">
                <a16:creationId xmlns:a16="http://schemas.microsoft.com/office/drawing/2014/main" id="{779C905B-AE23-44E9-9C4F-E92F9FA50C6F}"/>
              </a:ext>
            </a:extLst>
          </p:cNvPr>
          <p:cNvSpPr>
            <a:spLocks noGrp="1"/>
          </p:cNvSpPr>
          <p:nvPr>
            <p:ph type="title"/>
          </p:nvPr>
        </p:nvSpPr>
        <p:spPr>
          <a:xfrm>
            <a:off x="533400" y="1066800"/>
            <a:ext cx="8077201" cy="914400"/>
          </a:xfrm>
        </p:spPr>
        <p:txBody>
          <a:bodyPr/>
          <a:lstStyle/>
          <a:p>
            <a:br>
              <a:rPr lang="it-IT" sz="1800" b="0" i="0" dirty="0"/>
            </a:br>
            <a:br>
              <a:rPr lang="it-IT" sz="1800" b="0" i="0" dirty="0"/>
            </a:br>
            <a:r>
              <a:rPr lang="it-IT" sz="1800" b="0" i="0" dirty="0"/>
              <a:t>i) la sopravvenuta insussistenza dell'obbligo di revisione legale per l'intervenuta </a:t>
            </a:r>
            <a:r>
              <a:rPr lang="it-IT" sz="1800" i="0" dirty="0"/>
              <a:t>carenza dei requisiti </a:t>
            </a:r>
            <a:r>
              <a:rPr lang="it-IT" sz="1800" b="0" i="0" dirty="0"/>
              <a:t>previsti dalla legge.</a:t>
            </a:r>
            <a:br>
              <a:rPr lang="it-IT" sz="1800" b="0" i="0" dirty="0"/>
            </a:br>
            <a:br>
              <a:rPr lang="it-IT" sz="1800" b="0" i="0" dirty="0"/>
            </a:br>
            <a:r>
              <a:rPr lang="it-IT" sz="1800" b="0" i="0" dirty="0"/>
              <a:t>Costituiscono, altresì, ipotesi di giusta causa di revoca dell'incarico i fatti, da motivare  adeguatamente, di rilevanza tale che risulti </a:t>
            </a:r>
            <a:r>
              <a:rPr lang="it-IT" sz="1800" i="0" dirty="0"/>
              <a:t>impossibile la prosecuzione </a:t>
            </a:r>
            <a:r>
              <a:rPr lang="it-IT" sz="1800" b="0" i="0" dirty="0"/>
              <a:t>del contratto di revisione, anche in considerazione delle finalità dell'attività di revisione legale. </a:t>
            </a:r>
            <a:br>
              <a:rPr lang="it-IT" sz="1800" b="0" i="0" dirty="0"/>
            </a:br>
            <a:br>
              <a:rPr lang="it-IT" sz="1800" b="0" i="0" dirty="0"/>
            </a:br>
            <a:r>
              <a:rPr lang="it-IT" sz="1800" b="0" i="0" dirty="0"/>
              <a:t>Eventuali accordi, clausole o patti che escludono o limitano la possibilità di revocare l'incarico per giusta causa sono nulli. </a:t>
            </a:r>
          </a:p>
        </p:txBody>
      </p:sp>
    </p:spTree>
    <p:extLst>
      <p:ext uri="{BB962C8B-B14F-4D97-AF65-F5344CB8AC3E}">
        <p14:creationId xmlns:p14="http://schemas.microsoft.com/office/powerpoint/2010/main" val="934535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r>
              <a:rPr lang="it-IT" sz="1800" i="0" dirty="0"/>
              <a:t>B) DIMISSIONI</a:t>
            </a:r>
            <a:br>
              <a:rPr lang="it-IT" sz="1800" i="0" dirty="0"/>
            </a:br>
            <a:br>
              <a:rPr lang="it-IT" sz="1800" i="0" dirty="0"/>
            </a:br>
            <a:r>
              <a:rPr lang="it-IT" sz="1800" b="0" i="0" dirty="0"/>
              <a:t>Costituiscono circostanze idonee a motivare le dimissioni:</a:t>
            </a:r>
            <a:br>
              <a:rPr lang="it-IT" sz="1800" b="0" i="0" dirty="0"/>
            </a:br>
            <a:br>
              <a:rPr lang="it-IT" sz="1800" b="0" i="0" dirty="0"/>
            </a:br>
            <a:r>
              <a:rPr lang="it-IT" sz="1800" b="0" i="0" dirty="0"/>
              <a:t> a) il cambio del soggetto che esercita il </a:t>
            </a:r>
            <a:r>
              <a:rPr lang="it-IT" sz="1800" i="0" dirty="0"/>
              <a:t>controllo </a:t>
            </a:r>
            <a:r>
              <a:rPr lang="it-IT" sz="1800" b="0" i="0" dirty="0"/>
              <a:t>della società assoggettata a revisione, ai sensi dell'articolo 2359 del codice civile, salvo che il trasferimento del controllo sia avvenuto nell'ambito del medesimo gruppo; </a:t>
            </a:r>
            <a:br>
              <a:rPr lang="it-IT" sz="1800" b="0" i="0" dirty="0"/>
            </a:br>
            <a:br>
              <a:rPr lang="it-IT" sz="1800" b="0" i="0" dirty="0"/>
            </a:br>
            <a:r>
              <a:rPr lang="it-IT" sz="1800" b="0" i="0" dirty="0"/>
              <a:t>b) il cambio </a:t>
            </a:r>
            <a:r>
              <a:rPr lang="it-IT" sz="1800" i="0" dirty="0"/>
              <a:t>del revisore legale del gruppo </a:t>
            </a:r>
            <a:r>
              <a:rPr lang="it-IT" sz="1800" b="0" i="0" dirty="0"/>
              <a:t>cui appartiene la società assoggettata a revisione, nel caso in cui la continuazione dell'incarico possa costituire impedimento, per il medesimo revisore legale del gruppo, all'acquisizione di elementi probativi appropriati e sufficienti, da porre a base del giudizio sul bilancio consolidato, secondo quanto disposto dai principi di revisione di riferimento; </a:t>
            </a:r>
            <a:br>
              <a:rPr lang="it-IT" sz="1800" b="0" i="0" dirty="0"/>
            </a:br>
            <a:br>
              <a:rPr lang="it-IT" sz="1800" b="0" i="0" dirty="0"/>
            </a:br>
            <a:r>
              <a:rPr lang="it-IT" sz="1800" b="0" i="0" dirty="0"/>
              <a:t>c) </a:t>
            </a:r>
            <a:r>
              <a:rPr lang="it-IT" sz="1800" i="0" dirty="0"/>
              <a:t>i cambiamenti all'interno del gruppo </a:t>
            </a:r>
            <a:r>
              <a:rPr lang="it-IT" sz="1800" b="0" i="0" dirty="0"/>
              <a:t>cui appartiene la società assoggettata a revisione tali da impedire al revisore legale del gruppo di acquisire elementi probativi appropriati e sufficienti, da porre a base del giudizio consolidato, nel rispetto dei principi di revisione; </a:t>
            </a:r>
            <a:br>
              <a:rPr lang="it-IT" sz="1800" b="0" i="0" dirty="0"/>
            </a:br>
            <a:br>
              <a:rPr lang="it-IT" sz="1800" b="0" i="0" dirty="0"/>
            </a:br>
            <a:endParaRPr lang="it-IT" sz="1800" b="0" i="0"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6</a:t>
            </a:fld>
            <a:endParaRPr lang="en-GB"/>
          </a:p>
        </p:txBody>
      </p:sp>
      <p:pic>
        <p:nvPicPr>
          <p:cNvPr id="7" name="Picture 6">
            <a:extLst>
              <a:ext uri="{FF2B5EF4-FFF2-40B4-BE49-F238E27FC236}">
                <a16:creationId xmlns:a16="http://schemas.microsoft.com/office/drawing/2014/main" id="{02BFCB25-6276-4B38-A6CF-AA3D93B2A676}"/>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3722475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r>
              <a:rPr lang="it-IT" sz="1800" b="0" i="0" dirty="0"/>
              <a:t>d) il mancato </a:t>
            </a:r>
            <a:r>
              <a:rPr lang="it-IT" sz="1800" i="0" dirty="0"/>
              <a:t>pagamento del corrispettivo </a:t>
            </a:r>
            <a:r>
              <a:rPr lang="it-IT" sz="1800" b="0" i="0" dirty="0"/>
              <a:t>o il mancato adeguamento dei corrispettivi spettante in base a clausola del contratto di revisione, dopo l'avvenuta costituzione in mora, ai sensi dell'articolo 1219 del codice civile; </a:t>
            </a:r>
            <a:br>
              <a:rPr lang="it-IT" sz="1800" b="0" i="0" dirty="0"/>
            </a:br>
            <a:br>
              <a:rPr lang="it-IT" sz="1800" b="0" i="0" dirty="0"/>
            </a:br>
            <a:r>
              <a:rPr lang="it-IT" sz="1800" b="0" i="0" dirty="0"/>
              <a:t>e) la grave e reiterata </a:t>
            </a:r>
            <a:r>
              <a:rPr lang="it-IT" sz="1800" i="0" dirty="0"/>
              <a:t>frapposizione di ostacoli </a:t>
            </a:r>
            <a:r>
              <a:rPr lang="it-IT" sz="1800" b="0" i="0" dirty="0"/>
              <a:t>allo svolgimento delle attività di revisione legale, ancorché non ricorrano gli estremi del reato di impedito controllo di cui all'articolo 29 del decreto attuativo;</a:t>
            </a:r>
            <a:br>
              <a:rPr lang="it-IT" sz="1800" b="0" i="0" dirty="0"/>
            </a:br>
            <a:br>
              <a:rPr lang="it-IT" sz="1800" b="0" i="0" dirty="0"/>
            </a:br>
            <a:r>
              <a:rPr lang="it-IT" sz="1800" b="0" i="0" dirty="0"/>
              <a:t> f) l'insorgenza di situazioni idonee a compromettere </a:t>
            </a:r>
            <a:r>
              <a:rPr lang="it-IT" sz="1800" i="0" dirty="0"/>
              <a:t>l'indipendenza</a:t>
            </a:r>
            <a:r>
              <a:rPr lang="it-IT" sz="1800" b="0" i="0" dirty="0"/>
              <a:t> del revisore legale o della società di revisione legale; </a:t>
            </a:r>
            <a:br>
              <a:rPr lang="it-IT" sz="1800" b="0" i="0" dirty="0"/>
            </a:br>
            <a:br>
              <a:rPr lang="it-IT" sz="1800" b="0" i="0" dirty="0"/>
            </a:br>
            <a:r>
              <a:rPr lang="it-IT" sz="1800" b="0" i="0" dirty="0"/>
              <a:t>g) la sopravvenuta </a:t>
            </a:r>
            <a:r>
              <a:rPr lang="it-IT" sz="1800" i="0" dirty="0"/>
              <a:t>inidoneità </a:t>
            </a:r>
            <a:r>
              <a:rPr lang="it-IT" sz="1800" b="0" i="0" dirty="0"/>
              <a:t>a svolgere l'incarico, per insufficienza di mezzi e risorse; </a:t>
            </a:r>
            <a:br>
              <a:rPr lang="it-IT" sz="1800" b="0" i="0" dirty="0"/>
            </a:br>
            <a:br>
              <a:rPr lang="it-IT" sz="1800" b="0" i="0" dirty="0"/>
            </a:br>
            <a:r>
              <a:rPr lang="it-IT" sz="1800" b="0" i="0" dirty="0"/>
              <a:t>h) il conseguimento da parte del revisore legale del diritto al trattamento di </a:t>
            </a:r>
            <a:r>
              <a:rPr lang="it-IT" sz="1800" i="0" dirty="0"/>
              <a:t>pensione</a:t>
            </a:r>
            <a:r>
              <a:rPr lang="it-IT" sz="1800" b="0" i="0" dirty="0"/>
              <a:t>.</a:t>
            </a:r>
            <a:br>
              <a:rPr lang="it-IT" sz="1800" b="0" i="0" dirty="0"/>
            </a:br>
            <a:br>
              <a:rPr lang="it-IT" sz="1800" b="0" i="0" dirty="0"/>
            </a:br>
            <a:r>
              <a:rPr lang="it-IT" sz="1800" b="0" i="0" dirty="0"/>
              <a:t>i) altre circostanze da motivare adeguatamente e tali da rendere impossibile la prosecuzione del rapporto.</a:t>
            </a:r>
            <a:br>
              <a:rPr lang="it-IT" sz="1800" b="0" i="0" dirty="0"/>
            </a:br>
            <a:br>
              <a:rPr lang="it-IT" sz="1800" b="0" i="0" dirty="0"/>
            </a:br>
            <a:br>
              <a:rPr lang="it-IT" sz="1800" b="0" i="0" dirty="0"/>
            </a:br>
            <a:endParaRPr lang="it-IT" sz="1800" b="0" i="0"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7</a:t>
            </a:fld>
            <a:endParaRPr lang="en-GB"/>
          </a:p>
        </p:txBody>
      </p:sp>
      <p:pic>
        <p:nvPicPr>
          <p:cNvPr id="7" name="Picture 6">
            <a:extLst>
              <a:ext uri="{FF2B5EF4-FFF2-40B4-BE49-F238E27FC236}">
                <a16:creationId xmlns:a16="http://schemas.microsoft.com/office/drawing/2014/main" id="{BC73FEF1-8E9D-44BE-8F9B-7691654F428F}"/>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3984306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r>
              <a:rPr lang="it-IT" sz="1800" b="0" i="0" dirty="0"/>
              <a:t>Le dimissioni, in ogni caso, vanno formulate in tempi e modi idonei per consentire alla medesima società assoggettata a revisione di provvedere conseguentemente e di poter procedere all'affidamento di un nuovo incarico ad altro revisore legale o ad altra società di revisione legale. </a:t>
            </a:r>
            <a:br>
              <a:rPr lang="it-IT" sz="1800" b="0" i="0" dirty="0"/>
            </a:br>
            <a:br>
              <a:rPr lang="it-IT" sz="1800" b="0" i="0" dirty="0"/>
            </a:br>
            <a:r>
              <a:rPr lang="it-IT" sz="1800" b="0" i="0" dirty="0"/>
              <a:t>Eventuali accordi, clausole o patti che escludono o limitano la possibilità di presentare le dimissioni dall'incarico per giusta causa sono nulli.</a:t>
            </a:r>
            <a:br>
              <a:rPr lang="it-IT" sz="1800" b="0" i="0" dirty="0"/>
            </a:br>
            <a:br>
              <a:rPr lang="it-IT" sz="1800" dirty="0"/>
            </a:br>
            <a:r>
              <a:rPr lang="it-IT" sz="1800" dirty="0"/>
              <a:t>Presentazione delle dimissioni</a:t>
            </a:r>
            <a:br>
              <a:rPr lang="it-IT" sz="1800" dirty="0"/>
            </a:br>
            <a:br>
              <a:rPr lang="it-IT" sz="1800" b="0" i="0" dirty="0"/>
            </a:br>
            <a:r>
              <a:rPr lang="it-IT" sz="1800" b="0" i="0" dirty="0"/>
              <a:t>Il revisore legale comunica le proprie dimissioni al rappresentante legale e al presidente dell'organo di controllo della società assoggetta a revisione. </a:t>
            </a:r>
            <a:br>
              <a:rPr lang="it-IT" sz="1800" b="0" i="0" dirty="0"/>
            </a:br>
            <a:r>
              <a:rPr lang="it-IT" sz="1800" b="0" i="0" dirty="0"/>
              <a:t>Gli amministratori convocano senza ritardo l'assemblea dei soci, affinché la stessa provveda a conferire l'incarico ad un altro revisore legale. </a:t>
            </a:r>
            <a:br>
              <a:rPr lang="it-IT" sz="1800" b="0" i="0" dirty="0"/>
            </a:br>
            <a:br>
              <a:rPr lang="it-IT" sz="1800" b="0" i="0" dirty="0"/>
            </a:br>
            <a:r>
              <a:rPr lang="it-IT" sz="1800" b="0" i="0" dirty="0"/>
              <a:t>In ogni caso, le funzioni di revisione legale continuano a essere esercitate dal medesimo revisore legale o dalla medesima società di revisione legale fino a quando la deliberazione di conferimento del nuovo incarico non è divenuta </a:t>
            </a:r>
            <a:r>
              <a:rPr lang="it-IT" sz="1800" i="0" dirty="0"/>
              <a:t>efficace</a:t>
            </a:r>
            <a:r>
              <a:rPr lang="it-IT" sz="1800" b="0" i="0" dirty="0"/>
              <a:t> e, comunque, non oltre </a:t>
            </a:r>
            <a:r>
              <a:rPr lang="it-IT" sz="1800" i="0" dirty="0"/>
              <a:t>sei mesi </a:t>
            </a:r>
            <a:r>
              <a:rPr lang="it-IT" sz="1800" b="0" i="0" dirty="0"/>
              <a:t>dalla data di presentazione delle dimissioni.</a:t>
            </a:r>
            <a:br>
              <a:rPr lang="it-IT" sz="1800" b="0" i="0" dirty="0"/>
            </a:br>
            <a:br>
              <a:rPr lang="it-IT" sz="1800" b="0" i="0" dirty="0"/>
            </a:br>
            <a:br>
              <a:rPr lang="it-IT" sz="1800" b="0" i="0" dirty="0"/>
            </a:br>
            <a:br>
              <a:rPr lang="it-IT" sz="1800" b="0" i="0" dirty="0"/>
            </a:br>
            <a:br>
              <a:rPr lang="it-IT" sz="1800" b="0" i="0" dirty="0"/>
            </a:br>
            <a:br>
              <a:rPr lang="it-IT" sz="1800" b="0" i="0" dirty="0"/>
            </a:br>
            <a:br>
              <a:rPr lang="it-IT" sz="1800" b="0" i="0" dirty="0"/>
            </a:br>
            <a:endParaRPr lang="it-IT" sz="1800" b="0" i="0"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8</a:t>
            </a:fld>
            <a:endParaRPr lang="en-GB"/>
          </a:p>
        </p:txBody>
      </p:sp>
      <p:pic>
        <p:nvPicPr>
          <p:cNvPr id="7" name="Picture 6">
            <a:extLst>
              <a:ext uri="{FF2B5EF4-FFF2-40B4-BE49-F238E27FC236}">
                <a16:creationId xmlns:a16="http://schemas.microsoft.com/office/drawing/2014/main" id="{8DE112E0-3B6F-4834-A236-2BCE0590254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2608735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r>
              <a:rPr lang="it-IT" sz="1800" i="0" dirty="0"/>
              <a:t>C) RISOLUZIONE CONSENSUALE</a:t>
            </a:r>
            <a:br>
              <a:rPr lang="it-IT" sz="1800" b="0" dirty="0"/>
            </a:br>
            <a:br>
              <a:rPr lang="it-IT" sz="1800" b="0" dirty="0"/>
            </a:br>
            <a:r>
              <a:rPr lang="it-IT" sz="1800" b="0" i="0" dirty="0"/>
              <a:t>Il revisore legale e la società assoggettata a revisione possono consensualmente determinarsi alla risoluzione del contratto di revisione, purché sia garantita la continuità dell'attività di revisione legale </a:t>
            </a:r>
            <a:br>
              <a:rPr lang="it-IT" sz="1800" b="0" i="0" dirty="0"/>
            </a:br>
            <a:br>
              <a:rPr lang="it-IT" sz="1800" b="0" i="0" dirty="0"/>
            </a:br>
            <a:r>
              <a:rPr lang="it-IT" sz="1800" b="0" i="0" dirty="0"/>
              <a:t>L'assemblea, acquisite le osservazioni formulate dal revisore legale o dalla società di revisione legale e sentito l'organo di controllo anche sulle predette osservazioni, delibera la risoluzione consensuale del contratto di revisione e provvede a conferire un nuovo incarico ad un altro revisore legale o ad un'altra società di revisione.</a:t>
            </a:r>
            <a:br>
              <a:rPr lang="it-IT" sz="1800" b="0" i="0" dirty="0"/>
            </a:br>
            <a:br>
              <a:rPr lang="it-IT" sz="1800" b="0" i="0" dirty="0"/>
            </a:br>
            <a:r>
              <a:rPr lang="it-IT" sz="1800" b="0" i="0" dirty="0"/>
              <a:t>In ogni caso, le funzioni di revisione legale continuano a essere esercitate dal medesimo revisore legale o dalla medesima società di revisione legale fino a quando la deliberazione di conferimento del nuovo incarico non è divenuta </a:t>
            </a:r>
            <a:r>
              <a:rPr lang="it-IT" sz="1800" i="0" dirty="0"/>
              <a:t>efficace</a:t>
            </a:r>
            <a:r>
              <a:rPr lang="it-IT" sz="1800" b="0" i="0" dirty="0"/>
              <a:t> e, comunque, non oltre </a:t>
            </a:r>
            <a:r>
              <a:rPr lang="it-IT" sz="1800" i="0" dirty="0"/>
              <a:t>sei mesi </a:t>
            </a:r>
            <a:r>
              <a:rPr lang="it-IT" sz="1800" b="0" i="0" dirty="0"/>
              <a:t>dalla data di presentazione delle dimissioni</a:t>
            </a:r>
            <a:br>
              <a:rPr lang="it-IT" sz="1800" b="0" i="0" dirty="0"/>
            </a:br>
            <a:br>
              <a:rPr lang="it-IT" sz="1800" b="0" i="0" dirty="0"/>
            </a:br>
            <a:endParaRPr lang="it-IT" sz="1800" b="0" i="0"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9</a:t>
            </a:fld>
            <a:endParaRPr lang="en-GB"/>
          </a:p>
        </p:txBody>
      </p:sp>
      <p:pic>
        <p:nvPicPr>
          <p:cNvPr id="7" name="Picture 6">
            <a:extLst>
              <a:ext uri="{FF2B5EF4-FFF2-40B4-BE49-F238E27FC236}">
                <a16:creationId xmlns:a16="http://schemas.microsoft.com/office/drawing/2014/main" id="{D1F4DDD1-9203-4866-922B-4F40DEB42066}"/>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4254960502"/>
      </p:ext>
    </p:extLst>
  </p:cSld>
  <p:clrMapOvr>
    <a:masterClrMapping/>
  </p:clrMapOvr>
</p:sld>
</file>

<file path=ppt/theme/theme1.xml><?xml version="1.0" encoding="utf-8"?>
<a:theme xmlns:a="http://schemas.openxmlformats.org/drawingml/2006/main" name="PwC">
  <a:themeElements>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fontScheme name="PwC">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ltGray">
        <a:solidFill>
          <a:schemeClr val="tx2"/>
        </a:solidFill>
        <a:ln w="3175"/>
      </a:spPr>
      <a:bodyPr rtlCol="0" anchor="ctr"/>
      <a:lstStyle>
        <a:defPPr algn="ctr">
          <a:defRPr dirty="0" err="1" smtClean="0">
            <a:solidFill>
              <a:schemeClr val="bg1"/>
            </a:solidFill>
            <a:latin typeface="Georgia" pitchFamily="18"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vert="horz" wrap="square" lIns="0" tIns="0" rIns="0" bIns="0" rtlCol="0">
        <a:noAutofit/>
      </a:bodyPr>
      <a:lstStyle>
        <a:defPPr indent="-274320">
          <a:spcAft>
            <a:spcPts val="900"/>
          </a:spcAft>
          <a:defRPr sz="2000" dirty="0" err="1" smtClean="0">
            <a:latin typeface="Georgia" pitchFamily="18" charset="0"/>
          </a:defRPr>
        </a:defPPr>
      </a:lstStyle>
    </a:tx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CustomMKOP.xml><?xml version="1.0" encoding="utf-8"?>
<Properties xmlns="http://schemas.openxmlformats.org/officeDocument/2006/custom-properties" xmlns:vt="http://schemas.openxmlformats.org/officeDocument/2006/docPropsVTypes">
  <property fmtid="{D5CDD505-2E9C-101B-9397-08002B2CF9AE}" pid="2" name="MKProdID">
    <vt:lpwstr>ZMExtensions</vt:lpwstr>
  </property>
  <property fmtid="{D5CDD505-2E9C-101B-9397-08002B2CF9AE}" pid="3" name="SizeBefore">
    <vt:lpwstr>206979</vt:lpwstr>
  </property>
  <property fmtid="{D5CDD505-2E9C-101B-9397-08002B2CF9AE}" pid="4" name="OptimizationTime">
    <vt:lpwstr>20241121_1100</vt:lpwstr>
  </property>
</Properties>
</file>

<file path=docProps/app.xml><?xml version="1.0" encoding="utf-8"?>
<Properties xmlns="http://schemas.openxmlformats.org/officeDocument/2006/extended-properties" xmlns:vt="http://schemas.openxmlformats.org/officeDocument/2006/docPropsVTypes">
  <Template/>
  <TotalTime>21187</TotalTime>
  <Words>1708</Words>
  <Application>Microsoft Office PowerPoint</Application>
  <PresentationFormat>On-screen Show (4:3)</PresentationFormat>
  <Paragraphs>41</Paragraphs>
  <Slides>12</Slides>
  <Notes>12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12</vt:i4>
      </vt:variant>
    </vt:vector>
  </HeadingPairs>
  <TitlesOfParts>
    <vt:vector size="20" baseType="lpstr">
      <vt:lpstr>Arial</vt:lpstr>
      <vt:lpstr>Calibri</vt:lpstr>
      <vt:lpstr>Calibri Light</vt:lpstr>
      <vt:lpstr>Georgia</vt:lpstr>
      <vt:lpstr>Titillium Web</vt:lpstr>
      <vt:lpstr>PwC</vt:lpstr>
      <vt:lpstr>1_Custom Design</vt:lpstr>
      <vt:lpstr>Custom Design</vt:lpstr>
      <vt:lpstr>PowerPoint Presentation</vt:lpstr>
      <vt:lpstr>La normativa di riferimento   Il D.M. n. 261 del 28 dicembre 2012, emanato ai sensi dell'articolo 13, comma 4, del decreto legislativo n. 39/2010, disciplina i casi e le modalità di:  -  revoca,  - dimissioni, - risoluzione consensuale   dell'incarico di revisione legale.   Il citato D.M. individua fattispecie tassative in presenza delle quali è ammessa la cessazione anticipata dell'incarico di revisione legale rispetto al termine di scadenza contrattuale.   Viene, in ogni caso, ribadito il principio in base al quale non costituiscono giusta causa di revoca le divergenze di opinioni in merito ad un trattamento contabile o all’applicazione di procedure di revisione.    </vt:lpstr>
      <vt:lpstr>Casi in cui è ammessa la risoluzione anticipata del contratto di revisione  A) REVOCA  L'incarico affidato ai revisori legali o alle società di revisione legale può essere revocato solo per giusta causa.  Costituiscono giusta causa di revoca:  a) il cambio del soggetto che, ai sensi dell'articolo 2359 del codice civile, esercita il controllo della società assoggettata a revisione, salvo che il trasferimento del controllo sia avvenuto nell'ambito del medesimo gruppo;   b) il cambio del revisore del gruppo cui appartiene la società assoggettata a revisione, nel caso in cui la continuazione dell'incarico possa costituire impedimento, per il medesimo revisore del gruppo, all'acquisizione di elementi probativi appropriati e sufficienti, da porre a base del giudizio sul bilancio consolidato, secondo quanto disposto dai principi di revisione di riferimento; </vt:lpstr>
      <vt:lpstr>c) i cambiamenti all'interno del gruppo cui appartiene la società assoggettata a revisione tali da impedire al revisore legale del gruppo di acquisire elementi probativi appropriati e sufficienti, da porre a base del giudizio consolidato, nel rispetto dei principi di revisione;  d) la sopravvenuta inidoneità del revisore legale o della società di revisione legale ad assolvere l'incarico ricevuto, per insufficienza di mezzi o di risorse;   e) il riallineamento della durata dell'incarico a quello della società capogruppo dell'ente di interesse pubblico appartenente al medesimo gruppo;   f) i gravi inadempimenti del revisore legale o della società di revisione legale che incidono sulla corretta prosecuzione del rapporto;   g) l'acquisizione o la perdita della qualificazione di ente di interesse pubblico;  h) la situazione sopravvenuta idonea a compromettere l'indipendenza del revisore legale o della società di revisione legale;    </vt:lpstr>
      <vt:lpstr>  i) la sopravvenuta insussistenza dell'obbligo di revisione legale per l'intervenuta carenza dei requisiti previsti dalla legge.  Costituiscono, altresì, ipotesi di giusta causa di revoca dell'incarico i fatti, da motivare  adeguatamente, di rilevanza tale che risulti impossibile la prosecuzione del contratto di revisione, anche in considerazione delle finalità dell'attività di revisione legale.   Eventuali accordi, clausole o patti che escludono o limitano la possibilità di revocare l'incarico per giusta causa sono nulli. </vt:lpstr>
      <vt:lpstr>B) DIMISSIONI  Costituiscono circostanze idonee a motivare le dimissioni:   a) il cambio del soggetto che esercita il controllo della società assoggettata a revisione, ai sensi dell'articolo 2359 del codice civile, salvo che il trasferimento del controllo sia avvenuto nell'ambito del medesimo gruppo;   b) il cambio del revisore legale del gruppo cui appartiene la società assoggettata a revisione, nel caso in cui la continuazione dell'incarico possa costituire impedimento, per il medesimo revisore legale del gruppo, all'acquisizione di elementi probativi appropriati e sufficienti, da porre a base del giudizio sul bilancio consolidato, secondo quanto disposto dai principi di revisione di riferimento;   c) i cambiamenti all'interno del gruppo cui appartiene la società assoggettata a revisione tali da impedire al revisore legale del gruppo di acquisire elementi probativi appropriati e sufficienti, da porre a base del giudizio consolidato, nel rispetto dei principi di revisione;   </vt:lpstr>
      <vt:lpstr>d) il mancato pagamento del corrispettivo o il mancato adeguamento dei corrispettivi spettante in base a clausola del contratto di revisione, dopo l'avvenuta costituzione in mora, ai sensi dell'articolo 1219 del codice civile;   e) la grave e reiterata frapposizione di ostacoli allo svolgimento delle attività di revisione legale, ancorché non ricorrano gli estremi del reato di impedito controllo di cui all'articolo 29 del decreto attuativo;   f) l'insorgenza di situazioni idonee a compromettere l'indipendenza del revisore legale o della società di revisione legale;   g) la sopravvenuta inidoneità a svolgere l'incarico, per insufficienza di mezzi e risorse;   h) il conseguimento da parte del revisore legale del diritto al trattamento di pensione.  i) altre circostanze da motivare adeguatamente e tali da rendere impossibile la prosecuzione del rapporto.   </vt:lpstr>
      <vt:lpstr>Le dimissioni, in ogni caso, vanno formulate in tempi e modi idonei per consentire alla medesima società assoggettata a revisione di provvedere conseguentemente e di poter procedere all'affidamento di un nuovo incarico ad altro revisore legale o ad altra società di revisione legale.   Eventuali accordi, clausole o patti che escludono o limitano la possibilità di presentare le dimissioni dall'incarico per giusta causa sono nulli.  Presentazione delle dimissioni  Il revisore legale comunica le proprie dimissioni al rappresentante legale e al presidente dell'organo di controllo della società assoggetta a revisione.  Gli amministratori convocano senza ritardo l'assemblea dei soci, affinché la stessa provveda a conferire l'incarico ad un altro revisore legale.   In ogni caso, le funzioni di revisione legale continuano a essere esercitate dal medesimo revisore legale o dalla medesima società di revisione legale fino a quando la deliberazione di conferimento del nuovo incarico non è divenuta efficace e, comunque, non oltre sei mesi dalla data di presentazione delle dimissioni.       </vt:lpstr>
      <vt:lpstr>C) RISOLUZIONE CONSENSUALE  Il revisore legale e la società assoggettata a revisione possono consensualmente determinarsi alla risoluzione del contratto di revisione, purché sia garantita la continuità dell'attività di revisione legale   L'assemblea, acquisite le osservazioni formulate dal revisore legale o dalla società di revisione legale e sentito l'organo di controllo anche sulle predette osservazioni, delibera la risoluzione consensuale del contratto di revisione e provvede a conferire un nuovo incarico ad un altro revisore legale o ad un'altra società di revisione.  In ogni caso, le funzioni di revisione legale continuano a essere esercitate dal medesimo revisore legale o dalla medesima società di revisione legale fino a quando la deliberazione di conferimento del nuovo incarico non è divenuta efficace e, comunque, non oltre sei mesi dalla data di presentazione delle dimissioni  </vt:lpstr>
      <vt:lpstr>Obblighi di comunicazione   1) NON EIP  Le società assoggettate a revisione diverse dagli EIP, entro il termine di quindici giorni dalla data in cui l'assemblea ha adottato la deliberazione relativa alla cessazione anticipata dall'incarico, trasmettono alla Ragioneria Generale dello Stato, in originale o in copia dichiarata conforme dal Presidente dell’Organo di Controllo, la seguente documentazione:  (i) deliberazione dell'assemblea concernente la cessazione anticipata o il conferimento del nuovo incarico ad altro revisore legale o ad altra società di revisione legale; (ii) parere dell'organo di controllo; (iii) relazione dell'organo di amministrazione, adeguatamente motivata, sulle ragioni che hanno determinato la cessazione anticipata dell'incarico   Il revisore legale, nel caso di dimissioni, trasmette alla RGS una copia delle stesse entro quindici giorni dall'avvenuta presentazione. Entro il medesimo termine, trasmettono alla RGS copia delle osservazioni formulate alla società assoggettata a revisione nei casi di revoca e di risoluzione consensuale.</vt:lpstr>
      <vt:lpstr>Obblighi di comunicazione   2) EIP  Gli enti di interesse pubblico, entro il termine di quindici giorni dalla data in cui l'assemblea ha adottato la deliberazione relativa alla cessazione anticipata dall'incarico di revisione legale, trasmettono alla Consob, in originale o in copia dichiarata conforme dal presidente dell'organo di controllo, la seguente documentazione:  (i) deliberazione dell'assemblea concernente la cessazione anticipata o il conferimento del nuovo incarico ad altro revisore legale o ad altra società di revisione legale  (ii) parere dell'organo di controllo  (iii) relazione dell'organo di amministrazione, adeguatamente motivata, sulle ragioni che hanno determinato la cessazione anticipata dell'incarico  Il revisore legale, nel caso di dimissioni, trasmette alla Consob una copia delle stesse entro quindici giorni dall'avvenuta presentazione. Entro il medesimo termine, trasmettono alla Consob copia delle osservazioni formulate all'ente di interesse pubblico nei casi di revoca e di risoluzione consensuale. </vt:lpstr>
      <vt:lpstr>Obblighi di comunicazione   2) EIP  In caso di revisione legale di un EIP, gli azionisti di tale Ente, che rappresentino almeno il 5 per cento del capitale sociale, o l'organo di controllo, o la Consob hanno la facolta' di adire il Tribunale civile per la revoca del revisore o della societa' di revisione legale ove ricorrano giustificati motivi.    In entrambe le tipologie di società (EIP e non) il compito dell’organo di controllo è quello di vigilare circa l’osservanza delle disposizioni in materia di comunicazione recate al Decreto Ministeriale del 28 dicembre 2012, n. 261   </vt:lpstr>
    </vt:vector>
  </TitlesOfParts>
  <Manager>Orsolya-Maria Sauerbrey</Manager>
  <Company>PwC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 audit reform</dc:title>
  <dc:creator>Orsolya-Maria Sauerbrey</dc:creator>
  <cp:lastModifiedBy>Author</cp:lastModifiedBy>
  <cp:revision>1657</cp:revision>
  <cp:lastPrinted>2018-03-14T17:02:20Z</cp:lastPrinted>
  <dcterms:created xsi:type="dcterms:W3CDTF">2010-09-07T13:26:45Z</dcterms:created>
  <dcterms:modified xsi:type="dcterms:W3CDTF">2024-11-04T08:49:44Z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B template version">
    <vt:lpwstr>6</vt:lpwstr>
  </property>
  <property fmtid="{D5CDD505-2E9C-101B-9397-08002B2CF9AE}" pid="3" name="TB template type">
    <vt:lpwstr>Onscreen</vt:lpwstr>
  </property>
  <property fmtid="{D5CDD505-2E9C-101B-9397-08002B2CF9AE}" pid="4" name="Template created by">
    <vt:lpwstr>PwC</vt:lpwstr>
  </property>
  <property fmtid="{D5CDD505-2E9C-101B-9397-08002B2CF9AE}" pid="5" name="Template version">
    <vt:lpwstr>6</vt:lpwstr>
  </property>
</Properties>
</file>