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96" r:id="rId2"/>
    <p:sldId id="404" r:id="rId3"/>
    <p:sldId id="456" r:id="rId4"/>
    <p:sldId id="428" r:id="rId5"/>
    <p:sldId id="458" r:id="rId6"/>
    <p:sldId id="460" r:id="rId7"/>
    <p:sldId id="479" r:id="rId8"/>
    <p:sldId id="483" r:id="rId9"/>
    <p:sldId id="484" r:id="rId10"/>
    <p:sldId id="485" r:id="rId11"/>
    <p:sldId id="486" r:id="rId12"/>
    <p:sldId id="487" r:id="rId13"/>
    <p:sldId id="480" r:id="rId14"/>
    <p:sldId id="488" r:id="rId15"/>
    <p:sldId id="489" r:id="rId16"/>
    <p:sldId id="490" r:id="rId17"/>
    <p:sldId id="491" r:id="rId18"/>
    <p:sldId id="463" r:id="rId19"/>
    <p:sldId id="492" r:id="rId20"/>
    <p:sldId id="493" r:id="rId21"/>
    <p:sldId id="494" r:id="rId22"/>
    <p:sldId id="495" r:id="rId23"/>
    <p:sldId id="496" r:id="rId24"/>
  </p:sldIdLst>
  <p:sldSz cx="9144000" cy="6858000" type="screen4x3"/>
  <p:notesSz cx="6797675" cy="9926638"/>
  <p:defaultTextStyle>
    <a:defPPr>
      <a:defRPr lang="it-IT"/>
    </a:defPPr>
    <a:lvl1pPr algn="l" rtl="0" fontAlgn="base">
      <a:spcBef>
        <a:spcPct val="0"/>
      </a:spcBef>
      <a:spcAft>
        <a:spcPct val="0"/>
      </a:spcAft>
      <a:defRPr sz="3200" kern="1200">
        <a:solidFill>
          <a:schemeClr val="tx1"/>
        </a:solidFill>
        <a:latin typeface="Arial" charset="0"/>
        <a:ea typeface="+mn-ea"/>
        <a:cs typeface="Arial" charset="0"/>
      </a:defRPr>
    </a:lvl1pPr>
    <a:lvl2pPr marL="457200" algn="l" rtl="0" fontAlgn="base">
      <a:spcBef>
        <a:spcPct val="0"/>
      </a:spcBef>
      <a:spcAft>
        <a:spcPct val="0"/>
      </a:spcAft>
      <a:defRPr sz="3200" kern="1200">
        <a:solidFill>
          <a:schemeClr val="tx1"/>
        </a:solidFill>
        <a:latin typeface="Arial" charset="0"/>
        <a:ea typeface="+mn-ea"/>
        <a:cs typeface="Arial" charset="0"/>
      </a:defRPr>
    </a:lvl2pPr>
    <a:lvl3pPr marL="914400" algn="l" rtl="0" fontAlgn="base">
      <a:spcBef>
        <a:spcPct val="0"/>
      </a:spcBef>
      <a:spcAft>
        <a:spcPct val="0"/>
      </a:spcAft>
      <a:defRPr sz="3200" kern="1200">
        <a:solidFill>
          <a:schemeClr val="tx1"/>
        </a:solidFill>
        <a:latin typeface="Arial" charset="0"/>
        <a:ea typeface="+mn-ea"/>
        <a:cs typeface="Arial" charset="0"/>
      </a:defRPr>
    </a:lvl3pPr>
    <a:lvl4pPr marL="1371600" algn="l" rtl="0" fontAlgn="base">
      <a:spcBef>
        <a:spcPct val="0"/>
      </a:spcBef>
      <a:spcAft>
        <a:spcPct val="0"/>
      </a:spcAft>
      <a:defRPr sz="3200" kern="1200">
        <a:solidFill>
          <a:schemeClr val="tx1"/>
        </a:solidFill>
        <a:latin typeface="Arial" charset="0"/>
        <a:ea typeface="+mn-ea"/>
        <a:cs typeface="Arial" charset="0"/>
      </a:defRPr>
    </a:lvl4pPr>
    <a:lvl5pPr marL="1828800" algn="l" rtl="0" fontAlgn="base">
      <a:spcBef>
        <a:spcPct val="0"/>
      </a:spcBef>
      <a:spcAft>
        <a:spcPct val="0"/>
      </a:spcAft>
      <a:defRPr sz="3200" kern="1200">
        <a:solidFill>
          <a:schemeClr val="tx1"/>
        </a:solidFill>
        <a:latin typeface="Arial" charset="0"/>
        <a:ea typeface="+mn-ea"/>
        <a:cs typeface="Arial" charset="0"/>
      </a:defRPr>
    </a:lvl5pPr>
    <a:lvl6pPr marL="2286000" algn="l" defTabSz="914400" rtl="0" eaLnBrk="1" latinLnBrk="0" hangingPunct="1">
      <a:defRPr sz="3200" kern="1200">
        <a:solidFill>
          <a:schemeClr val="tx1"/>
        </a:solidFill>
        <a:latin typeface="Arial" charset="0"/>
        <a:ea typeface="+mn-ea"/>
        <a:cs typeface="Arial" charset="0"/>
      </a:defRPr>
    </a:lvl6pPr>
    <a:lvl7pPr marL="2743200" algn="l" defTabSz="914400" rtl="0" eaLnBrk="1" latinLnBrk="0" hangingPunct="1">
      <a:defRPr sz="3200" kern="1200">
        <a:solidFill>
          <a:schemeClr val="tx1"/>
        </a:solidFill>
        <a:latin typeface="Arial" charset="0"/>
        <a:ea typeface="+mn-ea"/>
        <a:cs typeface="Arial" charset="0"/>
      </a:defRPr>
    </a:lvl7pPr>
    <a:lvl8pPr marL="3200400" algn="l" defTabSz="914400" rtl="0" eaLnBrk="1" latinLnBrk="0" hangingPunct="1">
      <a:defRPr sz="3200" kern="1200">
        <a:solidFill>
          <a:schemeClr val="tx1"/>
        </a:solidFill>
        <a:latin typeface="Arial" charset="0"/>
        <a:ea typeface="+mn-ea"/>
        <a:cs typeface="Arial" charset="0"/>
      </a:defRPr>
    </a:lvl8pPr>
    <a:lvl9pPr marL="3657600" algn="l" defTabSz="914400" rtl="0" eaLnBrk="1" latinLnBrk="0" hangingPunct="1">
      <a:defRPr sz="32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66D3DD-C7B6-4581-B071-371EFA8A3028}" v="18" dt="2024-11-17T22:26:04.932"/>
    <p1510:client id="{4E0C6B0B-B7A9-4F9D-80F8-B4DF57B6E571}" v="12" dt="2024-11-17T20:30:21.668"/>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39" autoAdjust="0"/>
    <p:restoredTop sz="94684" autoAdjust="0"/>
  </p:normalViewPr>
  <p:slideViewPr>
    <p:cSldViewPr>
      <p:cViewPr varScale="1">
        <p:scale>
          <a:sx n="78" d="100"/>
          <a:sy n="78" d="100"/>
        </p:scale>
        <p:origin x="1310"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Verde" userId="d5dc2423-7363-4f52-84c6-1508ec9f9656" providerId="ADAL" clId="{6ABD8E66-D254-47E6-B2DE-047F92EB0C9C}"/>
    <pc:docChg chg="custSel addSld delSld modSld modMainMaster">
      <pc:chgData name="Giovanni Verde" userId="d5dc2423-7363-4f52-84c6-1508ec9f9656" providerId="ADAL" clId="{6ABD8E66-D254-47E6-B2DE-047F92EB0C9C}" dt="2021-11-24T17:10:27.134" v="41" actId="1036"/>
      <pc:docMkLst>
        <pc:docMk/>
      </pc:docMkLst>
      <pc:sldChg chg="del">
        <pc:chgData name="Giovanni Verde" userId="d5dc2423-7363-4f52-84c6-1508ec9f9656" providerId="ADAL" clId="{6ABD8E66-D254-47E6-B2DE-047F92EB0C9C}" dt="2021-11-24T17:08:19.931" v="2" actId="47"/>
        <pc:sldMkLst>
          <pc:docMk/>
          <pc:sldMk cId="0" sldId="379"/>
        </pc:sldMkLst>
      </pc:sldChg>
      <pc:sldChg chg="addSp delSp modSp add mod">
        <pc:chgData name="Giovanni Verde" userId="d5dc2423-7363-4f52-84c6-1508ec9f9656" providerId="ADAL" clId="{6ABD8E66-D254-47E6-B2DE-047F92EB0C9C}" dt="2021-11-24T17:09:45.545" v="35" actId="1076"/>
        <pc:sldMkLst>
          <pc:docMk/>
          <pc:sldMk cId="2582821163" sldId="396"/>
        </pc:sldMkLst>
        <pc:spChg chg="mod">
          <ac:chgData name="Giovanni Verde" userId="d5dc2423-7363-4f52-84c6-1508ec9f9656" providerId="ADAL" clId="{6ABD8E66-D254-47E6-B2DE-047F92EB0C9C}" dt="2021-11-24T17:08:44.844" v="5" actId="255"/>
          <ac:spMkLst>
            <pc:docMk/>
            <pc:sldMk cId="2582821163" sldId="396"/>
            <ac:spMk id="2" creationId="{00000000-0000-0000-0000-000000000000}"/>
          </ac:spMkLst>
        </pc:spChg>
        <pc:picChg chg="del">
          <ac:chgData name="Giovanni Verde" userId="d5dc2423-7363-4f52-84c6-1508ec9f9656" providerId="ADAL" clId="{6ABD8E66-D254-47E6-B2DE-047F92EB0C9C}" dt="2021-11-24T17:08:12.675" v="1" actId="478"/>
          <ac:picMkLst>
            <pc:docMk/>
            <pc:sldMk cId="2582821163" sldId="396"/>
            <ac:picMk id="4" creationId="{98FBAACF-5423-477E-8218-F09E55267423}"/>
          </ac:picMkLst>
        </pc:picChg>
        <pc:picChg chg="add mod">
          <ac:chgData name="Giovanni Verde" userId="d5dc2423-7363-4f52-84c6-1508ec9f9656" providerId="ADAL" clId="{6ABD8E66-D254-47E6-B2DE-047F92EB0C9C}" dt="2021-11-24T17:09:45.545" v="35" actId="1076"/>
          <ac:picMkLst>
            <pc:docMk/>
            <pc:sldMk cId="2582821163" sldId="396"/>
            <ac:picMk id="5" creationId="{2CB7B6E9-DCF6-41F9-93D7-D324313CC2EF}"/>
          </ac:picMkLst>
        </pc:picChg>
      </pc:sldChg>
      <pc:sldChg chg="delSp">
        <pc:chgData name="Giovanni Verde" userId="d5dc2423-7363-4f52-84c6-1508ec9f9656" providerId="ADAL" clId="{6ABD8E66-D254-47E6-B2DE-047F92EB0C9C}" dt="2021-11-24T17:08:49.863" v="6" actId="478"/>
        <pc:sldMkLst>
          <pc:docMk/>
          <pc:sldMk cId="2583542250" sldId="404"/>
        </pc:sldMkLst>
        <pc:picChg chg="del">
          <ac:chgData name="Giovanni Verde" userId="d5dc2423-7363-4f52-84c6-1508ec9f9656" providerId="ADAL" clId="{6ABD8E66-D254-47E6-B2DE-047F92EB0C9C}" dt="2021-11-24T17:08:49.863" v="6" actId="478"/>
          <ac:picMkLst>
            <pc:docMk/>
            <pc:sldMk cId="2583542250" sldId="404"/>
            <ac:picMk id="2055" creationId="{00000000-0000-0000-0000-000000000000}"/>
          </ac:picMkLst>
        </pc:picChg>
      </pc:sldChg>
      <pc:sldChg chg="del">
        <pc:chgData name="Giovanni Verde" userId="d5dc2423-7363-4f52-84c6-1508ec9f9656" providerId="ADAL" clId="{6ABD8E66-D254-47E6-B2DE-047F92EB0C9C}" dt="2021-11-24T17:09:33.079" v="32" actId="47"/>
        <pc:sldMkLst>
          <pc:docMk/>
          <pc:sldMk cId="88084490" sldId="426"/>
        </pc:sldMkLst>
      </pc:sldChg>
      <pc:sldChg chg="delSp">
        <pc:chgData name="Giovanni Verde" userId="d5dc2423-7363-4f52-84c6-1508ec9f9656" providerId="ADAL" clId="{6ABD8E66-D254-47E6-B2DE-047F92EB0C9C}" dt="2021-11-24T17:08:54.186" v="8" actId="478"/>
        <pc:sldMkLst>
          <pc:docMk/>
          <pc:sldMk cId="829329680" sldId="428"/>
        </pc:sldMkLst>
        <pc:picChg chg="del">
          <ac:chgData name="Giovanni Verde" userId="d5dc2423-7363-4f52-84c6-1508ec9f9656" providerId="ADAL" clId="{6ABD8E66-D254-47E6-B2DE-047F92EB0C9C}" dt="2021-11-24T17:08:54.186" v="8" actId="478"/>
          <ac:picMkLst>
            <pc:docMk/>
            <pc:sldMk cId="829329680" sldId="428"/>
            <ac:picMk id="2055" creationId="{00000000-0000-0000-0000-000000000000}"/>
          </ac:picMkLst>
        </pc:picChg>
      </pc:sldChg>
      <pc:sldChg chg="delSp">
        <pc:chgData name="Giovanni Verde" userId="d5dc2423-7363-4f52-84c6-1508ec9f9656" providerId="ADAL" clId="{6ABD8E66-D254-47E6-B2DE-047F92EB0C9C}" dt="2021-11-24T17:08:52.860" v="7" actId="478"/>
        <pc:sldMkLst>
          <pc:docMk/>
          <pc:sldMk cId="2043388287" sldId="456"/>
        </pc:sldMkLst>
        <pc:picChg chg="del">
          <ac:chgData name="Giovanni Verde" userId="d5dc2423-7363-4f52-84c6-1508ec9f9656" providerId="ADAL" clId="{6ABD8E66-D254-47E6-B2DE-047F92EB0C9C}" dt="2021-11-24T17:08:52.860" v="7" actId="478"/>
          <ac:picMkLst>
            <pc:docMk/>
            <pc:sldMk cId="2043388287" sldId="456"/>
            <ac:picMk id="2055" creationId="{00000000-0000-0000-0000-000000000000}"/>
          </ac:picMkLst>
        </pc:picChg>
      </pc:sldChg>
      <pc:sldChg chg="delSp">
        <pc:chgData name="Giovanni Verde" userId="d5dc2423-7363-4f52-84c6-1508ec9f9656" providerId="ADAL" clId="{6ABD8E66-D254-47E6-B2DE-047F92EB0C9C}" dt="2021-11-24T17:08:55.694" v="9" actId="478"/>
        <pc:sldMkLst>
          <pc:docMk/>
          <pc:sldMk cId="2836349818" sldId="458"/>
        </pc:sldMkLst>
        <pc:picChg chg="del">
          <ac:chgData name="Giovanni Verde" userId="d5dc2423-7363-4f52-84c6-1508ec9f9656" providerId="ADAL" clId="{6ABD8E66-D254-47E6-B2DE-047F92EB0C9C}" dt="2021-11-24T17:08:55.694" v="9" actId="478"/>
          <ac:picMkLst>
            <pc:docMk/>
            <pc:sldMk cId="2836349818" sldId="458"/>
            <ac:picMk id="2055" creationId="{00000000-0000-0000-0000-000000000000}"/>
          </ac:picMkLst>
        </pc:picChg>
      </pc:sldChg>
      <pc:sldChg chg="delSp">
        <pc:chgData name="Giovanni Verde" userId="d5dc2423-7363-4f52-84c6-1508ec9f9656" providerId="ADAL" clId="{6ABD8E66-D254-47E6-B2DE-047F92EB0C9C}" dt="2021-11-24T17:08:57.008" v="10" actId="478"/>
        <pc:sldMkLst>
          <pc:docMk/>
          <pc:sldMk cId="154568061" sldId="459"/>
        </pc:sldMkLst>
        <pc:picChg chg="del">
          <ac:chgData name="Giovanni Verde" userId="d5dc2423-7363-4f52-84c6-1508ec9f9656" providerId="ADAL" clId="{6ABD8E66-D254-47E6-B2DE-047F92EB0C9C}" dt="2021-11-24T17:08:57.008" v="10" actId="478"/>
          <ac:picMkLst>
            <pc:docMk/>
            <pc:sldMk cId="154568061" sldId="459"/>
            <ac:picMk id="2055" creationId="{00000000-0000-0000-0000-000000000000}"/>
          </ac:picMkLst>
        </pc:picChg>
      </pc:sldChg>
      <pc:sldChg chg="delSp">
        <pc:chgData name="Giovanni Verde" userId="d5dc2423-7363-4f52-84c6-1508ec9f9656" providerId="ADAL" clId="{6ABD8E66-D254-47E6-B2DE-047F92EB0C9C}" dt="2021-11-24T17:08:58.952" v="11" actId="478"/>
        <pc:sldMkLst>
          <pc:docMk/>
          <pc:sldMk cId="2291238821" sldId="460"/>
        </pc:sldMkLst>
        <pc:picChg chg="del">
          <ac:chgData name="Giovanni Verde" userId="d5dc2423-7363-4f52-84c6-1508ec9f9656" providerId="ADAL" clId="{6ABD8E66-D254-47E6-B2DE-047F92EB0C9C}" dt="2021-11-24T17:08:58.952" v="11" actId="478"/>
          <ac:picMkLst>
            <pc:docMk/>
            <pc:sldMk cId="2291238821" sldId="460"/>
            <ac:picMk id="2055" creationId="{00000000-0000-0000-0000-000000000000}"/>
          </ac:picMkLst>
        </pc:picChg>
      </pc:sldChg>
      <pc:sldChg chg="delSp">
        <pc:chgData name="Giovanni Verde" userId="d5dc2423-7363-4f52-84c6-1508ec9f9656" providerId="ADAL" clId="{6ABD8E66-D254-47E6-B2DE-047F92EB0C9C}" dt="2021-11-24T17:09:00.546" v="12" actId="478"/>
        <pc:sldMkLst>
          <pc:docMk/>
          <pc:sldMk cId="2219768976" sldId="461"/>
        </pc:sldMkLst>
        <pc:picChg chg="del">
          <ac:chgData name="Giovanni Verde" userId="d5dc2423-7363-4f52-84c6-1508ec9f9656" providerId="ADAL" clId="{6ABD8E66-D254-47E6-B2DE-047F92EB0C9C}" dt="2021-11-24T17:09:00.546" v="12" actId="478"/>
          <ac:picMkLst>
            <pc:docMk/>
            <pc:sldMk cId="2219768976" sldId="461"/>
            <ac:picMk id="2055" creationId="{00000000-0000-0000-0000-000000000000}"/>
          </ac:picMkLst>
        </pc:picChg>
      </pc:sldChg>
      <pc:sldChg chg="delSp">
        <pc:chgData name="Giovanni Verde" userId="d5dc2423-7363-4f52-84c6-1508ec9f9656" providerId="ADAL" clId="{6ABD8E66-D254-47E6-B2DE-047F92EB0C9C}" dt="2021-11-24T17:09:10.236" v="17" actId="478"/>
        <pc:sldMkLst>
          <pc:docMk/>
          <pc:sldMk cId="1536627992" sldId="462"/>
        </pc:sldMkLst>
        <pc:picChg chg="del">
          <ac:chgData name="Giovanni Verde" userId="d5dc2423-7363-4f52-84c6-1508ec9f9656" providerId="ADAL" clId="{6ABD8E66-D254-47E6-B2DE-047F92EB0C9C}" dt="2021-11-24T17:09:10.236" v="17" actId="478"/>
          <ac:picMkLst>
            <pc:docMk/>
            <pc:sldMk cId="1536627992" sldId="462"/>
            <ac:picMk id="2055" creationId="{00000000-0000-0000-0000-000000000000}"/>
          </ac:picMkLst>
        </pc:picChg>
      </pc:sldChg>
      <pc:sldChg chg="delSp">
        <pc:chgData name="Giovanni Verde" userId="d5dc2423-7363-4f52-84c6-1508ec9f9656" providerId="ADAL" clId="{6ABD8E66-D254-47E6-B2DE-047F92EB0C9C}" dt="2021-11-24T17:09:07.660" v="15" actId="478"/>
        <pc:sldMkLst>
          <pc:docMk/>
          <pc:sldMk cId="184388387" sldId="463"/>
        </pc:sldMkLst>
        <pc:picChg chg="del">
          <ac:chgData name="Giovanni Verde" userId="d5dc2423-7363-4f52-84c6-1508ec9f9656" providerId="ADAL" clId="{6ABD8E66-D254-47E6-B2DE-047F92EB0C9C}" dt="2021-11-24T17:09:07.660" v="15" actId="478"/>
          <ac:picMkLst>
            <pc:docMk/>
            <pc:sldMk cId="184388387" sldId="463"/>
            <ac:picMk id="2055" creationId="{00000000-0000-0000-0000-000000000000}"/>
          </ac:picMkLst>
        </pc:picChg>
      </pc:sldChg>
      <pc:sldChg chg="delSp modSp">
        <pc:chgData name="Giovanni Verde" userId="d5dc2423-7363-4f52-84c6-1508ec9f9656" providerId="ADAL" clId="{6ABD8E66-D254-47E6-B2DE-047F92EB0C9C}" dt="2021-11-24T17:09:12.015" v="19" actId="478"/>
        <pc:sldMkLst>
          <pc:docMk/>
          <pc:sldMk cId="103964159" sldId="465"/>
        </pc:sldMkLst>
        <pc:picChg chg="del mod">
          <ac:chgData name="Giovanni Verde" userId="d5dc2423-7363-4f52-84c6-1508ec9f9656" providerId="ADAL" clId="{6ABD8E66-D254-47E6-B2DE-047F92EB0C9C}" dt="2021-11-24T17:09:12.015" v="19" actId="478"/>
          <ac:picMkLst>
            <pc:docMk/>
            <pc:sldMk cId="103964159" sldId="465"/>
            <ac:picMk id="2055" creationId="{00000000-0000-0000-0000-000000000000}"/>
          </ac:picMkLst>
        </pc:picChg>
      </pc:sldChg>
      <pc:sldChg chg="delSp">
        <pc:chgData name="Giovanni Verde" userId="d5dc2423-7363-4f52-84c6-1508ec9f9656" providerId="ADAL" clId="{6ABD8E66-D254-47E6-B2DE-047F92EB0C9C}" dt="2021-11-24T17:09:14.473" v="21" actId="478"/>
        <pc:sldMkLst>
          <pc:docMk/>
          <pc:sldMk cId="1580471422" sldId="466"/>
        </pc:sldMkLst>
        <pc:picChg chg="del">
          <ac:chgData name="Giovanni Verde" userId="d5dc2423-7363-4f52-84c6-1508ec9f9656" providerId="ADAL" clId="{6ABD8E66-D254-47E6-B2DE-047F92EB0C9C}" dt="2021-11-24T17:09:14.473" v="21" actId="478"/>
          <ac:picMkLst>
            <pc:docMk/>
            <pc:sldMk cId="1580471422" sldId="466"/>
            <ac:picMk id="2055" creationId="{00000000-0000-0000-0000-000000000000}"/>
          </ac:picMkLst>
        </pc:picChg>
      </pc:sldChg>
      <pc:sldChg chg="delSp">
        <pc:chgData name="Giovanni Verde" userId="d5dc2423-7363-4f52-84c6-1508ec9f9656" providerId="ADAL" clId="{6ABD8E66-D254-47E6-B2DE-047F92EB0C9C}" dt="2021-11-24T17:09:16.147" v="22" actId="478"/>
        <pc:sldMkLst>
          <pc:docMk/>
          <pc:sldMk cId="1805786833" sldId="467"/>
        </pc:sldMkLst>
        <pc:picChg chg="del">
          <ac:chgData name="Giovanni Verde" userId="d5dc2423-7363-4f52-84c6-1508ec9f9656" providerId="ADAL" clId="{6ABD8E66-D254-47E6-B2DE-047F92EB0C9C}" dt="2021-11-24T17:09:16.147" v="22" actId="478"/>
          <ac:picMkLst>
            <pc:docMk/>
            <pc:sldMk cId="1805786833" sldId="467"/>
            <ac:picMk id="2055" creationId="{00000000-0000-0000-0000-000000000000}"/>
          </ac:picMkLst>
        </pc:picChg>
      </pc:sldChg>
      <pc:sldChg chg="delSp">
        <pc:chgData name="Giovanni Verde" userId="d5dc2423-7363-4f52-84c6-1508ec9f9656" providerId="ADAL" clId="{6ABD8E66-D254-47E6-B2DE-047F92EB0C9C}" dt="2021-11-24T17:09:08.930" v="16" actId="478"/>
        <pc:sldMkLst>
          <pc:docMk/>
          <pc:sldMk cId="2278737089" sldId="468"/>
        </pc:sldMkLst>
        <pc:picChg chg="del">
          <ac:chgData name="Giovanni Verde" userId="d5dc2423-7363-4f52-84c6-1508ec9f9656" providerId="ADAL" clId="{6ABD8E66-D254-47E6-B2DE-047F92EB0C9C}" dt="2021-11-24T17:09:08.930" v="16" actId="478"/>
          <ac:picMkLst>
            <pc:docMk/>
            <pc:sldMk cId="2278737089" sldId="468"/>
            <ac:picMk id="2055" creationId="{00000000-0000-0000-0000-000000000000}"/>
          </ac:picMkLst>
        </pc:picChg>
      </pc:sldChg>
      <pc:sldChg chg="delSp">
        <pc:chgData name="Giovanni Verde" userId="d5dc2423-7363-4f52-84c6-1508ec9f9656" providerId="ADAL" clId="{6ABD8E66-D254-47E6-B2DE-047F92EB0C9C}" dt="2021-11-24T17:09:17.637" v="23" actId="478"/>
        <pc:sldMkLst>
          <pc:docMk/>
          <pc:sldMk cId="660817547" sldId="469"/>
        </pc:sldMkLst>
        <pc:picChg chg="del">
          <ac:chgData name="Giovanni Verde" userId="d5dc2423-7363-4f52-84c6-1508ec9f9656" providerId="ADAL" clId="{6ABD8E66-D254-47E6-B2DE-047F92EB0C9C}" dt="2021-11-24T17:09:17.637" v="23" actId="478"/>
          <ac:picMkLst>
            <pc:docMk/>
            <pc:sldMk cId="660817547" sldId="469"/>
            <ac:picMk id="2055" creationId="{00000000-0000-0000-0000-000000000000}"/>
          </ac:picMkLst>
        </pc:picChg>
      </pc:sldChg>
      <pc:sldChg chg="delSp">
        <pc:chgData name="Giovanni Verde" userId="d5dc2423-7363-4f52-84c6-1508ec9f9656" providerId="ADAL" clId="{6ABD8E66-D254-47E6-B2DE-047F92EB0C9C}" dt="2021-11-24T17:09:19.263" v="24" actId="478"/>
        <pc:sldMkLst>
          <pc:docMk/>
          <pc:sldMk cId="581196816" sldId="470"/>
        </pc:sldMkLst>
        <pc:picChg chg="del">
          <ac:chgData name="Giovanni Verde" userId="d5dc2423-7363-4f52-84c6-1508ec9f9656" providerId="ADAL" clId="{6ABD8E66-D254-47E6-B2DE-047F92EB0C9C}" dt="2021-11-24T17:09:19.263" v="24" actId="478"/>
          <ac:picMkLst>
            <pc:docMk/>
            <pc:sldMk cId="581196816" sldId="470"/>
            <ac:picMk id="2055" creationId="{00000000-0000-0000-0000-000000000000}"/>
          </ac:picMkLst>
        </pc:picChg>
      </pc:sldChg>
      <pc:sldChg chg="delSp">
        <pc:chgData name="Giovanni Verde" userId="d5dc2423-7363-4f52-84c6-1508ec9f9656" providerId="ADAL" clId="{6ABD8E66-D254-47E6-B2DE-047F92EB0C9C}" dt="2021-11-24T17:09:20.672" v="25" actId="478"/>
        <pc:sldMkLst>
          <pc:docMk/>
          <pc:sldMk cId="1249642987" sldId="472"/>
        </pc:sldMkLst>
        <pc:picChg chg="del">
          <ac:chgData name="Giovanni Verde" userId="d5dc2423-7363-4f52-84c6-1508ec9f9656" providerId="ADAL" clId="{6ABD8E66-D254-47E6-B2DE-047F92EB0C9C}" dt="2021-11-24T17:09:20.672" v="25" actId="478"/>
          <ac:picMkLst>
            <pc:docMk/>
            <pc:sldMk cId="1249642987" sldId="472"/>
            <ac:picMk id="2055" creationId="{00000000-0000-0000-0000-000000000000}"/>
          </ac:picMkLst>
        </pc:picChg>
      </pc:sldChg>
      <pc:sldChg chg="delSp">
        <pc:chgData name="Giovanni Verde" userId="d5dc2423-7363-4f52-84c6-1508ec9f9656" providerId="ADAL" clId="{6ABD8E66-D254-47E6-B2DE-047F92EB0C9C}" dt="2021-11-24T17:09:22.344" v="26" actId="478"/>
        <pc:sldMkLst>
          <pc:docMk/>
          <pc:sldMk cId="817800412" sldId="473"/>
        </pc:sldMkLst>
        <pc:picChg chg="del">
          <ac:chgData name="Giovanni Verde" userId="d5dc2423-7363-4f52-84c6-1508ec9f9656" providerId="ADAL" clId="{6ABD8E66-D254-47E6-B2DE-047F92EB0C9C}" dt="2021-11-24T17:09:22.344" v="26" actId="478"/>
          <ac:picMkLst>
            <pc:docMk/>
            <pc:sldMk cId="817800412" sldId="473"/>
            <ac:picMk id="2055" creationId="{00000000-0000-0000-0000-000000000000}"/>
          </ac:picMkLst>
        </pc:picChg>
      </pc:sldChg>
      <pc:sldChg chg="delSp">
        <pc:chgData name="Giovanni Verde" userId="d5dc2423-7363-4f52-84c6-1508ec9f9656" providerId="ADAL" clId="{6ABD8E66-D254-47E6-B2DE-047F92EB0C9C}" dt="2021-11-24T17:09:23.744" v="27" actId="478"/>
        <pc:sldMkLst>
          <pc:docMk/>
          <pc:sldMk cId="1154098481" sldId="474"/>
        </pc:sldMkLst>
        <pc:picChg chg="del">
          <ac:chgData name="Giovanni Verde" userId="d5dc2423-7363-4f52-84c6-1508ec9f9656" providerId="ADAL" clId="{6ABD8E66-D254-47E6-B2DE-047F92EB0C9C}" dt="2021-11-24T17:09:23.744" v="27" actId="478"/>
          <ac:picMkLst>
            <pc:docMk/>
            <pc:sldMk cId="1154098481" sldId="474"/>
            <ac:picMk id="2055" creationId="{00000000-0000-0000-0000-000000000000}"/>
          </ac:picMkLst>
        </pc:picChg>
      </pc:sldChg>
      <pc:sldChg chg="delSp">
        <pc:chgData name="Giovanni Verde" userId="d5dc2423-7363-4f52-84c6-1508ec9f9656" providerId="ADAL" clId="{6ABD8E66-D254-47E6-B2DE-047F92EB0C9C}" dt="2021-11-24T17:09:25.016" v="28" actId="478"/>
        <pc:sldMkLst>
          <pc:docMk/>
          <pc:sldMk cId="3900956800" sldId="475"/>
        </pc:sldMkLst>
        <pc:picChg chg="del">
          <ac:chgData name="Giovanni Verde" userId="d5dc2423-7363-4f52-84c6-1508ec9f9656" providerId="ADAL" clId="{6ABD8E66-D254-47E6-B2DE-047F92EB0C9C}" dt="2021-11-24T17:09:25.016" v="28" actId="478"/>
          <ac:picMkLst>
            <pc:docMk/>
            <pc:sldMk cId="3900956800" sldId="475"/>
            <ac:picMk id="2055" creationId="{00000000-0000-0000-0000-000000000000}"/>
          </ac:picMkLst>
        </pc:picChg>
      </pc:sldChg>
      <pc:sldChg chg="delSp">
        <pc:chgData name="Giovanni Verde" userId="d5dc2423-7363-4f52-84c6-1508ec9f9656" providerId="ADAL" clId="{6ABD8E66-D254-47E6-B2DE-047F92EB0C9C}" dt="2021-11-24T17:09:26.510" v="29" actId="478"/>
        <pc:sldMkLst>
          <pc:docMk/>
          <pc:sldMk cId="3795647764" sldId="476"/>
        </pc:sldMkLst>
        <pc:picChg chg="del">
          <ac:chgData name="Giovanni Verde" userId="d5dc2423-7363-4f52-84c6-1508ec9f9656" providerId="ADAL" clId="{6ABD8E66-D254-47E6-B2DE-047F92EB0C9C}" dt="2021-11-24T17:09:26.510" v="29" actId="478"/>
          <ac:picMkLst>
            <pc:docMk/>
            <pc:sldMk cId="3795647764" sldId="476"/>
            <ac:picMk id="2055" creationId="{00000000-0000-0000-0000-000000000000}"/>
          </ac:picMkLst>
        </pc:picChg>
      </pc:sldChg>
      <pc:sldChg chg="delSp">
        <pc:chgData name="Giovanni Verde" userId="d5dc2423-7363-4f52-84c6-1508ec9f9656" providerId="ADAL" clId="{6ABD8E66-D254-47E6-B2DE-047F92EB0C9C}" dt="2021-11-24T17:09:27.750" v="30" actId="478"/>
        <pc:sldMkLst>
          <pc:docMk/>
          <pc:sldMk cId="3603088248" sldId="477"/>
        </pc:sldMkLst>
        <pc:picChg chg="del">
          <ac:chgData name="Giovanni Verde" userId="d5dc2423-7363-4f52-84c6-1508ec9f9656" providerId="ADAL" clId="{6ABD8E66-D254-47E6-B2DE-047F92EB0C9C}" dt="2021-11-24T17:09:27.750" v="30" actId="478"/>
          <ac:picMkLst>
            <pc:docMk/>
            <pc:sldMk cId="3603088248" sldId="477"/>
            <ac:picMk id="2055" creationId="{00000000-0000-0000-0000-000000000000}"/>
          </ac:picMkLst>
        </pc:picChg>
      </pc:sldChg>
      <pc:sldChg chg="delSp">
        <pc:chgData name="Giovanni Verde" userId="d5dc2423-7363-4f52-84c6-1508ec9f9656" providerId="ADAL" clId="{6ABD8E66-D254-47E6-B2DE-047F92EB0C9C}" dt="2021-11-24T17:09:29.797" v="31" actId="478"/>
        <pc:sldMkLst>
          <pc:docMk/>
          <pc:sldMk cId="387478573" sldId="478"/>
        </pc:sldMkLst>
        <pc:picChg chg="del">
          <ac:chgData name="Giovanni Verde" userId="d5dc2423-7363-4f52-84c6-1508ec9f9656" providerId="ADAL" clId="{6ABD8E66-D254-47E6-B2DE-047F92EB0C9C}" dt="2021-11-24T17:09:29.797" v="31" actId="478"/>
          <ac:picMkLst>
            <pc:docMk/>
            <pc:sldMk cId="387478573" sldId="478"/>
            <ac:picMk id="2055" creationId="{00000000-0000-0000-0000-000000000000}"/>
          </ac:picMkLst>
        </pc:picChg>
      </pc:sldChg>
      <pc:sldChg chg="delSp">
        <pc:chgData name="Giovanni Verde" userId="d5dc2423-7363-4f52-84c6-1508ec9f9656" providerId="ADAL" clId="{6ABD8E66-D254-47E6-B2DE-047F92EB0C9C}" dt="2021-11-24T17:09:03.297" v="13" actId="478"/>
        <pc:sldMkLst>
          <pc:docMk/>
          <pc:sldMk cId="766196477" sldId="479"/>
        </pc:sldMkLst>
        <pc:picChg chg="del">
          <ac:chgData name="Giovanni Verde" userId="d5dc2423-7363-4f52-84c6-1508ec9f9656" providerId="ADAL" clId="{6ABD8E66-D254-47E6-B2DE-047F92EB0C9C}" dt="2021-11-24T17:09:03.297" v="13" actId="478"/>
          <ac:picMkLst>
            <pc:docMk/>
            <pc:sldMk cId="766196477" sldId="479"/>
            <ac:picMk id="2055" creationId="{00000000-0000-0000-0000-000000000000}"/>
          </ac:picMkLst>
        </pc:picChg>
      </pc:sldChg>
      <pc:sldChg chg="delSp">
        <pc:chgData name="Giovanni Verde" userId="d5dc2423-7363-4f52-84c6-1508ec9f9656" providerId="ADAL" clId="{6ABD8E66-D254-47E6-B2DE-047F92EB0C9C}" dt="2021-11-24T17:09:05.084" v="14" actId="478"/>
        <pc:sldMkLst>
          <pc:docMk/>
          <pc:sldMk cId="324409685" sldId="480"/>
        </pc:sldMkLst>
        <pc:picChg chg="del">
          <ac:chgData name="Giovanni Verde" userId="d5dc2423-7363-4f52-84c6-1508ec9f9656" providerId="ADAL" clId="{6ABD8E66-D254-47E6-B2DE-047F92EB0C9C}" dt="2021-11-24T17:09:05.084" v="14" actId="478"/>
          <ac:picMkLst>
            <pc:docMk/>
            <pc:sldMk cId="324409685" sldId="480"/>
            <ac:picMk id="2055" creationId="{00000000-0000-0000-0000-000000000000}"/>
          </ac:picMkLst>
        </pc:picChg>
      </pc:sldChg>
      <pc:sldChg chg="delSp">
        <pc:chgData name="Giovanni Verde" userId="d5dc2423-7363-4f52-84c6-1508ec9f9656" providerId="ADAL" clId="{6ABD8E66-D254-47E6-B2DE-047F92EB0C9C}" dt="2021-11-24T17:09:13.321" v="20" actId="478"/>
        <pc:sldMkLst>
          <pc:docMk/>
          <pc:sldMk cId="59779269" sldId="481"/>
        </pc:sldMkLst>
        <pc:picChg chg="del">
          <ac:chgData name="Giovanni Verde" userId="d5dc2423-7363-4f52-84c6-1508ec9f9656" providerId="ADAL" clId="{6ABD8E66-D254-47E6-B2DE-047F92EB0C9C}" dt="2021-11-24T17:09:13.321" v="20" actId="478"/>
          <ac:picMkLst>
            <pc:docMk/>
            <pc:sldMk cId="59779269" sldId="481"/>
            <ac:picMk id="2055" creationId="{00000000-0000-0000-0000-000000000000}"/>
          </ac:picMkLst>
        </pc:picChg>
      </pc:sldChg>
      <pc:sldMasterChg chg="modSldLayout">
        <pc:chgData name="Giovanni Verde" userId="d5dc2423-7363-4f52-84c6-1508ec9f9656" providerId="ADAL" clId="{6ABD8E66-D254-47E6-B2DE-047F92EB0C9C}" dt="2021-11-24T17:10:27.134" v="41" actId="1036"/>
        <pc:sldMasterMkLst>
          <pc:docMk/>
          <pc:sldMasterMk cId="0" sldId="2147483648"/>
        </pc:sldMasterMkLst>
        <pc:sldLayoutChg chg="addSp modSp mod">
          <pc:chgData name="Giovanni Verde" userId="d5dc2423-7363-4f52-84c6-1508ec9f9656" providerId="ADAL" clId="{6ABD8E66-D254-47E6-B2DE-047F92EB0C9C}" dt="2021-11-24T17:10:27.134" v="41" actId="1036"/>
          <pc:sldLayoutMkLst>
            <pc:docMk/>
            <pc:sldMasterMk cId="0" sldId="2147483648"/>
            <pc:sldLayoutMk cId="575652175" sldId="2147483649"/>
          </pc:sldLayoutMkLst>
          <pc:picChg chg="add mod">
            <ac:chgData name="Giovanni Verde" userId="d5dc2423-7363-4f52-84c6-1508ec9f9656" providerId="ADAL" clId="{6ABD8E66-D254-47E6-B2DE-047F92EB0C9C}" dt="2021-11-24T17:10:27.134" v="41" actId="1036"/>
            <ac:picMkLst>
              <pc:docMk/>
              <pc:sldMasterMk cId="0" sldId="2147483648"/>
              <pc:sldLayoutMk cId="575652175" sldId="2147483649"/>
              <ac:picMk id="7" creationId="{2388D0BD-710E-49AF-8DEB-EB473858E254}"/>
            </ac:picMkLst>
          </pc:picChg>
        </pc:sldLayoutChg>
      </pc:sldMasterChg>
    </pc:docChg>
  </pc:docChgLst>
  <pc:docChgLst>
    <pc:chgData name="Gennaro Pignatiello" userId="8d52887a-bbfd-40d1-98f6-3f4cfdba1e45" providerId="ADAL" clId="{0866D3DD-C7B6-4581-B071-371EFA8A3028}"/>
    <pc:docChg chg="undo redo custSel addSld delSld modSld">
      <pc:chgData name="Gennaro Pignatiello" userId="8d52887a-bbfd-40d1-98f6-3f4cfdba1e45" providerId="ADAL" clId="{0866D3DD-C7B6-4581-B071-371EFA8A3028}" dt="2024-11-17T22:31:24.819" v="986" actId="115"/>
      <pc:docMkLst>
        <pc:docMk/>
      </pc:docMkLst>
      <pc:sldChg chg="modSp mod">
        <pc:chgData name="Gennaro Pignatiello" userId="8d52887a-bbfd-40d1-98f6-3f4cfdba1e45" providerId="ADAL" clId="{0866D3DD-C7B6-4581-B071-371EFA8A3028}" dt="2024-11-17T20:49:40.019" v="105" actId="114"/>
        <pc:sldMkLst>
          <pc:docMk/>
          <pc:sldMk cId="2583542250" sldId="404"/>
        </pc:sldMkLst>
        <pc:spChg chg="mod">
          <ac:chgData name="Gennaro Pignatiello" userId="8d52887a-bbfd-40d1-98f6-3f4cfdba1e45" providerId="ADAL" clId="{0866D3DD-C7B6-4581-B071-371EFA8A3028}" dt="2024-11-17T20:49:40.019" v="105" actId="114"/>
          <ac:spMkLst>
            <pc:docMk/>
            <pc:sldMk cId="2583542250" sldId="404"/>
            <ac:spMk id="2052" creationId="{00000000-0000-0000-0000-000000000000}"/>
          </ac:spMkLst>
        </pc:spChg>
      </pc:sldChg>
      <pc:sldChg chg="modSp mod">
        <pc:chgData name="Gennaro Pignatiello" userId="8d52887a-bbfd-40d1-98f6-3f4cfdba1e45" providerId="ADAL" clId="{0866D3DD-C7B6-4581-B071-371EFA8A3028}" dt="2024-11-17T21:48:15.214" v="693" actId="115"/>
        <pc:sldMkLst>
          <pc:docMk/>
          <pc:sldMk cId="829329680" sldId="428"/>
        </pc:sldMkLst>
        <pc:spChg chg="mod">
          <ac:chgData name="Gennaro Pignatiello" userId="8d52887a-bbfd-40d1-98f6-3f4cfdba1e45" providerId="ADAL" clId="{0866D3DD-C7B6-4581-B071-371EFA8A3028}" dt="2024-11-17T21:01:05.637" v="166" actId="20577"/>
          <ac:spMkLst>
            <pc:docMk/>
            <pc:sldMk cId="829329680" sldId="428"/>
            <ac:spMk id="2" creationId="{00000000-0000-0000-0000-000000000000}"/>
          </ac:spMkLst>
        </pc:spChg>
        <pc:spChg chg="mod">
          <ac:chgData name="Gennaro Pignatiello" userId="8d52887a-bbfd-40d1-98f6-3f4cfdba1e45" providerId="ADAL" clId="{0866D3DD-C7B6-4581-B071-371EFA8A3028}" dt="2024-11-17T21:48:15.214" v="693" actId="115"/>
          <ac:spMkLst>
            <pc:docMk/>
            <pc:sldMk cId="829329680" sldId="428"/>
            <ac:spMk id="2052" creationId="{00000000-0000-0000-0000-000000000000}"/>
          </ac:spMkLst>
        </pc:spChg>
      </pc:sldChg>
      <pc:sldChg chg="addSp modSp mod">
        <pc:chgData name="Gennaro Pignatiello" userId="8d52887a-bbfd-40d1-98f6-3f4cfdba1e45" providerId="ADAL" clId="{0866D3DD-C7B6-4581-B071-371EFA8A3028}" dt="2024-11-17T22:31:24.819" v="986" actId="115"/>
        <pc:sldMkLst>
          <pc:docMk/>
          <pc:sldMk cId="2043388287" sldId="456"/>
        </pc:sldMkLst>
        <pc:spChg chg="add mod">
          <ac:chgData name="Gennaro Pignatiello" userId="8d52887a-bbfd-40d1-98f6-3f4cfdba1e45" providerId="ADAL" clId="{0866D3DD-C7B6-4581-B071-371EFA8A3028}" dt="2024-11-17T21:01:02.743" v="162" actId="20577"/>
          <ac:spMkLst>
            <pc:docMk/>
            <pc:sldMk cId="2043388287" sldId="456"/>
            <ac:spMk id="2" creationId="{BDF11D46-0DF3-0B84-6C37-128A1BF7F521}"/>
          </ac:spMkLst>
        </pc:spChg>
        <pc:spChg chg="mod">
          <ac:chgData name="Gennaro Pignatiello" userId="8d52887a-bbfd-40d1-98f6-3f4cfdba1e45" providerId="ADAL" clId="{0866D3DD-C7B6-4581-B071-371EFA8A3028}" dt="2024-11-17T22:31:24.819" v="986" actId="115"/>
          <ac:spMkLst>
            <pc:docMk/>
            <pc:sldMk cId="2043388287" sldId="456"/>
            <ac:spMk id="2052" creationId="{00000000-0000-0000-0000-000000000000}"/>
          </ac:spMkLst>
        </pc:spChg>
      </pc:sldChg>
      <pc:sldChg chg="delSp modSp mod">
        <pc:chgData name="Gennaro Pignatiello" userId="8d52887a-bbfd-40d1-98f6-3f4cfdba1e45" providerId="ADAL" clId="{0866D3DD-C7B6-4581-B071-371EFA8A3028}" dt="2024-11-17T21:01:09.998" v="167" actId="478"/>
        <pc:sldMkLst>
          <pc:docMk/>
          <pc:sldMk cId="2836349818" sldId="458"/>
        </pc:sldMkLst>
        <pc:spChg chg="del">
          <ac:chgData name="Gennaro Pignatiello" userId="8d52887a-bbfd-40d1-98f6-3f4cfdba1e45" providerId="ADAL" clId="{0866D3DD-C7B6-4581-B071-371EFA8A3028}" dt="2024-11-17T21:01:09.998" v="167" actId="478"/>
          <ac:spMkLst>
            <pc:docMk/>
            <pc:sldMk cId="2836349818" sldId="458"/>
            <ac:spMk id="7" creationId="{00000000-0000-0000-0000-000000000000}"/>
          </ac:spMkLst>
        </pc:spChg>
        <pc:spChg chg="mod">
          <ac:chgData name="Gennaro Pignatiello" userId="8d52887a-bbfd-40d1-98f6-3f4cfdba1e45" providerId="ADAL" clId="{0866D3DD-C7B6-4581-B071-371EFA8A3028}" dt="2024-11-17T21:00:04.266" v="159" actId="20577"/>
          <ac:spMkLst>
            <pc:docMk/>
            <pc:sldMk cId="2836349818" sldId="458"/>
            <ac:spMk id="2052" creationId="{00000000-0000-0000-0000-000000000000}"/>
          </ac:spMkLst>
        </pc:spChg>
      </pc:sldChg>
      <pc:sldChg chg="del">
        <pc:chgData name="Gennaro Pignatiello" userId="8d52887a-bbfd-40d1-98f6-3f4cfdba1e45" providerId="ADAL" clId="{0866D3DD-C7B6-4581-B071-371EFA8A3028}" dt="2024-11-17T21:02:05.069" v="168" actId="47"/>
        <pc:sldMkLst>
          <pc:docMk/>
          <pc:sldMk cId="154568061" sldId="459"/>
        </pc:sldMkLst>
      </pc:sldChg>
      <pc:sldChg chg="delSp modSp mod">
        <pc:chgData name="Gennaro Pignatiello" userId="8d52887a-bbfd-40d1-98f6-3f4cfdba1e45" providerId="ADAL" clId="{0866D3DD-C7B6-4581-B071-371EFA8A3028}" dt="2024-11-17T21:49:55.622" v="698" actId="5793"/>
        <pc:sldMkLst>
          <pc:docMk/>
          <pc:sldMk cId="2291238821" sldId="460"/>
        </pc:sldMkLst>
        <pc:spChg chg="del">
          <ac:chgData name="Gennaro Pignatiello" userId="8d52887a-bbfd-40d1-98f6-3f4cfdba1e45" providerId="ADAL" clId="{0866D3DD-C7B6-4581-B071-371EFA8A3028}" dt="2024-11-17T21:13:54.683" v="279" actId="478"/>
          <ac:spMkLst>
            <pc:docMk/>
            <pc:sldMk cId="2291238821" sldId="460"/>
            <ac:spMk id="6" creationId="{00000000-0000-0000-0000-000000000000}"/>
          </ac:spMkLst>
        </pc:spChg>
        <pc:spChg chg="mod">
          <ac:chgData name="Gennaro Pignatiello" userId="8d52887a-bbfd-40d1-98f6-3f4cfdba1e45" providerId="ADAL" clId="{0866D3DD-C7B6-4581-B071-371EFA8A3028}" dt="2024-11-17T21:49:55.622" v="698" actId="5793"/>
          <ac:spMkLst>
            <pc:docMk/>
            <pc:sldMk cId="2291238821" sldId="460"/>
            <ac:spMk id="2052" creationId="{00000000-0000-0000-0000-000000000000}"/>
          </ac:spMkLst>
        </pc:spChg>
      </pc:sldChg>
      <pc:sldChg chg="del">
        <pc:chgData name="Gennaro Pignatiello" userId="8d52887a-bbfd-40d1-98f6-3f4cfdba1e45" providerId="ADAL" clId="{0866D3DD-C7B6-4581-B071-371EFA8A3028}" dt="2024-11-17T21:07:06.874" v="242" actId="47"/>
        <pc:sldMkLst>
          <pc:docMk/>
          <pc:sldMk cId="2219768976" sldId="461"/>
        </pc:sldMkLst>
      </pc:sldChg>
      <pc:sldChg chg="del">
        <pc:chgData name="Gennaro Pignatiello" userId="8d52887a-bbfd-40d1-98f6-3f4cfdba1e45" providerId="ADAL" clId="{0866D3DD-C7B6-4581-B071-371EFA8A3028}" dt="2024-11-17T22:26:01.435" v="960" actId="47"/>
        <pc:sldMkLst>
          <pc:docMk/>
          <pc:sldMk cId="1536627992" sldId="462"/>
        </pc:sldMkLst>
      </pc:sldChg>
      <pc:sldChg chg="addSp modSp mod">
        <pc:chgData name="Gennaro Pignatiello" userId="8d52887a-bbfd-40d1-98f6-3f4cfdba1e45" providerId="ADAL" clId="{0866D3DD-C7B6-4581-B071-371EFA8A3028}" dt="2024-11-17T22:21:55.661" v="925" actId="20577"/>
        <pc:sldMkLst>
          <pc:docMk/>
          <pc:sldMk cId="184388387" sldId="463"/>
        </pc:sldMkLst>
        <pc:spChg chg="add mod">
          <ac:chgData name="Gennaro Pignatiello" userId="8d52887a-bbfd-40d1-98f6-3f4cfdba1e45" providerId="ADAL" clId="{0866D3DD-C7B6-4581-B071-371EFA8A3028}" dt="2024-11-17T22:21:55.661" v="925" actId="20577"/>
          <ac:spMkLst>
            <pc:docMk/>
            <pc:sldMk cId="184388387" sldId="463"/>
            <ac:spMk id="2" creationId="{4DA05BA1-AF17-3D10-D71A-4139DA53F681}"/>
          </ac:spMkLst>
        </pc:spChg>
        <pc:spChg chg="mod">
          <ac:chgData name="Gennaro Pignatiello" userId="8d52887a-bbfd-40d1-98f6-3f4cfdba1e45" providerId="ADAL" clId="{0866D3DD-C7B6-4581-B071-371EFA8A3028}" dt="2024-11-17T22:18:15.960" v="860" actId="20577"/>
          <ac:spMkLst>
            <pc:docMk/>
            <pc:sldMk cId="184388387" sldId="463"/>
            <ac:spMk id="2052" creationId="{00000000-0000-0000-0000-000000000000}"/>
          </ac:spMkLst>
        </pc:spChg>
      </pc:sldChg>
      <pc:sldChg chg="del">
        <pc:chgData name="Gennaro Pignatiello" userId="8d52887a-bbfd-40d1-98f6-3f4cfdba1e45" providerId="ADAL" clId="{0866D3DD-C7B6-4581-B071-371EFA8A3028}" dt="2024-11-17T22:26:01.435" v="960" actId="47"/>
        <pc:sldMkLst>
          <pc:docMk/>
          <pc:sldMk cId="103964159" sldId="465"/>
        </pc:sldMkLst>
      </pc:sldChg>
      <pc:sldChg chg="del">
        <pc:chgData name="Gennaro Pignatiello" userId="8d52887a-bbfd-40d1-98f6-3f4cfdba1e45" providerId="ADAL" clId="{0866D3DD-C7B6-4581-B071-371EFA8A3028}" dt="2024-11-17T22:26:01.435" v="960" actId="47"/>
        <pc:sldMkLst>
          <pc:docMk/>
          <pc:sldMk cId="1580471422" sldId="466"/>
        </pc:sldMkLst>
      </pc:sldChg>
      <pc:sldChg chg="del">
        <pc:chgData name="Gennaro Pignatiello" userId="8d52887a-bbfd-40d1-98f6-3f4cfdba1e45" providerId="ADAL" clId="{0866D3DD-C7B6-4581-B071-371EFA8A3028}" dt="2024-11-17T22:26:01.435" v="960" actId="47"/>
        <pc:sldMkLst>
          <pc:docMk/>
          <pc:sldMk cId="1805786833" sldId="467"/>
        </pc:sldMkLst>
      </pc:sldChg>
      <pc:sldChg chg="del">
        <pc:chgData name="Gennaro Pignatiello" userId="8d52887a-bbfd-40d1-98f6-3f4cfdba1e45" providerId="ADAL" clId="{0866D3DD-C7B6-4581-B071-371EFA8A3028}" dt="2024-11-17T22:26:01.435" v="960" actId="47"/>
        <pc:sldMkLst>
          <pc:docMk/>
          <pc:sldMk cId="2278737089" sldId="468"/>
        </pc:sldMkLst>
      </pc:sldChg>
      <pc:sldChg chg="del">
        <pc:chgData name="Gennaro Pignatiello" userId="8d52887a-bbfd-40d1-98f6-3f4cfdba1e45" providerId="ADAL" clId="{0866D3DD-C7B6-4581-B071-371EFA8A3028}" dt="2024-11-17T22:26:01.435" v="960" actId="47"/>
        <pc:sldMkLst>
          <pc:docMk/>
          <pc:sldMk cId="660817547" sldId="469"/>
        </pc:sldMkLst>
      </pc:sldChg>
      <pc:sldChg chg="del">
        <pc:chgData name="Gennaro Pignatiello" userId="8d52887a-bbfd-40d1-98f6-3f4cfdba1e45" providerId="ADAL" clId="{0866D3DD-C7B6-4581-B071-371EFA8A3028}" dt="2024-11-17T22:26:01.435" v="960" actId="47"/>
        <pc:sldMkLst>
          <pc:docMk/>
          <pc:sldMk cId="581196816" sldId="470"/>
        </pc:sldMkLst>
      </pc:sldChg>
      <pc:sldChg chg="del">
        <pc:chgData name="Gennaro Pignatiello" userId="8d52887a-bbfd-40d1-98f6-3f4cfdba1e45" providerId="ADAL" clId="{0866D3DD-C7B6-4581-B071-371EFA8A3028}" dt="2024-11-17T22:26:01.435" v="960" actId="47"/>
        <pc:sldMkLst>
          <pc:docMk/>
          <pc:sldMk cId="1249642987" sldId="472"/>
        </pc:sldMkLst>
      </pc:sldChg>
      <pc:sldChg chg="del">
        <pc:chgData name="Gennaro Pignatiello" userId="8d52887a-bbfd-40d1-98f6-3f4cfdba1e45" providerId="ADAL" clId="{0866D3DD-C7B6-4581-B071-371EFA8A3028}" dt="2024-11-17T22:26:01.435" v="960" actId="47"/>
        <pc:sldMkLst>
          <pc:docMk/>
          <pc:sldMk cId="817800412" sldId="473"/>
        </pc:sldMkLst>
      </pc:sldChg>
      <pc:sldChg chg="del">
        <pc:chgData name="Gennaro Pignatiello" userId="8d52887a-bbfd-40d1-98f6-3f4cfdba1e45" providerId="ADAL" clId="{0866D3DD-C7B6-4581-B071-371EFA8A3028}" dt="2024-11-17T22:26:01.435" v="960" actId="47"/>
        <pc:sldMkLst>
          <pc:docMk/>
          <pc:sldMk cId="1154098481" sldId="474"/>
        </pc:sldMkLst>
      </pc:sldChg>
      <pc:sldChg chg="del">
        <pc:chgData name="Gennaro Pignatiello" userId="8d52887a-bbfd-40d1-98f6-3f4cfdba1e45" providerId="ADAL" clId="{0866D3DD-C7B6-4581-B071-371EFA8A3028}" dt="2024-11-17T22:26:01.435" v="960" actId="47"/>
        <pc:sldMkLst>
          <pc:docMk/>
          <pc:sldMk cId="3900956800" sldId="475"/>
        </pc:sldMkLst>
      </pc:sldChg>
      <pc:sldChg chg="del">
        <pc:chgData name="Gennaro Pignatiello" userId="8d52887a-bbfd-40d1-98f6-3f4cfdba1e45" providerId="ADAL" clId="{0866D3DD-C7B6-4581-B071-371EFA8A3028}" dt="2024-11-17T22:26:01.435" v="960" actId="47"/>
        <pc:sldMkLst>
          <pc:docMk/>
          <pc:sldMk cId="3795647764" sldId="476"/>
        </pc:sldMkLst>
      </pc:sldChg>
      <pc:sldChg chg="del">
        <pc:chgData name="Gennaro Pignatiello" userId="8d52887a-bbfd-40d1-98f6-3f4cfdba1e45" providerId="ADAL" clId="{0866D3DD-C7B6-4581-B071-371EFA8A3028}" dt="2024-11-17T22:26:01.435" v="960" actId="47"/>
        <pc:sldMkLst>
          <pc:docMk/>
          <pc:sldMk cId="3603088248" sldId="477"/>
        </pc:sldMkLst>
      </pc:sldChg>
      <pc:sldChg chg="del">
        <pc:chgData name="Gennaro Pignatiello" userId="8d52887a-bbfd-40d1-98f6-3f4cfdba1e45" providerId="ADAL" clId="{0866D3DD-C7B6-4581-B071-371EFA8A3028}" dt="2024-11-17T22:26:01.435" v="960" actId="47"/>
        <pc:sldMkLst>
          <pc:docMk/>
          <pc:sldMk cId="387478573" sldId="478"/>
        </pc:sldMkLst>
      </pc:sldChg>
      <pc:sldChg chg="modSp mod">
        <pc:chgData name="Gennaro Pignatiello" userId="8d52887a-bbfd-40d1-98f6-3f4cfdba1e45" providerId="ADAL" clId="{0866D3DD-C7B6-4581-B071-371EFA8A3028}" dt="2024-11-17T21:51:59.902" v="699" actId="20577"/>
        <pc:sldMkLst>
          <pc:docMk/>
          <pc:sldMk cId="766196477" sldId="479"/>
        </pc:sldMkLst>
        <pc:spChg chg="mod">
          <ac:chgData name="Gennaro Pignatiello" userId="8d52887a-bbfd-40d1-98f6-3f4cfdba1e45" providerId="ADAL" clId="{0866D3DD-C7B6-4581-B071-371EFA8A3028}" dt="2024-11-17T21:14:01.857" v="281" actId="20577"/>
          <ac:spMkLst>
            <pc:docMk/>
            <pc:sldMk cId="766196477" sldId="479"/>
            <ac:spMk id="6" creationId="{00000000-0000-0000-0000-000000000000}"/>
          </ac:spMkLst>
        </pc:spChg>
        <pc:spChg chg="mod">
          <ac:chgData name="Gennaro Pignatiello" userId="8d52887a-bbfd-40d1-98f6-3f4cfdba1e45" providerId="ADAL" clId="{0866D3DD-C7B6-4581-B071-371EFA8A3028}" dt="2024-11-17T21:51:59.902" v="699" actId="20577"/>
          <ac:spMkLst>
            <pc:docMk/>
            <pc:sldMk cId="766196477" sldId="479"/>
            <ac:spMk id="2052" creationId="{00000000-0000-0000-0000-000000000000}"/>
          </ac:spMkLst>
        </pc:spChg>
      </pc:sldChg>
      <pc:sldChg chg="addSp delSp modSp mod">
        <pc:chgData name="Gennaro Pignatiello" userId="8d52887a-bbfd-40d1-98f6-3f4cfdba1e45" providerId="ADAL" clId="{0866D3DD-C7B6-4581-B071-371EFA8A3028}" dt="2024-11-17T21:58:43.274" v="717" actId="6549"/>
        <pc:sldMkLst>
          <pc:docMk/>
          <pc:sldMk cId="324409685" sldId="480"/>
        </pc:sldMkLst>
        <pc:spChg chg="add del mod">
          <ac:chgData name="Gennaro Pignatiello" userId="8d52887a-bbfd-40d1-98f6-3f4cfdba1e45" providerId="ADAL" clId="{0866D3DD-C7B6-4581-B071-371EFA8A3028}" dt="2024-11-17T21:43:41.106" v="644" actId="20577"/>
          <ac:spMkLst>
            <pc:docMk/>
            <pc:sldMk cId="324409685" sldId="480"/>
            <ac:spMk id="6" creationId="{00000000-0000-0000-0000-000000000000}"/>
          </ac:spMkLst>
        </pc:spChg>
        <pc:spChg chg="mod">
          <ac:chgData name="Gennaro Pignatiello" userId="8d52887a-bbfd-40d1-98f6-3f4cfdba1e45" providerId="ADAL" clId="{0866D3DD-C7B6-4581-B071-371EFA8A3028}" dt="2024-11-17T21:58:43.274" v="717" actId="6549"/>
          <ac:spMkLst>
            <pc:docMk/>
            <pc:sldMk cId="324409685" sldId="480"/>
            <ac:spMk id="2052" creationId="{00000000-0000-0000-0000-000000000000}"/>
          </ac:spMkLst>
        </pc:spChg>
      </pc:sldChg>
      <pc:sldChg chg="del">
        <pc:chgData name="Gennaro Pignatiello" userId="8d52887a-bbfd-40d1-98f6-3f4cfdba1e45" providerId="ADAL" clId="{0866D3DD-C7B6-4581-B071-371EFA8A3028}" dt="2024-11-17T22:26:01.435" v="960" actId="47"/>
        <pc:sldMkLst>
          <pc:docMk/>
          <pc:sldMk cId="59779269" sldId="481"/>
        </pc:sldMkLst>
      </pc:sldChg>
      <pc:sldChg chg="del">
        <pc:chgData name="Gennaro Pignatiello" userId="8d52887a-bbfd-40d1-98f6-3f4cfdba1e45" providerId="ADAL" clId="{0866D3DD-C7B6-4581-B071-371EFA8A3028}" dt="2024-11-17T22:26:01.435" v="960" actId="47"/>
        <pc:sldMkLst>
          <pc:docMk/>
          <pc:sldMk cId="1375700750" sldId="482"/>
        </pc:sldMkLst>
      </pc:sldChg>
      <pc:sldChg chg="modSp add mod">
        <pc:chgData name="Gennaro Pignatiello" userId="8d52887a-bbfd-40d1-98f6-3f4cfdba1e45" providerId="ADAL" clId="{0866D3DD-C7B6-4581-B071-371EFA8A3028}" dt="2024-11-17T21:15:09.812" v="299" actId="20577"/>
        <pc:sldMkLst>
          <pc:docMk/>
          <pc:sldMk cId="2606581381" sldId="483"/>
        </pc:sldMkLst>
        <pc:spChg chg="mod">
          <ac:chgData name="Gennaro Pignatiello" userId="8d52887a-bbfd-40d1-98f6-3f4cfdba1e45" providerId="ADAL" clId="{0866D3DD-C7B6-4581-B071-371EFA8A3028}" dt="2024-11-17T21:14:10.652" v="284" actId="20577"/>
          <ac:spMkLst>
            <pc:docMk/>
            <pc:sldMk cId="2606581381" sldId="483"/>
            <ac:spMk id="6" creationId="{00000000-0000-0000-0000-000000000000}"/>
          </ac:spMkLst>
        </pc:spChg>
        <pc:spChg chg="mod">
          <ac:chgData name="Gennaro Pignatiello" userId="8d52887a-bbfd-40d1-98f6-3f4cfdba1e45" providerId="ADAL" clId="{0866D3DD-C7B6-4581-B071-371EFA8A3028}" dt="2024-11-17T21:15:09.812" v="299" actId="20577"/>
          <ac:spMkLst>
            <pc:docMk/>
            <pc:sldMk cId="2606581381" sldId="483"/>
            <ac:spMk id="2052" creationId="{00000000-0000-0000-0000-000000000000}"/>
          </ac:spMkLst>
        </pc:spChg>
      </pc:sldChg>
      <pc:sldChg chg="modSp add mod">
        <pc:chgData name="Gennaro Pignatiello" userId="8d52887a-bbfd-40d1-98f6-3f4cfdba1e45" providerId="ADAL" clId="{0866D3DD-C7B6-4581-B071-371EFA8A3028}" dt="2024-11-17T21:18:55.366" v="363" actId="20577"/>
        <pc:sldMkLst>
          <pc:docMk/>
          <pc:sldMk cId="1260140716" sldId="484"/>
        </pc:sldMkLst>
        <pc:spChg chg="mod">
          <ac:chgData name="Gennaro Pignatiello" userId="8d52887a-bbfd-40d1-98f6-3f4cfdba1e45" providerId="ADAL" clId="{0866D3DD-C7B6-4581-B071-371EFA8A3028}" dt="2024-11-17T21:15:29.941" v="304" actId="20577"/>
          <ac:spMkLst>
            <pc:docMk/>
            <pc:sldMk cId="1260140716" sldId="484"/>
            <ac:spMk id="6" creationId="{00000000-0000-0000-0000-000000000000}"/>
          </ac:spMkLst>
        </pc:spChg>
        <pc:spChg chg="mod">
          <ac:chgData name="Gennaro Pignatiello" userId="8d52887a-bbfd-40d1-98f6-3f4cfdba1e45" providerId="ADAL" clId="{0866D3DD-C7B6-4581-B071-371EFA8A3028}" dt="2024-11-17T21:18:55.366" v="363" actId="20577"/>
          <ac:spMkLst>
            <pc:docMk/>
            <pc:sldMk cId="1260140716" sldId="484"/>
            <ac:spMk id="2052" creationId="{00000000-0000-0000-0000-000000000000}"/>
          </ac:spMkLst>
        </pc:spChg>
      </pc:sldChg>
      <pc:sldChg chg="modSp add mod">
        <pc:chgData name="Gennaro Pignatiello" userId="8d52887a-bbfd-40d1-98f6-3f4cfdba1e45" providerId="ADAL" clId="{0866D3DD-C7B6-4581-B071-371EFA8A3028}" dt="2024-11-17T21:55:36.910" v="704" actId="20577"/>
        <pc:sldMkLst>
          <pc:docMk/>
          <pc:sldMk cId="1855097112" sldId="485"/>
        </pc:sldMkLst>
        <pc:spChg chg="mod">
          <ac:chgData name="Gennaro Pignatiello" userId="8d52887a-bbfd-40d1-98f6-3f4cfdba1e45" providerId="ADAL" clId="{0866D3DD-C7B6-4581-B071-371EFA8A3028}" dt="2024-11-17T21:19:14.783" v="366" actId="20577"/>
          <ac:spMkLst>
            <pc:docMk/>
            <pc:sldMk cId="1855097112" sldId="485"/>
            <ac:spMk id="6" creationId="{00000000-0000-0000-0000-000000000000}"/>
          </ac:spMkLst>
        </pc:spChg>
        <pc:spChg chg="mod">
          <ac:chgData name="Gennaro Pignatiello" userId="8d52887a-bbfd-40d1-98f6-3f4cfdba1e45" providerId="ADAL" clId="{0866D3DD-C7B6-4581-B071-371EFA8A3028}" dt="2024-11-17T21:55:36.910" v="704" actId="20577"/>
          <ac:spMkLst>
            <pc:docMk/>
            <pc:sldMk cId="1855097112" sldId="485"/>
            <ac:spMk id="2052" creationId="{00000000-0000-0000-0000-000000000000}"/>
          </ac:spMkLst>
        </pc:spChg>
      </pc:sldChg>
      <pc:sldChg chg="modSp add mod">
        <pc:chgData name="Gennaro Pignatiello" userId="8d52887a-bbfd-40d1-98f6-3f4cfdba1e45" providerId="ADAL" clId="{0866D3DD-C7B6-4581-B071-371EFA8A3028}" dt="2024-11-17T21:57:25.416" v="712" actId="20577"/>
        <pc:sldMkLst>
          <pc:docMk/>
          <pc:sldMk cId="269928199" sldId="486"/>
        </pc:sldMkLst>
        <pc:spChg chg="mod">
          <ac:chgData name="Gennaro Pignatiello" userId="8d52887a-bbfd-40d1-98f6-3f4cfdba1e45" providerId="ADAL" clId="{0866D3DD-C7B6-4581-B071-371EFA8A3028}" dt="2024-11-17T21:26:32.468" v="453" actId="20577"/>
          <ac:spMkLst>
            <pc:docMk/>
            <pc:sldMk cId="269928199" sldId="486"/>
            <ac:spMk id="6" creationId="{00000000-0000-0000-0000-000000000000}"/>
          </ac:spMkLst>
        </pc:spChg>
        <pc:spChg chg="mod">
          <ac:chgData name="Gennaro Pignatiello" userId="8d52887a-bbfd-40d1-98f6-3f4cfdba1e45" providerId="ADAL" clId="{0866D3DD-C7B6-4581-B071-371EFA8A3028}" dt="2024-11-17T21:57:25.416" v="712" actId="20577"/>
          <ac:spMkLst>
            <pc:docMk/>
            <pc:sldMk cId="269928199" sldId="486"/>
            <ac:spMk id="2052" creationId="{00000000-0000-0000-0000-000000000000}"/>
          </ac:spMkLst>
        </pc:spChg>
      </pc:sldChg>
      <pc:sldChg chg="modSp add mod">
        <pc:chgData name="Gennaro Pignatiello" userId="8d52887a-bbfd-40d1-98f6-3f4cfdba1e45" providerId="ADAL" clId="{0866D3DD-C7B6-4581-B071-371EFA8A3028}" dt="2024-11-17T21:27:58.547" v="469" actId="20577"/>
        <pc:sldMkLst>
          <pc:docMk/>
          <pc:sldMk cId="1591096543" sldId="487"/>
        </pc:sldMkLst>
        <pc:spChg chg="mod">
          <ac:chgData name="Gennaro Pignatiello" userId="8d52887a-bbfd-40d1-98f6-3f4cfdba1e45" providerId="ADAL" clId="{0866D3DD-C7B6-4581-B071-371EFA8A3028}" dt="2024-11-17T21:27:10.015" v="460" actId="20577"/>
          <ac:spMkLst>
            <pc:docMk/>
            <pc:sldMk cId="1591096543" sldId="487"/>
            <ac:spMk id="6" creationId="{00000000-0000-0000-0000-000000000000}"/>
          </ac:spMkLst>
        </pc:spChg>
        <pc:spChg chg="mod">
          <ac:chgData name="Gennaro Pignatiello" userId="8d52887a-bbfd-40d1-98f6-3f4cfdba1e45" providerId="ADAL" clId="{0866D3DD-C7B6-4581-B071-371EFA8A3028}" dt="2024-11-17T21:27:58.547" v="469" actId="20577"/>
          <ac:spMkLst>
            <pc:docMk/>
            <pc:sldMk cId="1591096543" sldId="487"/>
            <ac:spMk id="2052" creationId="{00000000-0000-0000-0000-000000000000}"/>
          </ac:spMkLst>
        </pc:spChg>
      </pc:sldChg>
      <pc:sldChg chg="modSp add mod">
        <pc:chgData name="Gennaro Pignatiello" userId="8d52887a-bbfd-40d1-98f6-3f4cfdba1e45" providerId="ADAL" clId="{0866D3DD-C7B6-4581-B071-371EFA8A3028}" dt="2024-11-17T22:00:04.360" v="724" actId="20577"/>
        <pc:sldMkLst>
          <pc:docMk/>
          <pc:sldMk cId="1694071189" sldId="488"/>
        </pc:sldMkLst>
        <pc:spChg chg="mod">
          <ac:chgData name="Gennaro Pignatiello" userId="8d52887a-bbfd-40d1-98f6-3f4cfdba1e45" providerId="ADAL" clId="{0866D3DD-C7B6-4581-B071-371EFA8A3028}" dt="2024-11-17T21:43:42.852" v="646" actId="20577"/>
          <ac:spMkLst>
            <pc:docMk/>
            <pc:sldMk cId="1694071189" sldId="488"/>
            <ac:spMk id="6" creationId="{00000000-0000-0000-0000-000000000000}"/>
          </ac:spMkLst>
        </pc:spChg>
        <pc:spChg chg="mod">
          <ac:chgData name="Gennaro Pignatiello" userId="8d52887a-bbfd-40d1-98f6-3f4cfdba1e45" providerId="ADAL" clId="{0866D3DD-C7B6-4581-B071-371EFA8A3028}" dt="2024-11-17T22:00:04.360" v="724" actId="20577"/>
          <ac:spMkLst>
            <pc:docMk/>
            <pc:sldMk cId="1694071189" sldId="488"/>
            <ac:spMk id="2052" creationId="{00000000-0000-0000-0000-000000000000}"/>
          </ac:spMkLst>
        </pc:spChg>
      </pc:sldChg>
      <pc:sldChg chg="modSp add mod">
        <pc:chgData name="Gennaro Pignatiello" userId="8d52887a-bbfd-40d1-98f6-3f4cfdba1e45" providerId="ADAL" clId="{0866D3DD-C7B6-4581-B071-371EFA8A3028}" dt="2024-11-17T21:43:44.782" v="648" actId="20577"/>
        <pc:sldMkLst>
          <pc:docMk/>
          <pc:sldMk cId="3031072432" sldId="489"/>
        </pc:sldMkLst>
        <pc:spChg chg="mod">
          <ac:chgData name="Gennaro Pignatiello" userId="8d52887a-bbfd-40d1-98f6-3f4cfdba1e45" providerId="ADAL" clId="{0866D3DD-C7B6-4581-B071-371EFA8A3028}" dt="2024-11-17T21:43:44.782" v="648" actId="20577"/>
          <ac:spMkLst>
            <pc:docMk/>
            <pc:sldMk cId="3031072432" sldId="489"/>
            <ac:spMk id="6" creationId="{00000000-0000-0000-0000-000000000000}"/>
          </ac:spMkLst>
        </pc:spChg>
        <pc:spChg chg="mod">
          <ac:chgData name="Gennaro Pignatiello" userId="8d52887a-bbfd-40d1-98f6-3f4cfdba1e45" providerId="ADAL" clId="{0866D3DD-C7B6-4581-B071-371EFA8A3028}" dt="2024-11-17T21:41:46.193" v="623" actId="20577"/>
          <ac:spMkLst>
            <pc:docMk/>
            <pc:sldMk cId="3031072432" sldId="489"/>
            <ac:spMk id="2052" creationId="{00000000-0000-0000-0000-000000000000}"/>
          </ac:spMkLst>
        </pc:spChg>
      </pc:sldChg>
      <pc:sldChg chg="add del">
        <pc:chgData name="Gennaro Pignatiello" userId="8d52887a-bbfd-40d1-98f6-3f4cfdba1e45" providerId="ADAL" clId="{0866D3DD-C7B6-4581-B071-371EFA8A3028}" dt="2024-11-17T21:38:20.241" v="575" actId="47"/>
        <pc:sldMkLst>
          <pc:docMk/>
          <pc:sldMk cId="3916499266" sldId="489"/>
        </pc:sldMkLst>
      </pc:sldChg>
      <pc:sldChg chg="modSp add mod">
        <pc:chgData name="Gennaro Pignatiello" userId="8d52887a-bbfd-40d1-98f6-3f4cfdba1e45" providerId="ADAL" clId="{0866D3DD-C7B6-4581-B071-371EFA8A3028}" dt="2024-11-17T21:43:46.747" v="650" actId="20577"/>
        <pc:sldMkLst>
          <pc:docMk/>
          <pc:sldMk cId="772351682" sldId="490"/>
        </pc:sldMkLst>
        <pc:spChg chg="mod">
          <ac:chgData name="Gennaro Pignatiello" userId="8d52887a-bbfd-40d1-98f6-3f4cfdba1e45" providerId="ADAL" clId="{0866D3DD-C7B6-4581-B071-371EFA8A3028}" dt="2024-11-17T21:43:46.747" v="650" actId="20577"/>
          <ac:spMkLst>
            <pc:docMk/>
            <pc:sldMk cId="772351682" sldId="490"/>
            <ac:spMk id="6" creationId="{00000000-0000-0000-0000-000000000000}"/>
          </ac:spMkLst>
        </pc:spChg>
        <pc:spChg chg="mod">
          <ac:chgData name="Gennaro Pignatiello" userId="8d52887a-bbfd-40d1-98f6-3f4cfdba1e45" providerId="ADAL" clId="{0866D3DD-C7B6-4581-B071-371EFA8A3028}" dt="2024-11-17T21:42:59.934" v="642" actId="20577"/>
          <ac:spMkLst>
            <pc:docMk/>
            <pc:sldMk cId="772351682" sldId="490"/>
            <ac:spMk id="2052" creationId="{00000000-0000-0000-0000-000000000000}"/>
          </ac:spMkLst>
        </pc:spChg>
      </pc:sldChg>
      <pc:sldChg chg="modSp add mod">
        <pc:chgData name="Gennaro Pignatiello" userId="8d52887a-bbfd-40d1-98f6-3f4cfdba1e45" providerId="ADAL" clId="{0866D3DD-C7B6-4581-B071-371EFA8A3028}" dt="2024-11-17T22:01:15.988" v="725" actId="20577"/>
        <pc:sldMkLst>
          <pc:docMk/>
          <pc:sldMk cId="2568970705" sldId="491"/>
        </pc:sldMkLst>
        <pc:spChg chg="mod">
          <ac:chgData name="Gennaro Pignatiello" userId="8d52887a-bbfd-40d1-98f6-3f4cfdba1e45" providerId="ADAL" clId="{0866D3DD-C7B6-4581-B071-371EFA8A3028}" dt="2024-11-17T21:43:55.726" v="653" actId="20577"/>
          <ac:spMkLst>
            <pc:docMk/>
            <pc:sldMk cId="2568970705" sldId="491"/>
            <ac:spMk id="6" creationId="{00000000-0000-0000-0000-000000000000}"/>
          </ac:spMkLst>
        </pc:spChg>
        <pc:spChg chg="mod">
          <ac:chgData name="Gennaro Pignatiello" userId="8d52887a-bbfd-40d1-98f6-3f4cfdba1e45" providerId="ADAL" clId="{0866D3DD-C7B6-4581-B071-371EFA8A3028}" dt="2024-11-17T22:01:15.988" v="725" actId="20577"/>
          <ac:spMkLst>
            <pc:docMk/>
            <pc:sldMk cId="2568970705" sldId="491"/>
            <ac:spMk id="2052" creationId="{00000000-0000-0000-0000-000000000000}"/>
          </ac:spMkLst>
        </pc:spChg>
      </pc:sldChg>
      <pc:sldChg chg="modSp add mod">
        <pc:chgData name="Gennaro Pignatiello" userId="8d52887a-bbfd-40d1-98f6-3f4cfdba1e45" providerId="ADAL" clId="{0866D3DD-C7B6-4581-B071-371EFA8A3028}" dt="2024-11-17T22:21:57.784" v="927" actId="20577"/>
        <pc:sldMkLst>
          <pc:docMk/>
          <pc:sldMk cId="3353016886" sldId="492"/>
        </pc:sldMkLst>
        <pc:spChg chg="mod">
          <ac:chgData name="Gennaro Pignatiello" userId="8d52887a-bbfd-40d1-98f6-3f4cfdba1e45" providerId="ADAL" clId="{0866D3DD-C7B6-4581-B071-371EFA8A3028}" dt="2024-11-17T22:21:57.784" v="927" actId="20577"/>
          <ac:spMkLst>
            <pc:docMk/>
            <pc:sldMk cId="3353016886" sldId="492"/>
            <ac:spMk id="2" creationId="{4DA05BA1-AF17-3D10-D71A-4139DA53F681}"/>
          </ac:spMkLst>
        </pc:spChg>
        <pc:spChg chg="mod">
          <ac:chgData name="Gennaro Pignatiello" userId="8d52887a-bbfd-40d1-98f6-3f4cfdba1e45" providerId="ADAL" clId="{0866D3DD-C7B6-4581-B071-371EFA8A3028}" dt="2024-11-17T22:18:19.401" v="861" actId="20577"/>
          <ac:spMkLst>
            <pc:docMk/>
            <pc:sldMk cId="3353016886" sldId="492"/>
            <ac:spMk id="2052" creationId="{00000000-0000-0000-0000-000000000000}"/>
          </ac:spMkLst>
        </pc:spChg>
      </pc:sldChg>
      <pc:sldChg chg="modSp add mod">
        <pc:chgData name="Gennaro Pignatiello" userId="8d52887a-bbfd-40d1-98f6-3f4cfdba1e45" providerId="ADAL" clId="{0866D3DD-C7B6-4581-B071-371EFA8A3028}" dt="2024-11-17T22:22:00.413" v="931" actId="20577"/>
        <pc:sldMkLst>
          <pc:docMk/>
          <pc:sldMk cId="1249250871" sldId="493"/>
        </pc:sldMkLst>
        <pc:spChg chg="mod">
          <ac:chgData name="Gennaro Pignatiello" userId="8d52887a-bbfd-40d1-98f6-3f4cfdba1e45" providerId="ADAL" clId="{0866D3DD-C7B6-4581-B071-371EFA8A3028}" dt="2024-11-17T22:22:00.413" v="931" actId="20577"/>
          <ac:spMkLst>
            <pc:docMk/>
            <pc:sldMk cId="1249250871" sldId="493"/>
            <ac:spMk id="2" creationId="{4DA05BA1-AF17-3D10-D71A-4139DA53F681}"/>
          </ac:spMkLst>
        </pc:spChg>
        <pc:spChg chg="mod">
          <ac:chgData name="Gennaro Pignatiello" userId="8d52887a-bbfd-40d1-98f6-3f4cfdba1e45" providerId="ADAL" clId="{0866D3DD-C7B6-4581-B071-371EFA8A3028}" dt="2024-11-17T22:16:49.282" v="849" actId="20577"/>
          <ac:spMkLst>
            <pc:docMk/>
            <pc:sldMk cId="1249250871" sldId="493"/>
            <ac:spMk id="2052" creationId="{00000000-0000-0000-0000-000000000000}"/>
          </ac:spMkLst>
        </pc:spChg>
      </pc:sldChg>
      <pc:sldChg chg="modSp add mod">
        <pc:chgData name="Gennaro Pignatiello" userId="8d52887a-bbfd-40d1-98f6-3f4cfdba1e45" providerId="ADAL" clId="{0866D3DD-C7B6-4581-B071-371EFA8A3028}" dt="2024-11-17T22:22:02.203" v="933" actId="20577"/>
        <pc:sldMkLst>
          <pc:docMk/>
          <pc:sldMk cId="3306715696" sldId="494"/>
        </pc:sldMkLst>
        <pc:spChg chg="mod">
          <ac:chgData name="Gennaro Pignatiello" userId="8d52887a-bbfd-40d1-98f6-3f4cfdba1e45" providerId="ADAL" clId="{0866D3DD-C7B6-4581-B071-371EFA8A3028}" dt="2024-11-17T22:22:02.203" v="933" actId="20577"/>
          <ac:spMkLst>
            <pc:docMk/>
            <pc:sldMk cId="3306715696" sldId="494"/>
            <ac:spMk id="2" creationId="{4DA05BA1-AF17-3D10-D71A-4139DA53F681}"/>
          </ac:spMkLst>
        </pc:spChg>
        <pc:spChg chg="mod">
          <ac:chgData name="Gennaro Pignatiello" userId="8d52887a-bbfd-40d1-98f6-3f4cfdba1e45" providerId="ADAL" clId="{0866D3DD-C7B6-4581-B071-371EFA8A3028}" dt="2024-11-17T22:20:45.755" v="921" actId="20577"/>
          <ac:spMkLst>
            <pc:docMk/>
            <pc:sldMk cId="3306715696" sldId="494"/>
            <ac:spMk id="2052" creationId="{00000000-0000-0000-0000-000000000000}"/>
          </ac:spMkLst>
        </pc:spChg>
      </pc:sldChg>
      <pc:sldChg chg="delSp modSp add mod">
        <pc:chgData name="Gennaro Pignatiello" userId="8d52887a-bbfd-40d1-98f6-3f4cfdba1e45" providerId="ADAL" clId="{0866D3DD-C7B6-4581-B071-371EFA8A3028}" dt="2024-11-17T22:25:46.572" v="959" actId="20577"/>
        <pc:sldMkLst>
          <pc:docMk/>
          <pc:sldMk cId="2361381079" sldId="495"/>
        </pc:sldMkLst>
        <pc:spChg chg="del">
          <ac:chgData name="Gennaro Pignatiello" userId="8d52887a-bbfd-40d1-98f6-3f4cfdba1e45" providerId="ADAL" clId="{0866D3DD-C7B6-4581-B071-371EFA8A3028}" dt="2024-11-17T22:24:48.336" v="956" actId="478"/>
          <ac:spMkLst>
            <pc:docMk/>
            <pc:sldMk cId="2361381079" sldId="495"/>
            <ac:spMk id="2" creationId="{4DA05BA1-AF17-3D10-D71A-4139DA53F681}"/>
          </ac:spMkLst>
        </pc:spChg>
        <pc:spChg chg="mod">
          <ac:chgData name="Gennaro Pignatiello" userId="8d52887a-bbfd-40d1-98f6-3f4cfdba1e45" providerId="ADAL" clId="{0866D3DD-C7B6-4581-B071-371EFA8A3028}" dt="2024-11-17T22:25:46.572" v="959" actId="20577"/>
          <ac:spMkLst>
            <pc:docMk/>
            <pc:sldMk cId="2361381079" sldId="495"/>
            <ac:spMk id="2052" creationId="{00000000-0000-0000-0000-000000000000}"/>
          </ac:spMkLst>
        </pc:spChg>
      </pc:sldChg>
      <pc:sldChg chg="modSp add mod">
        <pc:chgData name="Gennaro Pignatiello" userId="8d52887a-bbfd-40d1-98f6-3f4cfdba1e45" providerId="ADAL" clId="{0866D3DD-C7B6-4581-B071-371EFA8A3028}" dt="2024-11-17T22:29:43.588" v="985" actId="20577"/>
        <pc:sldMkLst>
          <pc:docMk/>
          <pc:sldMk cId="381402739" sldId="496"/>
        </pc:sldMkLst>
        <pc:spChg chg="mod">
          <ac:chgData name="Gennaro Pignatiello" userId="8d52887a-bbfd-40d1-98f6-3f4cfdba1e45" providerId="ADAL" clId="{0866D3DD-C7B6-4581-B071-371EFA8A3028}" dt="2024-11-17T22:29:43.588" v="985" actId="20577"/>
          <ac:spMkLst>
            <pc:docMk/>
            <pc:sldMk cId="381402739" sldId="496"/>
            <ac:spMk id="2052" creationId="{00000000-0000-0000-0000-000000000000}"/>
          </ac:spMkLst>
        </pc:spChg>
      </pc:sldChg>
    </pc:docChg>
  </pc:docChgLst>
  <pc:docChgLst>
    <pc:chgData name="Gennaro Pignatiello" userId="8d52887a-bbfd-40d1-98f6-3f4cfdba1e45" providerId="ADAL" clId="{4E0C6B0B-B7A9-4F9D-80F8-B4DF57B6E571}"/>
    <pc:docChg chg="undo redo custSel addSld delSld modSld">
      <pc:chgData name="Gennaro Pignatiello" userId="8d52887a-bbfd-40d1-98f6-3f4cfdba1e45" providerId="ADAL" clId="{4E0C6B0B-B7A9-4F9D-80F8-B4DF57B6E571}" dt="2024-11-17T20:34:32.040" v="1278" actId="20577"/>
      <pc:docMkLst>
        <pc:docMk/>
      </pc:docMkLst>
      <pc:sldChg chg="modSp mod">
        <pc:chgData name="Gennaro Pignatiello" userId="8d52887a-bbfd-40d1-98f6-3f4cfdba1e45" providerId="ADAL" clId="{4E0C6B0B-B7A9-4F9D-80F8-B4DF57B6E571}" dt="2024-11-17T13:32:37.176" v="1" actId="20577"/>
        <pc:sldMkLst>
          <pc:docMk/>
          <pc:sldMk cId="2582821163" sldId="396"/>
        </pc:sldMkLst>
        <pc:spChg chg="mod">
          <ac:chgData name="Gennaro Pignatiello" userId="8d52887a-bbfd-40d1-98f6-3f4cfdba1e45" providerId="ADAL" clId="{4E0C6B0B-B7A9-4F9D-80F8-B4DF57B6E571}" dt="2024-11-17T13:32:37.176" v="1" actId="20577"/>
          <ac:spMkLst>
            <pc:docMk/>
            <pc:sldMk cId="2582821163" sldId="396"/>
            <ac:spMk id="3" creationId="{00000000-0000-0000-0000-000000000000}"/>
          </ac:spMkLst>
        </pc:spChg>
      </pc:sldChg>
      <pc:sldChg chg="modSp mod">
        <pc:chgData name="Gennaro Pignatiello" userId="8d52887a-bbfd-40d1-98f6-3f4cfdba1e45" providerId="ADAL" clId="{4E0C6B0B-B7A9-4F9D-80F8-B4DF57B6E571}" dt="2024-11-17T13:33:36.622" v="5" actId="20577"/>
        <pc:sldMkLst>
          <pc:docMk/>
          <pc:sldMk cId="2583542250" sldId="404"/>
        </pc:sldMkLst>
        <pc:spChg chg="mod">
          <ac:chgData name="Gennaro Pignatiello" userId="8d52887a-bbfd-40d1-98f6-3f4cfdba1e45" providerId="ADAL" clId="{4E0C6B0B-B7A9-4F9D-80F8-B4DF57B6E571}" dt="2024-11-17T13:33:36.622" v="5" actId="20577"/>
          <ac:spMkLst>
            <pc:docMk/>
            <pc:sldMk cId="2583542250" sldId="404"/>
            <ac:spMk id="2052" creationId="{00000000-0000-0000-0000-000000000000}"/>
          </ac:spMkLst>
        </pc:spChg>
      </pc:sldChg>
      <pc:sldChg chg="modSp mod">
        <pc:chgData name="Gennaro Pignatiello" userId="8d52887a-bbfd-40d1-98f6-3f4cfdba1e45" providerId="ADAL" clId="{4E0C6B0B-B7A9-4F9D-80F8-B4DF57B6E571}" dt="2024-11-17T14:01:11.743" v="27" actId="115"/>
        <pc:sldMkLst>
          <pc:docMk/>
          <pc:sldMk cId="829329680" sldId="428"/>
        </pc:sldMkLst>
        <pc:spChg chg="mod">
          <ac:chgData name="Gennaro Pignatiello" userId="8d52887a-bbfd-40d1-98f6-3f4cfdba1e45" providerId="ADAL" clId="{4E0C6B0B-B7A9-4F9D-80F8-B4DF57B6E571}" dt="2024-11-17T14:01:11.743" v="27" actId="115"/>
          <ac:spMkLst>
            <pc:docMk/>
            <pc:sldMk cId="829329680" sldId="428"/>
            <ac:spMk id="2052" creationId="{00000000-0000-0000-0000-000000000000}"/>
          </ac:spMkLst>
        </pc:spChg>
      </pc:sldChg>
      <pc:sldChg chg="modSp mod">
        <pc:chgData name="Gennaro Pignatiello" userId="8d52887a-bbfd-40d1-98f6-3f4cfdba1e45" providerId="ADAL" clId="{4E0C6B0B-B7A9-4F9D-80F8-B4DF57B6E571}" dt="2024-11-17T13:46:55.786" v="16" actId="115"/>
        <pc:sldMkLst>
          <pc:docMk/>
          <pc:sldMk cId="2043388287" sldId="456"/>
        </pc:sldMkLst>
        <pc:spChg chg="mod">
          <ac:chgData name="Gennaro Pignatiello" userId="8d52887a-bbfd-40d1-98f6-3f4cfdba1e45" providerId="ADAL" clId="{4E0C6B0B-B7A9-4F9D-80F8-B4DF57B6E571}" dt="2024-11-17T13:46:55.786" v="16" actId="115"/>
          <ac:spMkLst>
            <pc:docMk/>
            <pc:sldMk cId="2043388287" sldId="456"/>
            <ac:spMk id="2052" creationId="{00000000-0000-0000-0000-000000000000}"/>
          </ac:spMkLst>
        </pc:spChg>
      </pc:sldChg>
      <pc:sldChg chg="modSp mod">
        <pc:chgData name="Gennaro Pignatiello" userId="8d52887a-bbfd-40d1-98f6-3f4cfdba1e45" providerId="ADAL" clId="{4E0C6B0B-B7A9-4F9D-80F8-B4DF57B6E571}" dt="2024-11-17T17:14:39.470" v="486" actId="113"/>
        <pc:sldMkLst>
          <pc:docMk/>
          <pc:sldMk cId="2836349818" sldId="458"/>
        </pc:sldMkLst>
        <pc:spChg chg="mod">
          <ac:chgData name="Gennaro Pignatiello" userId="8d52887a-bbfd-40d1-98f6-3f4cfdba1e45" providerId="ADAL" clId="{4E0C6B0B-B7A9-4F9D-80F8-B4DF57B6E571}" dt="2024-11-17T17:14:39.470" v="486" actId="113"/>
          <ac:spMkLst>
            <pc:docMk/>
            <pc:sldMk cId="2836349818" sldId="458"/>
            <ac:spMk id="2052" creationId="{00000000-0000-0000-0000-000000000000}"/>
          </ac:spMkLst>
        </pc:spChg>
      </pc:sldChg>
      <pc:sldChg chg="modSp mod">
        <pc:chgData name="Gennaro Pignatiello" userId="8d52887a-bbfd-40d1-98f6-3f4cfdba1e45" providerId="ADAL" clId="{4E0C6B0B-B7A9-4F9D-80F8-B4DF57B6E571}" dt="2024-11-17T20:10:26.962" v="538" actId="20577"/>
        <pc:sldMkLst>
          <pc:docMk/>
          <pc:sldMk cId="154568061" sldId="459"/>
        </pc:sldMkLst>
        <pc:spChg chg="mod">
          <ac:chgData name="Gennaro Pignatiello" userId="8d52887a-bbfd-40d1-98f6-3f4cfdba1e45" providerId="ADAL" clId="{4E0C6B0B-B7A9-4F9D-80F8-B4DF57B6E571}" dt="2024-11-17T20:10:26.962" v="538" actId="20577"/>
          <ac:spMkLst>
            <pc:docMk/>
            <pc:sldMk cId="154568061" sldId="459"/>
            <ac:spMk id="2052" creationId="{00000000-0000-0000-0000-000000000000}"/>
          </ac:spMkLst>
        </pc:spChg>
      </pc:sldChg>
      <pc:sldChg chg="modSp mod">
        <pc:chgData name="Gennaro Pignatiello" userId="8d52887a-bbfd-40d1-98f6-3f4cfdba1e45" providerId="ADAL" clId="{4E0C6B0B-B7A9-4F9D-80F8-B4DF57B6E571}" dt="2024-11-17T17:30:25.032" v="509" actId="6549"/>
        <pc:sldMkLst>
          <pc:docMk/>
          <pc:sldMk cId="2219768976" sldId="461"/>
        </pc:sldMkLst>
        <pc:spChg chg="mod">
          <ac:chgData name="Gennaro Pignatiello" userId="8d52887a-bbfd-40d1-98f6-3f4cfdba1e45" providerId="ADAL" clId="{4E0C6B0B-B7A9-4F9D-80F8-B4DF57B6E571}" dt="2024-11-17T17:30:25.032" v="509" actId="6549"/>
          <ac:spMkLst>
            <pc:docMk/>
            <pc:sldMk cId="2219768976" sldId="461"/>
            <ac:spMk id="2052" creationId="{00000000-0000-0000-0000-000000000000}"/>
          </ac:spMkLst>
        </pc:spChg>
      </pc:sldChg>
      <pc:sldChg chg="modSp mod">
        <pc:chgData name="Gennaro Pignatiello" userId="8d52887a-bbfd-40d1-98f6-3f4cfdba1e45" providerId="ADAL" clId="{4E0C6B0B-B7A9-4F9D-80F8-B4DF57B6E571}" dt="2024-11-17T15:14:09.893" v="222" actId="115"/>
        <pc:sldMkLst>
          <pc:docMk/>
          <pc:sldMk cId="1536627992" sldId="462"/>
        </pc:sldMkLst>
        <pc:spChg chg="mod">
          <ac:chgData name="Gennaro Pignatiello" userId="8d52887a-bbfd-40d1-98f6-3f4cfdba1e45" providerId="ADAL" clId="{4E0C6B0B-B7A9-4F9D-80F8-B4DF57B6E571}" dt="2024-11-17T15:14:09.893" v="222" actId="115"/>
          <ac:spMkLst>
            <pc:docMk/>
            <pc:sldMk cId="1536627992" sldId="462"/>
            <ac:spMk id="2052" creationId="{00000000-0000-0000-0000-000000000000}"/>
          </ac:spMkLst>
        </pc:spChg>
      </pc:sldChg>
      <pc:sldChg chg="modSp mod">
        <pc:chgData name="Gennaro Pignatiello" userId="8d52887a-bbfd-40d1-98f6-3f4cfdba1e45" providerId="ADAL" clId="{4E0C6B0B-B7A9-4F9D-80F8-B4DF57B6E571}" dt="2024-11-17T18:35:30.327" v="520" actId="113"/>
        <pc:sldMkLst>
          <pc:docMk/>
          <pc:sldMk cId="184388387" sldId="463"/>
        </pc:sldMkLst>
        <pc:spChg chg="mod">
          <ac:chgData name="Gennaro Pignatiello" userId="8d52887a-bbfd-40d1-98f6-3f4cfdba1e45" providerId="ADAL" clId="{4E0C6B0B-B7A9-4F9D-80F8-B4DF57B6E571}" dt="2024-11-17T18:35:30.327" v="520" actId="113"/>
          <ac:spMkLst>
            <pc:docMk/>
            <pc:sldMk cId="184388387" sldId="463"/>
            <ac:spMk id="2052" creationId="{00000000-0000-0000-0000-000000000000}"/>
          </ac:spMkLst>
        </pc:spChg>
      </pc:sldChg>
      <pc:sldChg chg="modSp mod">
        <pc:chgData name="Gennaro Pignatiello" userId="8d52887a-bbfd-40d1-98f6-3f4cfdba1e45" providerId="ADAL" clId="{4E0C6B0B-B7A9-4F9D-80F8-B4DF57B6E571}" dt="2024-11-17T15:21:47.025" v="241" actId="115"/>
        <pc:sldMkLst>
          <pc:docMk/>
          <pc:sldMk cId="103964159" sldId="465"/>
        </pc:sldMkLst>
        <pc:spChg chg="mod">
          <ac:chgData name="Gennaro Pignatiello" userId="8d52887a-bbfd-40d1-98f6-3f4cfdba1e45" providerId="ADAL" clId="{4E0C6B0B-B7A9-4F9D-80F8-B4DF57B6E571}" dt="2024-11-17T15:21:47.025" v="241" actId="115"/>
          <ac:spMkLst>
            <pc:docMk/>
            <pc:sldMk cId="103964159" sldId="465"/>
            <ac:spMk id="2052" creationId="{00000000-0000-0000-0000-000000000000}"/>
          </ac:spMkLst>
        </pc:spChg>
      </pc:sldChg>
      <pc:sldChg chg="modSp mod">
        <pc:chgData name="Gennaro Pignatiello" userId="8d52887a-bbfd-40d1-98f6-3f4cfdba1e45" providerId="ADAL" clId="{4E0C6B0B-B7A9-4F9D-80F8-B4DF57B6E571}" dt="2024-11-17T15:38:38.177" v="275" actId="115"/>
        <pc:sldMkLst>
          <pc:docMk/>
          <pc:sldMk cId="1580471422" sldId="466"/>
        </pc:sldMkLst>
        <pc:spChg chg="mod">
          <ac:chgData name="Gennaro Pignatiello" userId="8d52887a-bbfd-40d1-98f6-3f4cfdba1e45" providerId="ADAL" clId="{4E0C6B0B-B7A9-4F9D-80F8-B4DF57B6E571}" dt="2024-11-17T15:38:38.177" v="275" actId="115"/>
          <ac:spMkLst>
            <pc:docMk/>
            <pc:sldMk cId="1580471422" sldId="466"/>
            <ac:spMk id="2052" creationId="{00000000-0000-0000-0000-000000000000}"/>
          </ac:spMkLst>
        </pc:spChg>
      </pc:sldChg>
      <pc:sldChg chg="modSp mod">
        <pc:chgData name="Gennaro Pignatiello" userId="8d52887a-bbfd-40d1-98f6-3f4cfdba1e45" providerId="ADAL" clId="{4E0C6B0B-B7A9-4F9D-80F8-B4DF57B6E571}" dt="2024-11-17T15:51:44.902" v="344" actId="115"/>
        <pc:sldMkLst>
          <pc:docMk/>
          <pc:sldMk cId="1805786833" sldId="467"/>
        </pc:sldMkLst>
        <pc:spChg chg="mod">
          <ac:chgData name="Gennaro Pignatiello" userId="8d52887a-bbfd-40d1-98f6-3f4cfdba1e45" providerId="ADAL" clId="{4E0C6B0B-B7A9-4F9D-80F8-B4DF57B6E571}" dt="2024-11-17T15:51:44.902" v="344" actId="115"/>
          <ac:spMkLst>
            <pc:docMk/>
            <pc:sldMk cId="1805786833" sldId="467"/>
            <ac:spMk id="2052" creationId="{00000000-0000-0000-0000-000000000000}"/>
          </ac:spMkLst>
        </pc:spChg>
      </pc:sldChg>
      <pc:sldChg chg="modSp mod">
        <pc:chgData name="Gennaro Pignatiello" userId="8d52887a-bbfd-40d1-98f6-3f4cfdba1e45" providerId="ADAL" clId="{4E0C6B0B-B7A9-4F9D-80F8-B4DF57B6E571}" dt="2024-11-17T15:14:07.363" v="221" actId="115"/>
        <pc:sldMkLst>
          <pc:docMk/>
          <pc:sldMk cId="2278737089" sldId="468"/>
        </pc:sldMkLst>
        <pc:spChg chg="mod">
          <ac:chgData name="Gennaro Pignatiello" userId="8d52887a-bbfd-40d1-98f6-3f4cfdba1e45" providerId="ADAL" clId="{4E0C6B0B-B7A9-4F9D-80F8-B4DF57B6E571}" dt="2024-11-17T15:14:07.363" v="221" actId="115"/>
          <ac:spMkLst>
            <pc:docMk/>
            <pc:sldMk cId="2278737089" sldId="468"/>
            <ac:spMk id="2052" creationId="{00000000-0000-0000-0000-000000000000}"/>
          </ac:spMkLst>
        </pc:spChg>
      </pc:sldChg>
      <pc:sldChg chg="modSp mod">
        <pc:chgData name="Gennaro Pignatiello" userId="8d52887a-bbfd-40d1-98f6-3f4cfdba1e45" providerId="ADAL" clId="{4E0C6B0B-B7A9-4F9D-80F8-B4DF57B6E571}" dt="2024-11-17T18:58:49.017" v="521" actId="115"/>
        <pc:sldMkLst>
          <pc:docMk/>
          <pc:sldMk cId="660817547" sldId="469"/>
        </pc:sldMkLst>
        <pc:spChg chg="mod">
          <ac:chgData name="Gennaro Pignatiello" userId="8d52887a-bbfd-40d1-98f6-3f4cfdba1e45" providerId="ADAL" clId="{4E0C6B0B-B7A9-4F9D-80F8-B4DF57B6E571}" dt="2024-11-17T18:58:49.017" v="521" actId="115"/>
          <ac:spMkLst>
            <pc:docMk/>
            <pc:sldMk cId="660817547" sldId="469"/>
            <ac:spMk id="2052" creationId="{00000000-0000-0000-0000-000000000000}"/>
          </ac:spMkLst>
        </pc:spChg>
      </pc:sldChg>
      <pc:sldChg chg="modSp mod">
        <pc:chgData name="Gennaro Pignatiello" userId="8d52887a-bbfd-40d1-98f6-3f4cfdba1e45" providerId="ADAL" clId="{4E0C6B0B-B7A9-4F9D-80F8-B4DF57B6E571}" dt="2024-11-17T19:02:59.441" v="522" actId="115"/>
        <pc:sldMkLst>
          <pc:docMk/>
          <pc:sldMk cId="581196816" sldId="470"/>
        </pc:sldMkLst>
        <pc:spChg chg="mod">
          <ac:chgData name="Gennaro Pignatiello" userId="8d52887a-bbfd-40d1-98f6-3f4cfdba1e45" providerId="ADAL" clId="{4E0C6B0B-B7A9-4F9D-80F8-B4DF57B6E571}" dt="2024-11-17T19:02:59.441" v="522" actId="115"/>
          <ac:spMkLst>
            <pc:docMk/>
            <pc:sldMk cId="581196816" sldId="470"/>
            <ac:spMk id="2052" creationId="{00000000-0000-0000-0000-000000000000}"/>
          </ac:spMkLst>
        </pc:spChg>
      </pc:sldChg>
      <pc:sldChg chg="modSp mod">
        <pc:chgData name="Gennaro Pignatiello" userId="8d52887a-bbfd-40d1-98f6-3f4cfdba1e45" providerId="ADAL" clId="{4E0C6B0B-B7A9-4F9D-80F8-B4DF57B6E571}" dt="2024-11-17T19:05:30.059" v="530" actId="115"/>
        <pc:sldMkLst>
          <pc:docMk/>
          <pc:sldMk cId="1249642987" sldId="472"/>
        </pc:sldMkLst>
        <pc:spChg chg="mod">
          <ac:chgData name="Gennaro Pignatiello" userId="8d52887a-bbfd-40d1-98f6-3f4cfdba1e45" providerId="ADAL" clId="{4E0C6B0B-B7A9-4F9D-80F8-B4DF57B6E571}" dt="2024-11-17T19:05:30.059" v="530" actId="115"/>
          <ac:spMkLst>
            <pc:docMk/>
            <pc:sldMk cId="1249642987" sldId="472"/>
            <ac:spMk id="2052" creationId="{00000000-0000-0000-0000-000000000000}"/>
          </ac:spMkLst>
        </pc:spChg>
      </pc:sldChg>
      <pc:sldChg chg="modSp mod">
        <pc:chgData name="Gennaro Pignatiello" userId="8d52887a-bbfd-40d1-98f6-3f4cfdba1e45" providerId="ADAL" clId="{4E0C6B0B-B7A9-4F9D-80F8-B4DF57B6E571}" dt="2024-11-17T19:10:34.871" v="531" actId="115"/>
        <pc:sldMkLst>
          <pc:docMk/>
          <pc:sldMk cId="817800412" sldId="473"/>
        </pc:sldMkLst>
        <pc:spChg chg="mod">
          <ac:chgData name="Gennaro Pignatiello" userId="8d52887a-bbfd-40d1-98f6-3f4cfdba1e45" providerId="ADAL" clId="{4E0C6B0B-B7A9-4F9D-80F8-B4DF57B6E571}" dt="2024-11-17T19:10:34.871" v="531" actId="115"/>
          <ac:spMkLst>
            <pc:docMk/>
            <pc:sldMk cId="817800412" sldId="473"/>
            <ac:spMk id="2052" creationId="{00000000-0000-0000-0000-000000000000}"/>
          </ac:spMkLst>
        </pc:spChg>
      </pc:sldChg>
      <pc:sldChg chg="modSp mod">
        <pc:chgData name="Gennaro Pignatiello" userId="8d52887a-bbfd-40d1-98f6-3f4cfdba1e45" providerId="ADAL" clId="{4E0C6B0B-B7A9-4F9D-80F8-B4DF57B6E571}" dt="2024-11-17T16:22:01.094" v="463" actId="115"/>
        <pc:sldMkLst>
          <pc:docMk/>
          <pc:sldMk cId="1154098481" sldId="474"/>
        </pc:sldMkLst>
        <pc:spChg chg="mod">
          <ac:chgData name="Gennaro Pignatiello" userId="8d52887a-bbfd-40d1-98f6-3f4cfdba1e45" providerId="ADAL" clId="{4E0C6B0B-B7A9-4F9D-80F8-B4DF57B6E571}" dt="2024-11-17T16:22:01.094" v="463" actId="115"/>
          <ac:spMkLst>
            <pc:docMk/>
            <pc:sldMk cId="1154098481" sldId="474"/>
            <ac:spMk id="2052" creationId="{00000000-0000-0000-0000-000000000000}"/>
          </ac:spMkLst>
        </pc:spChg>
      </pc:sldChg>
      <pc:sldChg chg="modSp mod">
        <pc:chgData name="Gennaro Pignatiello" userId="8d52887a-bbfd-40d1-98f6-3f4cfdba1e45" providerId="ADAL" clId="{4E0C6B0B-B7A9-4F9D-80F8-B4DF57B6E571}" dt="2024-11-17T19:17:05.677" v="535" actId="1036"/>
        <pc:sldMkLst>
          <pc:docMk/>
          <pc:sldMk cId="3900956800" sldId="475"/>
        </pc:sldMkLst>
        <pc:spChg chg="mod">
          <ac:chgData name="Gennaro Pignatiello" userId="8d52887a-bbfd-40d1-98f6-3f4cfdba1e45" providerId="ADAL" clId="{4E0C6B0B-B7A9-4F9D-80F8-B4DF57B6E571}" dt="2024-11-17T19:17:05.677" v="535" actId="1036"/>
          <ac:spMkLst>
            <pc:docMk/>
            <pc:sldMk cId="3900956800" sldId="475"/>
            <ac:spMk id="2052" creationId="{00000000-0000-0000-0000-000000000000}"/>
          </ac:spMkLst>
        </pc:spChg>
      </pc:sldChg>
      <pc:sldChg chg="modSp mod">
        <pc:chgData name="Gennaro Pignatiello" userId="8d52887a-bbfd-40d1-98f6-3f4cfdba1e45" providerId="ADAL" clId="{4E0C6B0B-B7A9-4F9D-80F8-B4DF57B6E571}" dt="2024-11-17T16:36:40.499" v="476" actId="115"/>
        <pc:sldMkLst>
          <pc:docMk/>
          <pc:sldMk cId="3795647764" sldId="476"/>
        </pc:sldMkLst>
        <pc:spChg chg="mod">
          <ac:chgData name="Gennaro Pignatiello" userId="8d52887a-bbfd-40d1-98f6-3f4cfdba1e45" providerId="ADAL" clId="{4E0C6B0B-B7A9-4F9D-80F8-B4DF57B6E571}" dt="2024-11-17T16:36:40.499" v="476" actId="115"/>
          <ac:spMkLst>
            <pc:docMk/>
            <pc:sldMk cId="3795647764" sldId="476"/>
            <ac:spMk id="2052" creationId="{00000000-0000-0000-0000-000000000000}"/>
          </ac:spMkLst>
        </pc:spChg>
      </pc:sldChg>
      <pc:sldChg chg="modSp mod">
        <pc:chgData name="Gennaro Pignatiello" userId="8d52887a-bbfd-40d1-98f6-3f4cfdba1e45" providerId="ADAL" clId="{4E0C6B0B-B7A9-4F9D-80F8-B4DF57B6E571}" dt="2024-11-17T16:39:45.382" v="478" actId="115"/>
        <pc:sldMkLst>
          <pc:docMk/>
          <pc:sldMk cId="387478573" sldId="478"/>
        </pc:sldMkLst>
        <pc:spChg chg="mod">
          <ac:chgData name="Gennaro Pignatiello" userId="8d52887a-bbfd-40d1-98f6-3f4cfdba1e45" providerId="ADAL" clId="{4E0C6B0B-B7A9-4F9D-80F8-B4DF57B6E571}" dt="2024-11-17T16:39:45.382" v="478" actId="115"/>
          <ac:spMkLst>
            <pc:docMk/>
            <pc:sldMk cId="387478573" sldId="478"/>
            <ac:spMk id="2052" creationId="{00000000-0000-0000-0000-000000000000}"/>
          </ac:spMkLst>
        </pc:spChg>
      </pc:sldChg>
      <pc:sldChg chg="modSp mod">
        <pc:chgData name="Gennaro Pignatiello" userId="8d52887a-bbfd-40d1-98f6-3f4cfdba1e45" providerId="ADAL" clId="{4E0C6B0B-B7A9-4F9D-80F8-B4DF57B6E571}" dt="2024-11-17T15:25:53.886" v="245" actId="115"/>
        <pc:sldMkLst>
          <pc:docMk/>
          <pc:sldMk cId="59779269" sldId="481"/>
        </pc:sldMkLst>
        <pc:spChg chg="mod">
          <ac:chgData name="Gennaro Pignatiello" userId="8d52887a-bbfd-40d1-98f6-3f4cfdba1e45" providerId="ADAL" clId="{4E0C6B0B-B7A9-4F9D-80F8-B4DF57B6E571}" dt="2024-11-17T15:25:53.886" v="245" actId="115"/>
          <ac:spMkLst>
            <pc:docMk/>
            <pc:sldMk cId="59779269" sldId="481"/>
            <ac:spMk id="2052" creationId="{00000000-0000-0000-0000-000000000000}"/>
          </ac:spMkLst>
        </pc:spChg>
      </pc:sldChg>
      <pc:sldChg chg="modSp add mod">
        <pc:chgData name="Gennaro Pignatiello" userId="8d52887a-bbfd-40d1-98f6-3f4cfdba1e45" providerId="ADAL" clId="{4E0C6B0B-B7A9-4F9D-80F8-B4DF57B6E571}" dt="2024-11-17T20:34:32.040" v="1278" actId="20577"/>
        <pc:sldMkLst>
          <pc:docMk/>
          <pc:sldMk cId="1375700750" sldId="482"/>
        </pc:sldMkLst>
        <pc:spChg chg="mod">
          <ac:chgData name="Gennaro Pignatiello" userId="8d52887a-bbfd-40d1-98f6-3f4cfdba1e45" providerId="ADAL" clId="{4E0C6B0B-B7A9-4F9D-80F8-B4DF57B6E571}" dt="2024-11-17T20:34:32.040" v="1278" actId="20577"/>
          <ac:spMkLst>
            <pc:docMk/>
            <pc:sldMk cId="1375700750" sldId="482"/>
            <ac:spMk id="2052" creationId="{00000000-0000-0000-0000-000000000000}"/>
          </ac:spMkLst>
        </pc:spChg>
      </pc:sldChg>
      <pc:sldChg chg="add del">
        <pc:chgData name="Gennaro Pignatiello" userId="8d52887a-bbfd-40d1-98f6-3f4cfdba1e45" providerId="ADAL" clId="{4E0C6B0B-B7A9-4F9D-80F8-B4DF57B6E571}" dt="2024-11-17T20:28:13.575" v="544"/>
        <pc:sldMkLst>
          <pc:docMk/>
          <pc:sldMk cId="576602040" sldId="483"/>
        </pc:sldMkLst>
      </pc:sldChg>
      <pc:sldChg chg="add del">
        <pc:chgData name="Gennaro Pignatiello" userId="8d52887a-bbfd-40d1-98f6-3f4cfdba1e45" providerId="ADAL" clId="{4E0C6B0B-B7A9-4F9D-80F8-B4DF57B6E571}" dt="2024-11-17T20:30:32.532" v="578" actId="47"/>
        <pc:sldMkLst>
          <pc:docMk/>
          <pc:sldMk cId="4070216849" sldId="483"/>
        </pc:sldMkLst>
      </pc:sldChg>
    </pc:docChg>
  </pc:docChgLst>
  <pc:docChgLst>
    <pc:chgData name="Giovanni Verde" userId="d5dc2423-7363-4f52-84c6-1508ec9f9656" providerId="ADAL" clId="{6B0D8710-11B2-48C0-A47D-2F9E3872C62A}"/>
    <pc:docChg chg="custSel modSld">
      <pc:chgData name="Giovanni Verde" userId="d5dc2423-7363-4f52-84c6-1508ec9f9656" providerId="ADAL" clId="{6B0D8710-11B2-48C0-A47D-2F9E3872C62A}" dt="2024-11-04T10:00:14.524" v="2"/>
      <pc:docMkLst>
        <pc:docMk/>
      </pc:docMkLst>
      <pc:sldChg chg="addSp delSp modSp mod">
        <pc:chgData name="Giovanni Verde" userId="d5dc2423-7363-4f52-84c6-1508ec9f9656" providerId="ADAL" clId="{6B0D8710-11B2-48C0-A47D-2F9E3872C62A}" dt="2024-11-04T10:00:14.524" v="2"/>
        <pc:sldMkLst>
          <pc:docMk/>
          <pc:sldMk cId="2582821163" sldId="396"/>
        </pc:sldMkLst>
        <pc:picChg chg="add mod">
          <ac:chgData name="Giovanni Verde" userId="d5dc2423-7363-4f52-84c6-1508ec9f9656" providerId="ADAL" clId="{6B0D8710-11B2-48C0-A47D-2F9E3872C62A}" dt="2024-11-04T10:00:14.524" v="2"/>
          <ac:picMkLst>
            <pc:docMk/>
            <pc:sldMk cId="2582821163" sldId="396"/>
            <ac:picMk id="4" creationId="{C00ABAF7-C513-65D8-6B4F-FEE1547D26D2}"/>
          </ac:picMkLst>
        </pc:picChg>
        <pc:picChg chg="del">
          <ac:chgData name="Giovanni Verde" userId="d5dc2423-7363-4f52-84c6-1508ec9f9656" providerId="ADAL" clId="{6B0D8710-11B2-48C0-A47D-2F9E3872C62A}" dt="2024-11-04T10:00:11.934" v="0" actId="478"/>
          <ac:picMkLst>
            <pc:docMk/>
            <pc:sldMk cId="2582821163" sldId="396"/>
            <ac:picMk id="5" creationId="{2CB7B6E9-DCF6-41F9-93D7-D324313CC2E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200">
                <a:cs typeface="+mn-cs"/>
              </a:defRPr>
            </a:lvl1pPr>
          </a:lstStyle>
          <a:p>
            <a:pPr>
              <a:defRPr/>
            </a:pPr>
            <a:endParaRPr lang="it-IT"/>
          </a:p>
        </p:txBody>
      </p:sp>
      <p:sp>
        <p:nvSpPr>
          <p:cNvPr id="409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a:cs typeface="+mn-cs"/>
              </a:defRPr>
            </a:lvl1pPr>
          </a:lstStyle>
          <a:p>
            <a:pPr>
              <a:defRPr/>
            </a:pPr>
            <a:endParaRPr lang="it-IT"/>
          </a:p>
        </p:txBody>
      </p:sp>
      <p:sp>
        <p:nvSpPr>
          <p:cNvPr id="12288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10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FontTx/>
              <a:buNone/>
              <a:defRPr sz="1200">
                <a:cs typeface="+mn-cs"/>
              </a:defRPr>
            </a:lvl1pPr>
          </a:lstStyle>
          <a:p>
            <a:pPr>
              <a:defRPr/>
            </a:pPr>
            <a:endParaRPr lang="it-IT"/>
          </a:p>
        </p:txBody>
      </p:sp>
      <p:sp>
        <p:nvSpPr>
          <p:cNvPr id="410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FontTx/>
              <a:buNone/>
              <a:defRPr sz="1200">
                <a:cs typeface="+mn-cs"/>
              </a:defRPr>
            </a:lvl1pPr>
          </a:lstStyle>
          <a:p>
            <a:pPr>
              <a:defRPr/>
            </a:pPr>
            <a:fld id="{9D3BB057-E4CF-419C-B9F3-BCB59DDA0A8B}" type="slidenum">
              <a:rPr lang="it-IT"/>
              <a:pPr>
                <a:defRPr/>
              </a:pPr>
              <a:t>‹#›</a:t>
            </a:fld>
            <a:endParaRPr lang="it-IT"/>
          </a:p>
        </p:txBody>
      </p:sp>
    </p:spTree>
    <p:extLst>
      <p:ext uri="{BB962C8B-B14F-4D97-AF65-F5344CB8AC3E}">
        <p14:creationId xmlns:p14="http://schemas.microsoft.com/office/powerpoint/2010/main" val="31847194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2</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2102090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11</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1008953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12</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4505085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13</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2385015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14</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1129310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15</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12506989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16</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14077244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17</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1906014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18</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8860511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19</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687584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20</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234996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3</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2120067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21</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12866764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22</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15287876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23</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56421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4</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781826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5</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1797425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6</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2039516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7</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823190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8</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2734181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9</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32597542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egnaposto immagine diapositiva 1"/>
          <p:cNvSpPr>
            <a:spLocks noGrp="1" noRot="1" noChangeAspect="1" noTextEdit="1"/>
          </p:cNvSpPr>
          <p:nvPr>
            <p:ph type="sldImg"/>
          </p:nvPr>
        </p:nvSpPr>
        <p:spPr>
          <a:ln/>
        </p:spPr>
      </p:sp>
      <p:sp>
        <p:nvSpPr>
          <p:cNvPr id="12390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p>
        </p:txBody>
      </p:sp>
      <p:sp>
        <p:nvSpPr>
          <p:cNvPr id="118788" name="Segnaposto numero diapositiva 3"/>
          <p:cNvSpPr>
            <a:spLocks noGrp="1"/>
          </p:cNvSpPr>
          <p:nvPr>
            <p:ph type="sldNum" sz="quarter" idx="5"/>
          </p:nvPr>
        </p:nvSpPr>
        <p:spPr/>
        <p:txBody>
          <a:bodyPr/>
          <a:lstStyle/>
          <a:p>
            <a:pPr>
              <a:defRPr/>
            </a:pPr>
            <a:fld id="{D9D60D75-722A-4312-B1E3-B3146C9457B0}" type="slidenum">
              <a:rPr lang="it-IT" altLang="it-IT" smtClean="0"/>
              <a:pPr>
                <a:defRPr/>
              </a:pPr>
              <a:t>10</a:t>
            </a:fld>
            <a:endParaRPr lang="it-IT" altLang="it-IT"/>
          </a:p>
        </p:txBody>
      </p:sp>
      <p:sp>
        <p:nvSpPr>
          <p:cNvPr id="118789" name="Segnaposto intestazione 4"/>
          <p:cNvSpPr>
            <a:spLocks noGrp="1"/>
          </p:cNvSpPr>
          <p:nvPr>
            <p:ph type="hdr" sz="quarter"/>
          </p:nvPr>
        </p:nvSpPr>
        <p:spPr/>
        <p:txBody>
          <a:bodyPr/>
          <a:lstStyle/>
          <a:p>
            <a:pPr>
              <a:defRPr/>
            </a:pPr>
            <a:r>
              <a:rPr lang="it-IT" altLang="it-IT"/>
              <a:t>Ordine dei dottori</a:t>
            </a:r>
          </a:p>
        </p:txBody>
      </p:sp>
    </p:spTree>
    <p:extLst>
      <p:ext uri="{BB962C8B-B14F-4D97-AF65-F5344CB8AC3E}">
        <p14:creationId xmlns:p14="http://schemas.microsoft.com/office/powerpoint/2010/main" val="235357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p:cNvSpPr>
            <a:spLocks noGrp="1" noChangeArrowheads="1"/>
          </p:cNvSpPr>
          <p:nvPr>
            <p:ph type="dt" sz="half" idx="10"/>
          </p:nvPr>
        </p:nvSpPr>
        <p:spPr>
          <a:ln/>
        </p:spPr>
        <p:txBody>
          <a:bodyPr/>
          <a:lstStyle>
            <a:lvl1pPr>
              <a:defRPr/>
            </a:lvl1pPr>
          </a:lstStyle>
          <a:p>
            <a:pPr>
              <a:defRPr/>
            </a:pPr>
            <a:fld id="{4067701B-2D26-49F4-88A2-3B7C4AE5D67E}" type="datetime3">
              <a:rPr lang="it-IT" smtClean="0"/>
              <a:t>nov. ’24</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4702A839-6A68-45D6-81BF-88D671D8B662}" type="slidenum">
              <a:rPr lang="it-IT"/>
              <a:pPr>
                <a:defRPr/>
              </a:pPr>
              <a:t>‹#›</a:t>
            </a:fld>
            <a:endParaRPr lang="it-IT"/>
          </a:p>
        </p:txBody>
      </p:sp>
      <p:pic>
        <p:nvPicPr>
          <p:cNvPr id="7" name="Picture 6">
            <a:extLst>
              <a:ext uri="{FF2B5EF4-FFF2-40B4-BE49-F238E27FC236}">
                <a16:creationId xmlns:a16="http://schemas.microsoft.com/office/drawing/2014/main" id="{2388D0BD-710E-49AF-8DEB-EB473858E254}"/>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79912" y="142923"/>
            <a:ext cx="1387604" cy="1269853"/>
          </a:xfrm>
          <a:prstGeom prst="rect">
            <a:avLst/>
          </a:prstGeom>
          <a:noFill/>
          <a:ln>
            <a:noFill/>
          </a:ln>
        </p:spPr>
      </p:pic>
    </p:spTree>
    <p:extLst>
      <p:ext uri="{BB962C8B-B14F-4D97-AF65-F5344CB8AC3E}">
        <p14:creationId xmlns:p14="http://schemas.microsoft.com/office/powerpoint/2010/main" val="575652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fld id="{D5F53946-FC8C-40DD-ADC6-14D3AE0C5B9F}" type="datetime3">
              <a:rPr lang="it-IT" smtClean="0"/>
              <a:t>nov. ’24</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C117E386-0A51-41C7-906E-BE42A3469CB5}" type="slidenum">
              <a:rPr lang="it-IT"/>
              <a:pPr>
                <a:defRPr/>
              </a:pPr>
              <a:t>‹#›</a:t>
            </a:fld>
            <a:endParaRPr lang="it-IT"/>
          </a:p>
        </p:txBody>
      </p:sp>
    </p:spTree>
    <p:extLst>
      <p:ext uri="{BB962C8B-B14F-4D97-AF65-F5344CB8AC3E}">
        <p14:creationId xmlns:p14="http://schemas.microsoft.com/office/powerpoint/2010/main" val="1884480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fld id="{A80D95DC-6AA6-4E2D-9DE2-1C290A38510C}" type="datetime3">
              <a:rPr lang="it-IT" smtClean="0"/>
              <a:t>nov. ’24</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939817DE-F2D0-4460-9D89-CFB295C0F5AE}" type="slidenum">
              <a:rPr lang="it-IT"/>
              <a:pPr>
                <a:defRPr/>
              </a:pPr>
              <a:t>‹#›</a:t>
            </a:fld>
            <a:endParaRPr lang="it-IT"/>
          </a:p>
        </p:txBody>
      </p:sp>
    </p:spTree>
    <p:extLst>
      <p:ext uri="{BB962C8B-B14F-4D97-AF65-F5344CB8AC3E}">
        <p14:creationId xmlns:p14="http://schemas.microsoft.com/office/powerpoint/2010/main" val="1656054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olo, diagramma o organigramm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a:t>Fare clic per modificare lo stile del titolo</a:t>
            </a:r>
          </a:p>
        </p:txBody>
      </p:sp>
      <p:sp>
        <p:nvSpPr>
          <p:cNvPr id="3" name="Segnaposto SmartArt 2"/>
          <p:cNvSpPr>
            <a:spLocks noGrp="1"/>
          </p:cNvSpPr>
          <p:nvPr>
            <p:ph type="dgm" idx="1"/>
          </p:nvPr>
        </p:nvSpPr>
        <p:spPr>
          <a:xfrm>
            <a:off x="457200" y="1600200"/>
            <a:ext cx="8229600" cy="4525963"/>
          </a:xfrm>
        </p:spPr>
        <p:txBody>
          <a:bodyPr/>
          <a:lstStyle/>
          <a:p>
            <a:pPr lvl="0"/>
            <a:endParaRPr lang="it-IT" noProof="0"/>
          </a:p>
        </p:txBody>
      </p:sp>
      <p:sp>
        <p:nvSpPr>
          <p:cNvPr id="4" name="Rectangle 4"/>
          <p:cNvSpPr>
            <a:spLocks noGrp="1" noChangeArrowheads="1"/>
          </p:cNvSpPr>
          <p:nvPr>
            <p:ph type="dt" sz="half" idx="10"/>
          </p:nvPr>
        </p:nvSpPr>
        <p:spPr>
          <a:ln/>
        </p:spPr>
        <p:txBody>
          <a:bodyPr/>
          <a:lstStyle>
            <a:lvl1pPr>
              <a:defRPr/>
            </a:lvl1pPr>
          </a:lstStyle>
          <a:p>
            <a:pPr>
              <a:defRPr/>
            </a:pPr>
            <a:fld id="{A0109DA4-D42B-4A7B-866E-3EF591F864B6}" type="datetime3">
              <a:rPr lang="it-IT" smtClean="0"/>
              <a:t>nov. ’24</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32733979-4E24-4CE3-A9B3-1EE725DDD801}" type="slidenum">
              <a:rPr lang="it-IT"/>
              <a:pPr>
                <a:defRPr/>
              </a:pPr>
              <a:t>‹#›</a:t>
            </a:fld>
            <a:endParaRPr lang="it-IT"/>
          </a:p>
        </p:txBody>
      </p:sp>
    </p:spTree>
    <p:extLst>
      <p:ext uri="{BB962C8B-B14F-4D97-AF65-F5344CB8AC3E}">
        <p14:creationId xmlns:p14="http://schemas.microsoft.com/office/powerpoint/2010/main" val="2388578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a:t>Fare clic per modificare lo stile del titolo</a:t>
            </a:r>
          </a:p>
        </p:txBody>
      </p:sp>
      <p:sp>
        <p:nvSpPr>
          <p:cNvPr id="3" name="Segnaposto tabella 2"/>
          <p:cNvSpPr>
            <a:spLocks noGrp="1"/>
          </p:cNvSpPr>
          <p:nvPr>
            <p:ph type="tbl" idx="1"/>
          </p:nvPr>
        </p:nvSpPr>
        <p:spPr>
          <a:xfrm>
            <a:off x="457200" y="1600200"/>
            <a:ext cx="8229600" cy="4525963"/>
          </a:xfrm>
        </p:spPr>
        <p:txBody>
          <a:bodyPr/>
          <a:lstStyle/>
          <a:p>
            <a:pPr lvl="0"/>
            <a:endParaRPr lang="it-IT" noProof="0"/>
          </a:p>
        </p:txBody>
      </p:sp>
      <p:sp>
        <p:nvSpPr>
          <p:cNvPr id="4" name="Rectangle 4"/>
          <p:cNvSpPr>
            <a:spLocks noGrp="1" noChangeArrowheads="1"/>
          </p:cNvSpPr>
          <p:nvPr>
            <p:ph type="dt" sz="half" idx="10"/>
          </p:nvPr>
        </p:nvSpPr>
        <p:spPr>
          <a:ln/>
        </p:spPr>
        <p:txBody>
          <a:bodyPr/>
          <a:lstStyle>
            <a:lvl1pPr>
              <a:defRPr/>
            </a:lvl1pPr>
          </a:lstStyle>
          <a:p>
            <a:pPr>
              <a:defRPr/>
            </a:pPr>
            <a:fld id="{216A00CE-DD9A-407F-A396-7A0CA79CFE27}" type="datetime3">
              <a:rPr lang="it-IT" smtClean="0"/>
              <a:t>nov. ’24</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88ACDABB-8D8D-430B-A5A5-F0B09644532F}" type="slidenum">
              <a:rPr lang="it-IT"/>
              <a:pPr>
                <a:defRPr/>
              </a:pPr>
              <a:t>‹#›</a:t>
            </a:fld>
            <a:endParaRPr lang="it-IT"/>
          </a:p>
        </p:txBody>
      </p:sp>
    </p:spTree>
    <p:extLst>
      <p:ext uri="{BB962C8B-B14F-4D97-AF65-F5344CB8AC3E}">
        <p14:creationId xmlns:p14="http://schemas.microsoft.com/office/powerpoint/2010/main" val="3208395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Approved question tall">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3393" y="385087"/>
            <a:ext cx="4057918" cy="45720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5538" y="5888736"/>
            <a:ext cx="2833524" cy="618750"/>
          </a:xfrm>
          <a:prstGeom prst="rect">
            <a:avLst/>
          </a:prstGeom>
        </p:spPr>
      </p:pic>
      <p:sp>
        <p:nvSpPr>
          <p:cNvPr id="11" name="Title 1"/>
          <p:cNvSpPr>
            <a:spLocks noGrp="1"/>
          </p:cNvSpPr>
          <p:nvPr>
            <p:ph type="ctrTitle"/>
          </p:nvPr>
        </p:nvSpPr>
        <p:spPr>
          <a:xfrm>
            <a:off x="747133" y="1691640"/>
            <a:ext cx="3446255" cy="860400"/>
          </a:xfrm>
          <a:prstGeom prst="rect">
            <a:avLst/>
          </a:prstGeom>
        </p:spPr>
        <p:txBody>
          <a:bodyPr/>
          <a:lstStyle>
            <a:lvl1pPr>
              <a:defRPr>
                <a:solidFill>
                  <a:srgbClr val="404040"/>
                </a:solidFill>
                <a:latin typeface="+mn-lt"/>
                <a:cs typeface="Arial" pitchFamily="34" charset="0"/>
              </a:defRPr>
            </a:lvl1pPr>
          </a:lstStyle>
          <a:p>
            <a:r>
              <a:rPr lang="en-US"/>
              <a:t>Click to edit Master title style</a:t>
            </a:r>
            <a:endParaRPr lang="en-GB" dirty="0"/>
          </a:p>
        </p:txBody>
      </p:sp>
      <p:sp>
        <p:nvSpPr>
          <p:cNvPr id="14" name="Subtitle 2"/>
          <p:cNvSpPr>
            <a:spLocks noGrp="1"/>
          </p:cNvSpPr>
          <p:nvPr>
            <p:ph type="subTitle" idx="1"/>
          </p:nvPr>
        </p:nvSpPr>
        <p:spPr>
          <a:xfrm>
            <a:off x="747133" y="2660904"/>
            <a:ext cx="3446255" cy="645742"/>
          </a:xfrm>
          <a:prstGeom prst="rect">
            <a:avLst/>
          </a:prstGeom>
        </p:spPr>
        <p:txBody>
          <a:bodyPr/>
          <a:lstStyle>
            <a:lvl1pPr marL="0" indent="0" algn="l">
              <a:buNone/>
              <a:defRPr sz="1499">
                <a:solidFill>
                  <a:srgbClr val="404040"/>
                </a:solidFill>
                <a:latin typeface="+mn-lt"/>
                <a:cs typeface="Arial" pitchFamily="34" charset="0"/>
              </a:defRPr>
            </a:lvl1pPr>
            <a:lvl2pPr marL="0" indent="0" algn="l">
              <a:buNone/>
              <a:defRPr sz="1199">
                <a:solidFill>
                  <a:schemeClr val="tx1">
                    <a:lumMod val="75000"/>
                    <a:lumOff val="25000"/>
                  </a:schemeClr>
                </a:solidFill>
              </a:defRPr>
            </a:lvl2pPr>
            <a:lvl3pPr marL="685457" indent="0" algn="ctr">
              <a:buNone/>
              <a:defRPr>
                <a:solidFill>
                  <a:schemeClr val="tx1">
                    <a:tint val="75000"/>
                  </a:schemeClr>
                </a:solidFill>
              </a:defRPr>
            </a:lvl3pPr>
            <a:lvl4pPr marL="1028186" indent="0" algn="ctr">
              <a:buNone/>
              <a:defRPr>
                <a:solidFill>
                  <a:schemeClr val="tx1">
                    <a:tint val="75000"/>
                  </a:schemeClr>
                </a:solidFill>
              </a:defRPr>
            </a:lvl4pPr>
            <a:lvl5pPr marL="1370915" indent="0" algn="ctr">
              <a:buNone/>
              <a:defRPr>
                <a:solidFill>
                  <a:schemeClr val="tx1">
                    <a:tint val="75000"/>
                  </a:schemeClr>
                </a:solidFill>
              </a:defRPr>
            </a:lvl5pPr>
            <a:lvl6pPr marL="1713643" indent="0" algn="ctr">
              <a:buNone/>
              <a:defRPr>
                <a:solidFill>
                  <a:schemeClr val="tx1">
                    <a:tint val="75000"/>
                  </a:schemeClr>
                </a:solidFill>
              </a:defRPr>
            </a:lvl6pPr>
            <a:lvl7pPr marL="2056371" indent="0" algn="ctr">
              <a:buNone/>
              <a:defRPr>
                <a:solidFill>
                  <a:schemeClr val="tx1">
                    <a:tint val="75000"/>
                  </a:schemeClr>
                </a:solidFill>
              </a:defRPr>
            </a:lvl7pPr>
            <a:lvl8pPr marL="2399100" indent="0" algn="ctr">
              <a:buNone/>
              <a:defRPr>
                <a:solidFill>
                  <a:schemeClr val="tx1">
                    <a:tint val="75000"/>
                  </a:schemeClr>
                </a:solidFill>
              </a:defRPr>
            </a:lvl8pPr>
            <a:lvl9pPr marL="2741828" indent="0" algn="ctr">
              <a:buNone/>
              <a:defRPr>
                <a:solidFill>
                  <a:schemeClr val="tx1">
                    <a:tint val="75000"/>
                  </a:schemeClr>
                </a:solidFill>
              </a:defRPr>
            </a:lvl9pPr>
          </a:lstStyle>
          <a:p>
            <a:pPr lvl="0"/>
            <a:r>
              <a:rPr lang="en-US"/>
              <a:t>Click to edit Master subtitle style</a:t>
            </a:r>
            <a:endParaRPr lang="en-GB" dirty="0"/>
          </a:p>
        </p:txBody>
      </p:sp>
    </p:spTree>
    <p:extLst>
      <p:ext uri="{BB962C8B-B14F-4D97-AF65-F5344CB8AC3E}">
        <p14:creationId xmlns:p14="http://schemas.microsoft.com/office/powerpoint/2010/main" val="3860424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fld id="{22973306-B832-421D-9775-1E49811A174D}" type="datetime3">
              <a:rPr lang="it-IT" smtClean="0"/>
              <a:t>nov. ’24</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67E75FCE-3B80-4242-9654-36CCB52898A2}" type="slidenum">
              <a:rPr lang="it-IT"/>
              <a:pPr>
                <a:defRPr/>
              </a:pPr>
              <a:t>‹#›</a:t>
            </a:fld>
            <a:endParaRPr lang="it-IT"/>
          </a:p>
        </p:txBody>
      </p:sp>
    </p:spTree>
    <p:extLst>
      <p:ext uri="{BB962C8B-B14F-4D97-AF65-F5344CB8AC3E}">
        <p14:creationId xmlns:p14="http://schemas.microsoft.com/office/powerpoint/2010/main" val="2188874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fld id="{010370EB-6F56-4011-A584-1DEF37DFEEB4}" type="datetime3">
              <a:rPr lang="it-IT" smtClean="0"/>
              <a:t>nov. ’24</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6" name="Rectangle 6"/>
          <p:cNvSpPr>
            <a:spLocks noGrp="1" noChangeArrowheads="1"/>
          </p:cNvSpPr>
          <p:nvPr>
            <p:ph type="sldNum" sz="quarter" idx="12"/>
          </p:nvPr>
        </p:nvSpPr>
        <p:spPr>
          <a:ln/>
        </p:spPr>
        <p:txBody>
          <a:bodyPr/>
          <a:lstStyle>
            <a:lvl1pPr>
              <a:defRPr/>
            </a:lvl1pPr>
          </a:lstStyle>
          <a:p>
            <a:pPr>
              <a:defRPr/>
            </a:pPr>
            <a:fld id="{6DF8CFE1-406B-403D-AC62-15DB545480A4}" type="slidenum">
              <a:rPr lang="it-IT"/>
              <a:pPr>
                <a:defRPr/>
              </a:pPr>
              <a:t>‹#›</a:t>
            </a:fld>
            <a:endParaRPr lang="it-IT"/>
          </a:p>
        </p:txBody>
      </p:sp>
    </p:spTree>
    <p:extLst>
      <p:ext uri="{BB962C8B-B14F-4D97-AF65-F5344CB8AC3E}">
        <p14:creationId xmlns:p14="http://schemas.microsoft.com/office/powerpoint/2010/main" val="1629918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fld id="{5FFD1D18-FF7E-47DE-858D-4BEBD9B8488B}" type="datetime3">
              <a:rPr lang="it-IT" smtClean="0"/>
              <a:t>nov. ’24</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7" name="Rectangle 6"/>
          <p:cNvSpPr>
            <a:spLocks noGrp="1" noChangeArrowheads="1"/>
          </p:cNvSpPr>
          <p:nvPr>
            <p:ph type="sldNum" sz="quarter" idx="12"/>
          </p:nvPr>
        </p:nvSpPr>
        <p:spPr>
          <a:ln/>
        </p:spPr>
        <p:txBody>
          <a:bodyPr/>
          <a:lstStyle>
            <a:lvl1pPr>
              <a:defRPr/>
            </a:lvl1pPr>
          </a:lstStyle>
          <a:p>
            <a:pPr>
              <a:defRPr/>
            </a:pPr>
            <a:fld id="{BA703947-DC93-40BA-8BF8-7B1DE4ADAF96}" type="slidenum">
              <a:rPr lang="it-IT"/>
              <a:pPr>
                <a:defRPr/>
              </a:pPr>
              <a:t>‹#›</a:t>
            </a:fld>
            <a:endParaRPr lang="it-IT"/>
          </a:p>
        </p:txBody>
      </p:sp>
    </p:spTree>
    <p:extLst>
      <p:ext uri="{BB962C8B-B14F-4D97-AF65-F5344CB8AC3E}">
        <p14:creationId xmlns:p14="http://schemas.microsoft.com/office/powerpoint/2010/main" val="3921149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pPr>
              <a:defRPr/>
            </a:pPr>
            <a:fld id="{06891428-4036-413D-B751-911E534E15F5}" type="datetime3">
              <a:rPr lang="it-IT" smtClean="0"/>
              <a:t>nov. ’24</a:t>
            </a:fld>
            <a:endParaRPr lang="it-IT"/>
          </a:p>
        </p:txBody>
      </p:sp>
      <p:sp>
        <p:nvSpPr>
          <p:cNvPr id="8"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9" name="Rectangle 6"/>
          <p:cNvSpPr>
            <a:spLocks noGrp="1" noChangeArrowheads="1"/>
          </p:cNvSpPr>
          <p:nvPr>
            <p:ph type="sldNum" sz="quarter" idx="12"/>
          </p:nvPr>
        </p:nvSpPr>
        <p:spPr>
          <a:ln/>
        </p:spPr>
        <p:txBody>
          <a:bodyPr/>
          <a:lstStyle>
            <a:lvl1pPr>
              <a:defRPr/>
            </a:lvl1pPr>
          </a:lstStyle>
          <a:p>
            <a:pPr>
              <a:defRPr/>
            </a:pPr>
            <a:fld id="{0A767E1D-0F33-41C5-93D5-FF7F65C26963}" type="slidenum">
              <a:rPr lang="it-IT"/>
              <a:pPr>
                <a:defRPr/>
              </a:pPr>
              <a:t>‹#›</a:t>
            </a:fld>
            <a:endParaRPr lang="it-IT"/>
          </a:p>
        </p:txBody>
      </p:sp>
    </p:spTree>
    <p:extLst>
      <p:ext uri="{BB962C8B-B14F-4D97-AF65-F5344CB8AC3E}">
        <p14:creationId xmlns:p14="http://schemas.microsoft.com/office/powerpoint/2010/main" val="388710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fld id="{BBC56C78-E5AD-4964-9536-5DA39F71E935}" type="datetime3">
              <a:rPr lang="it-IT" smtClean="0"/>
              <a:t>nov. ’24</a:t>
            </a:fld>
            <a:endParaRPr lang="it-IT"/>
          </a:p>
        </p:txBody>
      </p:sp>
      <p:sp>
        <p:nvSpPr>
          <p:cNvPr id="4"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5" name="Rectangle 6"/>
          <p:cNvSpPr>
            <a:spLocks noGrp="1" noChangeArrowheads="1"/>
          </p:cNvSpPr>
          <p:nvPr>
            <p:ph type="sldNum" sz="quarter" idx="12"/>
          </p:nvPr>
        </p:nvSpPr>
        <p:spPr>
          <a:ln/>
        </p:spPr>
        <p:txBody>
          <a:bodyPr/>
          <a:lstStyle>
            <a:lvl1pPr>
              <a:defRPr/>
            </a:lvl1pPr>
          </a:lstStyle>
          <a:p>
            <a:pPr>
              <a:defRPr/>
            </a:pPr>
            <a:fld id="{BD839867-982B-45D0-93E6-09B444DE2C9D}" type="slidenum">
              <a:rPr lang="it-IT"/>
              <a:pPr>
                <a:defRPr/>
              </a:pPr>
              <a:t>‹#›</a:t>
            </a:fld>
            <a:endParaRPr lang="it-IT"/>
          </a:p>
        </p:txBody>
      </p:sp>
    </p:spTree>
    <p:extLst>
      <p:ext uri="{BB962C8B-B14F-4D97-AF65-F5344CB8AC3E}">
        <p14:creationId xmlns:p14="http://schemas.microsoft.com/office/powerpoint/2010/main" val="3529197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B5F13C57-1961-4EEC-8EC9-752DC3145B80}" type="datetime3">
              <a:rPr lang="it-IT" smtClean="0"/>
              <a:t>nov. ’24</a:t>
            </a:fld>
            <a:endParaRPr lang="it-IT"/>
          </a:p>
        </p:txBody>
      </p:sp>
      <p:sp>
        <p:nvSpPr>
          <p:cNvPr id="3"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4" name="Rectangle 6"/>
          <p:cNvSpPr>
            <a:spLocks noGrp="1" noChangeArrowheads="1"/>
          </p:cNvSpPr>
          <p:nvPr>
            <p:ph type="sldNum" sz="quarter" idx="12"/>
          </p:nvPr>
        </p:nvSpPr>
        <p:spPr>
          <a:ln/>
        </p:spPr>
        <p:txBody>
          <a:bodyPr/>
          <a:lstStyle>
            <a:lvl1pPr>
              <a:defRPr/>
            </a:lvl1pPr>
          </a:lstStyle>
          <a:p>
            <a:pPr>
              <a:defRPr/>
            </a:pPr>
            <a:fld id="{193B7027-A5E0-43C4-AB42-8141CB1C54A2}" type="slidenum">
              <a:rPr lang="it-IT"/>
              <a:pPr>
                <a:defRPr/>
              </a:pPr>
              <a:t>‹#›</a:t>
            </a:fld>
            <a:endParaRPr lang="it-IT"/>
          </a:p>
        </p:txBody>
      </p:sp>
    </p:spTree>
    <p:extLst>
      <p:ext uri="{BB962C8B-B14F-4D97-AF65-F5344CB8AC3E}">
        <p14:creationId xmlns:p14="http://schemas.microsoft.com/office/powerpoint/2010/main" val="2897349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fld id="{F0A365B9-BE1A-4E4F-B3FA-9CD3BD378BA0}" type="datetime3">
              <a:rPr lang="it-IT" smtClean="0"/>
              <a:t>nov. ’24</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7" name="Rectangle 6"/>
          <p:cNvSpPr>
            <a:spLocks noGrp="1" noChangeArrowheads="1"/>
          </p:cNvSpPr>
          <p:nvPr>
            <p:ph type="sldNum" sz="quarter" idx="12"/>
          </p:nvPr>
        </p:nvSpPr>
        <p:spPr>
          <a:ln/>
        </p:spPr>
        <p:txBody>
          <a:bodyPr/>
          <a:lstStyle>
            <a:lvl1pPr>
              <a:defRPr/>
            </a:lvl1pPr>
          </a:lstStyle>
          <a:p>
            <a:pPr>
              <a:defRPr/>
            </a:pPr>
            <a:fld id="{91270A7A-B5AA-412D-8EE2-9270E9D3D652}" type="slidenum">
              <a:rPr lang="it-IT"/>
              <a:pPr>
                <a:defRPr/>
              </a:pPr>
              <a:t>‹#›</a:t>
            </a:fld>
            <a:endParaRPr lang="it-IT"/>
          </a:p>
        </p:txBody>
      </p:sp>
    </p:spTree>
    <p:extLst>
      <p:ext uri="{BB962C8B-B14F-4D97-AF65-F5344CB8AC3E}">
        <p14:creationId xmlns:p14="http://schemas.microsoft.com/office/powerpoint/2010/main" val="990759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fld id="{92735976-D85D-4B2B-8C76-1C48C67E1E68}" type="datetime3">
              <a:rPr lang="it-IT" smtClean="0"/>
              <a:t>nov. ’24</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70</a:t>
            </a:r>
          </a:p>
        </p:txBody>
      </p:sp>
      <p:sp>
        <p:nvSpPr>
          <p:cNvPr id="7" name="Rectangle 6"/>
          <p:cNvSpPr>
            <a:spLocks noGrp="1" noChangeArrowheads="1"/>
          </p:cNvSpPr>
          <p:nvPr>
            <p:ph type="sldNum" sz="quarter" idx="12"/>
          </p:nvPr>
        </p:nvSpPr>
        <p:spPr>
          <a:ln/>
        </p:spPr>
        <p:txBody>
          <a:bodyPr/>
          <a:lstStyle>
            <a:lvl1pPr>
              <a:defRPr/>
            </a:lvl1pPr>
          </a:lstStyle>
          <a:p>
            <a:pPr>
              <a:defRPr/>
            </a:pPr>
            <a:fld id="{0F562154-5EB1-4A05-9FC6-80E4462D49B0}" type="slidenum">
              <a:rPr lang="it-IT"/>
              <a:pPr>
                <a:defRPr/>
              </a:pPr>
              <a:t>‹#›</a:t>
            </a:fld>
            <a:endParaRPr lang="it-IT"/>
          </a:p>
        </p:txBody>
      </p:sp>
    </p:spTree>
    <p:extLst>
      <p:ext uri="{BB962C8B-B14F-4D97-AF65-F5344CB8AC3E}">
        <p14:creationId xmlns:p14="http://schemas.microsoft.com/office/powerpoint/2010/main" val="2067024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a:cs typeface="+mn-cs"/>
              </a:defRPr>
            </a:lvl1pPr>
          </a:lstStyle>
          <a:p>
            <a:pPr>
              <a:defRPr/>
            </a:pPr>
            <a:fld id="{AFC90B83-F8AA-4D0A-9105-E2F9609526F6}" type="datetime3">
              <a:rPr lang="it-IT" smtClean="0"/>
              <a:t>nov. ’24</a:t>
            </a:fld>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a:cs typeface="+mn-cs"/>
              </a:defRPr>
            </a:lvl1pPr>
          </a:lstStyle>
          <a:p>
            <a:pPr>
              <a:defRPr/>
            </a:pPr>
            <a:r>
              <a:rPr lang="it-IT"/>
              <a:t>70</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a:cs typeface="+mn-cs"/>
              </a:defRPr>
            </a:lvl1pPr>
          </a:lstStyle>
          <a:p>
            <a:pPr>
              <a:defRPr/>
            </a:pPr>
            <a:fld id="{CD73D879-8F28-41A1-B56C-00EAD2187319}" type="slidenum">
              <a:rPr lang="it-IT"/>
              <a:pPr>
                <a:defRPr/>
              </a:pPr>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5" y="1691640"/>
            <a:ext cx="3725844" cy="860400"/>
          </a:xfrm>
        </p:spPr>
        <p:txBody>
          <a:bodyPr>
            <a:noAutofit/>
          </a:bodyPr>
          <a:lstStyle/>
          <a:p>
            <a:r>
              <a:rPr lang="en-GB" sz="2800" dirty="0">
                <a:latin typeface="EYInterstate" panose="02000503020000020004" pitchFamily="2" charset="0"/>
              </a:rPr>
              <a:t>Corso di </a:t>
            </a:r>
            <a:r>
              <a:rPr lang="en-GB" sz="2800" dirty="0" err="1">
                <a:latin typeface="EYInterstate" panose="02000503020000020004" pitchFamily="2" charset="0"/>
              </a:rPr>
              <a:t>formazione</a:t>
            </a:r>
            <a:r>
              <a:rPr lang="en-GB" sz="2800" dirty="0">
                <a:latin typeface="EYInterstate" panose="02000503020000020004" pitchFamily="2" charset="0"/>
              </a:rPr>
              <a:t> per </a:t>
            </a:r>
            <a:r>
              <a:rPr lang="en-GB" sz="2800" dirty="0" err="1">
                <a:latin typeface="EYInterstate" panose="02000503020000020004" pitchFamily="2" charset="0"/>
              </a:rPr>
              <a:t>revisori</a:t>
            </a:r>
            <a:r>
              <a:rPr lang="en-GB" sz="2800" dirty="0">
                <a:latin typeface="EYInterstate" panose="02000503020000020004" pitchFamily="2" charset="0"/>
              </a:rPr>
              <a:t> </a:t>
            </a:r>
            <a:r>
              <a:rPr lang="en-GB" sz="2800" dirty="0" err="1">
                <a:latin typeface="EYInterstate" panose="02000503020000020004" pitchFamily="2" charset="0"/>
              </a:rPr>
              <a:t>legali</a:t>
            </a:r>
            <a:endParaRPr lang="en-GB" sz="2800" dirty="0">
              <a:latin typeface="EYInterstate" panose="02000503020000020004" pitchFamily="2" charset="0"/>
            </a:endParaRPr>
          </a:p>
        </p:txBody>
      </p:sp>
      <p:sp>
        <p:nvSpPr>
          <p:cNvPr id="3" name="Subtitle 2"/>
          <p:cNvSpPr>
            <a:spLocks noGrp="1"/>
          </p:cNvSpPr>
          <p:nvPr>
            <p:ph type="subTitle" idx="1"/>
          </p:nvPr>
        </p:nvSpPr>
        <p:spPr>
          <a:xfrm>
            <a:off x="747133" y="3721715"/>
            <a:ext cx="3446255" cy="484055"/>
          </a:xfrm>
        </p:spPr>
        <p:txBody>
          <a:bodyPr>
            <a:normAutofit fontScale="92500" lnSpcReduction="20000"/>
          </a:bodyPr>
          <a:lstStyle/>
          <a:p>
            <a:endParaRPr lang="en-GB" dirty="0"/>
          </a:p>
          <a:p>
            <a:r>
              <a:rPr lang="en-GB" dirty="0"/>
              <a:t>19 Novembre 2024</a:t>
            </a:r>
          </a:p>
        </p:txBody>
      </p:sp>
    </p:spTree>
    <p:extLst>
      <p:ext uri="{BB962C8B-B14F-4D97-AF65-F5344CB8AC3E}">
        <p14:creationId xmlns:p14="http://schemas.microsoft.com/office/powerpoint/2010/main" val="2582821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10</a:t>
            </a:fld>
            <a:endParaRPr lang="it-IT" altLang="it-IT"/>
          </a:p>
        </p:txBody>
      </p:sp>
      <p:sp>
        <p:nvSpPr>
          <p:cNvPr id="2052" name="Rectangle 3"/>
          <p:cNvSpPr>
            <a:spLocks noGrp="1" noChangeArrowheads="1"/>
          </p:cNvSpPr>
          <p:nvPr>
            <p:ph type="subTitle" idx="1"/>
          </p:nvPr>
        </p:nvSpPr>
        <p:spPr>
          <a:xfrm>
            <a:off x="323528" y="1340769"/>
            <a:ext cx="8572500" cy="5256584"/>
          </a:xfrm>
        </p:spPr>
        <p:txBody>
          <a:bodyPr/>
          <a:lstStyle/>
          <a:p>
            <a:pPr algn="l" eaLnBrk="1" hangingPunct="1">
              <a:defRPr/>
            </a:pPr>
            <a:r>
              <a:rPr lang="it-IT" altLang="it-IT" sz="2800" b="1" dirty="0">
                <a:latin typeface="Trebuchet MS" panose="020B0603020202020204" pitchFamily="34" charset="0"/>
              </a:rPr>
              <a:t>Regole – Procedure di conferma esterna</a:t>
            </a:r>
          </a:p>
          <a:p>
            <a:pPr algn="l" eaLnBrk="1" hangingPunct="1">
              <a:defRPr/>
            </a:pPr>
            <a:endParaRPr lang="it-IT" altLang="it-IT" sz="600" dirty="0"/>
          </a:p>
          <a:p>
            <a:pPr algn="l" eaLnBrk="1" hangingPunct="1">
              <a:defRPr/>
            </a:pPr>
            <a:r>
              <a:rPr lang="it-IT" altLang="it-IT" sz="1600" dirty="0"/>
              <a:t>c) la definizione delle richieste di conferma</a:t>
            </a:r>
          </a:p>
          <a:p>
            <a:pPr algn="l" eaLnBrk="1" hangingPunct="1">
              <a:defRPr/>
            </a:pPr>
            <a:endParaRPr lang="it-IT" altLang="it-IT" sz="1600" dirty="0"/>
          </a:p>
          <a:p>
            <a:pPr algn="l" eaLnBrk="1" hangingPunct="1">
              <a:defRPr/>
            </a:pPr>
            <a:r>
              <a:rPr lang="it-IT" altLang="it-IT" sz="1600" dirty="0"/>
              <a:t>La definizione di una richiesta di conferma può influire direttamente sulla percentuale di risposta alle richieste, nonché sull’attendibilità degli elementi probativi acquisiti dalle risposte.</a:t>
            </a:r>
          </a:p>
          <a:p>
            <a:pPr algn="l" eaLnBrk="1" hangingPunct="1">
              <a:defRPr/>
            </a:pPr>
            <a:endParaRPr lang="it-IT" altLang="it-IT" sz="1600" dirty="0"/>
          </a:p>
          <a:p>
            <a:pPr algn="l" eaLnBrk="1" hangingPunct="1">
              <a:defRPr/>
            </a:pPr>
            <a:r>
              <a:rPr lang="it-IT" altLang="it-IT" sz="1600" dirty="0"/>
              <a:t>I fattori da considerare nella definizione delle richieste di conferma includono:</a:t>
            </a:r>
          </a:p>
          <a:p>
            <a:pPr marL="285750" indent="-285750" algn="l" eaLnBrk="1" hangingPunct="1">
              <a:buFont typeface="Arial" panose="020B0604020202020204" pitchFamily="34" charset="0"/>
              <a:buChar char="•"/>
              <a:defRPr/>
            </a:pPr>
            <a:r>
              <a:rPr lang="it-IT" altLang="it-IT" sz="1600" dirty="0"/>
              <a:t>lo schema e la presentazione della richiesta di conferma;</a:t>
            </a:r>
          </a:p>
          <a:p>
            <a:pPr marL="285750" indent="-285750" algn="l" eaLnBrk="1" hangingPunct="1">
              <a:buFont typeface="Arial" panose="020B0604020202020204" pitchFamily="34" charset="0"/>
              <a:buChar char="•"/>
              <a:defRPr/>
            </a:pPr>
            <a:r>
              <a:rPr lang="it-IT" altLang="it-IT" sz="1600" dirty="0"/>
              <a:t>le precedenti esperienze in quello stesso incarico o in altri incarichi simili;</a:t>
            </a:r>
          </a:p>
          <a:p>
            <a:pPr marL="285750" indent="-285750" algn="l" eaLnBrk="1" hangingPunct="1">
              <a:buFont typeface="Arial" panose="020B0604020202020204" pitchFamily="34" charset="0"/>
              <a:buChar char="•"/>
              <a:defRPr/>
            </a:pPr>
            <a:r>
              <a:rPr lang="it-IT" altLang="it-IT" sz="1600" dirty="0"/>
              <a:t>il mezzo di comunicazione (per esempio, in formato cartaceo, elettronico ovvero in altro formato);</a:t>
            </a:r>
          </a:p>
          <a:p>
            <a:pPr marL="285750" indent="-285750" algn="l" eaLnBrk="1" hangingPunct="1">
              <a:buFont typeface="Arial" panose="020B0604020202020204" pitchFamily="34" charset="0"/>
              <a:buChar char="•"/>
              <a:defRPr/>
            </a:pPr>
            <a:r>
              <a:rPr lang="it-IT" altLang="it-IT" sz="1600" dirty="0"/>
              <a:t>l’autorizzazione o l’invito da parte della direzione ai soggetti </a:t>
            </a:r>
            <a:r>
              <a:rPr lang="it-IT" altLang="it-IT" sz="1600" dirty="0" err="1"/>
              <a:t>circolarizzati</a:t>
            </a:r>
            <a:r>
              <a:rPr lang="it-IT" altLang="it-IT" sz="1600" dirty="0"/>
              <a:t> a rispondere al revisore. I soggetti </a:t>
            </a:r>
            <a:r>
              <a:rPr lang="it-IT" altLang="it-IT" sz="1600" dirty="0" err="1"/>
              <a:t>circolarizzati</a:t>
            </a:r>
            <a:r>
              <a:rPr lang="it-IT" altLang="it-IT" sz="1600" dirty="0"/>
              <a:t> possono essere disposti unicamente a rispondere ad una richiesta di conferma che contenga l’autorizzazione della direzione;</a:t>
            </a:r>
          </a:p>
          <a:p>
            <a:pPr marL="285750" indent="-285750" algn="l" eaLnBrk="1" hangingPunct="1">
              <a:buFont typeface="Arial" panose="020B0604020202020204" pitchFamily="34" charset="0"/>
              <a:buChar char="•"/>
              <a:defRPr/>
            </a:pPr>
            <a:r>
              <a:rPr lang="it-IT" altLang="it-IT" sz="1600" dirty="0"/>
              <a:t>la capacità del soggetto </a:t>
            </a:r>
            <a:r>
              <a:rPr lang="it-IT" altLang="it-IT" sz="1600" dirty="0" err="1"/>
              <a:t>circolarizzato</a:t>
            </a:r>
            <a:r>
              <a:rPr lang="it-IT" altLang="it-IT" sz="1600" dirty="0"/>
              <a:t> di confermare o di fornire le informazioni richieste (per esempio, l’importo di una singola fattura rispetto ad un saldo totale).</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6" name="TextBox 5"/>
          <p:cNvSpPr txBox="1"/>
          <p:nvPr/>
        </p:nvSpPr>
        <p:spPr>
          <a:xfrm>
            <a:off x="7346618" y="409575"/>
            <a:ext cx="1440160" cy="400110"/>
          </a:xfrm>
          <a:prstGeom prst="rect">
            <a:avLst/>
          </a:prstGeom>
          <a:noFill/>
        </p:spPr>
        <p:txBody>
          <a:bodyPr wrap="square" rtlCol="0">
            <a:spAutoFit/>
          </a:bodyPr>
          <a:lstStyle/>
          <a:p>
            <a:r>
              <a:rPr lang="it-IT" sz="2000" dirty="0"/>
              <a:t>4/6</a:t>
            </a:r>
          </a:p>
        </p:txBody>
      </p:sp>
    </p:spTree>
    <p:extLst>
      <p:ext uri="{BB962C8B-B14F-4D97-AF65-F5344CB8AC3E}">
        <p14:creationId xmlns:p14="http://schemas.microsoft.com/office/powerpoint/2010/main" val="1855097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11</a:t>
            </a:fld>
            <a:endParaRPr lang="it-IT" altLang="it-IT"/>
          </a:p>
        </p:txBody>
      </p:sp>
      <p:sp>
        <p:nvSpPr>
          <p:cNvPr id="2052" name="Rectangle 3"/>
          <p:cNvSpPr>
            <a:spLocks noGrp="1" noChangeArrowheads="1"/>
          </p:cNvSpPr>
          <p:nvPr>
            <p:ph type="subTitle" idx="1"/>
          </p:nvPr>
        </p:nvSpPr>
        <p:spPr>
          <a:xfrm>
            <a:off x="323528" y="1340769"/>
            <a:ext cx="8572500" cy="5256584"/>
          </a:xfrm>
        </p:spPr>
        <p:txBody>
          <a:bodyPr/>
          <a:lstStyle/>
          <a:p>
            <a:pPr algn="l" eaLnBrk="1" hangingPunct="1">
              <a:defRPr/>
            </a:pPr>
            <a:r>
              <a:rPr lang="it-IT" altLang="it-IT" sz="2800" b="1" dirty="0">
                <a:latin typeface="Trebuchet MS" panose="020B0603020202020204" pitchFamily="34" charset="0"/>
              </a:rPr>
              <a:t>Regole – Procedure di conferma esterna</a:t>
            </a:r>
          </a:p>
          <a:p>
            <a:pPr algn="l" eaLnBrk="1" hangingPunct="1">
              <a:defRPr/>
            </a:pPr>
            <a:endParaRPr lang="it-IT" altLang="it-IT" sz="600" dirty="0"/>
          </a:p>
          <a:p>
            <a:pPr algn="l" eaLnBrk="1" hangingPunct="1">
              <a:defRPr/>
            </a:pPr>
            <a:r>
              <a:rPr lang="it-IT" altLang="it-IT" sz="1600" dirty="0"/>
              <a:t>c) la definizione delle richieste di conferma</a:t>
            </a:r>
          </a:p>
          <a:p>
            <a:pPr algn="l" eaLnBrk="1" hangingPunct="1">
              <a:defRPr/>
            </a:pPr>
            <a:endParaRPr lang="it-IT" altLang="it-IT" sz="1600" dirty="0"/>
          </a:p>
          <a:p>
            <a:pPr algn="l" eaLnBrk="1" hangingPunct="1">
              <a:defRPr/>
            </a:pPr>
            <a:r>
              <a:rPr lang="it-IT" altLang="it-IT" sz="1600" dirty="0"/>
              <a:t>In una richiesta di conferma esterna positiva si chiede al soggetto </a:t>
            </a:r>
            <a:r>
              <a:rPr lang="it-IT" altLang="it-IT" sz="1600" dirty="0" err="1"/>
              <a:t>circolarizzato</a:t>
            </a:r>
            <a:r>
              <a:rPr lang="it-IT" altLang="it-IT" sz="1600" dirty="0"/>
              <a:t> di rispondere al revisore in tutti i casi, indicando il proprio accordo sulle informazioni date ovvero richiedendo di fornire informazioni.</a:t>
            </a:r>
          </a:p>
          <a:p>
            <a:pPr algn="l" eaLnBrk="1" hangingPunct="1">
              <a:defRPr/>
            </a:pPr>
            <a:r>
              <a:rPr lang="it-IT" altLang="it-IT" sz="1600" dirty="0"/>
              <a:t>Solitamente ci si attende che la risposta fornisca elementi probativi attendibili.</a:t>
            </a:r>
          </a:p>
          <a:p>
            <a:pPr algn="l" eaLnBrk="1" hangingPunct="1">
              <a:defRPr/>
            </a:pPr>
            <a:r>
              <a:rPr lang="it-IT" altLang="it-IT" sz="1600" dirty="0"/>
              <a:t>Vi è tuttavia il rischio che il soggetto </a:t>
            </a:r>
            <a:r>
              <a:rPr lang="it-IT" altLang="it-IT" sz="1600" dirty="0" err="1"/>
              <a:t>circolarizzato</a:t>
            </a:r>
            <a:r>
              <a:rPr lang="it-IT" altLang="it-IT" sz="1600" dirty="0"/>
              <a:t> possa rispondere alla richiesta di conferma senza verificare che le informazioni siano corrette.</a:t>
            </a:r>
          </a:p>
          <a:p>
            <a:pPr algn="l" eaLnBrk="1" hangingPunct="1">
              <a:defRPr/>
            </a:pPr>
            <a:r>
              <a:rPr lang="it-IT" altLang="it-IT" sz="1600" dirty="0"/>
              <a:t>Il revisore può ridurre tale rischio ricorrendo a richieste di conferma positiva che non esplicitino l’importo, ma richiedano al soggetto </a:t>
            </a:r>
            <a:r>
              <a:rPr lang="it-IT" altLang="it-IT" sz="1600" dirty="0" err="1"/>
              <a:t>circolarizzato</a:t>
            </a:r>
            <a:r>
              <a:rPr lang="it-IT" altLang="it-IT" sz="1600" dirty="0"/>
              <a:t> di indicare l’importo.</a:t>
            </a:r>
          </a:p>
          <a:p>
            <a:pPr algn="l" eaLnBrk="1" hangingPunct="1">
              <a:defRPr/>
            </a:pPr>
            <a:r>
              <a:rPr lang="it-IT" altLang="it-IT" sz="1600" dirty="0"/>
              <a:t>D’altra parte, l’uso di questo tipo di richiesta di conferma “in bianco” può determinare la riduzione delle percentuali di risposta a causa del maggiore impegno richiesto ai soggetti </a:t>
            </a:r>
            <a:r>
              <a:rPr lang="it-IT" altLang="it-IT" sz="1600" dirty="0" err="1"/>
              <a:t>circolarizzati</a:t>
            </a:r>
            <a:r>
              <a:rPr lang="it-IT" altLang="it-IT" sz="1600" dirty="0"/>
              <a:t>.</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6" name="TextBox 5"/>
          <p:cNvSpPr txBox="1"/>
          <p:nvPr/>
        </p:nvSpPr>
        <p:spPr>
          <a:xfrm>
            <a:off x="7346618" y="409575"/>
            <a:ext cx="1440160" cy="400110"/>
          </a:xfrm>
          <a:prstGeom prst="rect">
            <a:avLst/>
          </a:prstGeom>
          <a:noFill/>
        </p:spPr>
        <p:txBody>
          <a:bodyPr wrap="square" rtlCol="0">
            <a:spAutoFit/>
          </a:bodyPr>
          <a:lstStyle/>
          <a:p>
            <a:r>
              <a:rPr lang="it-IT" sz="2000" dirty="0"/>
              <a:t>5/6</a:t>
            </a:r>
          </a:p>
        </p:txBody>
      </p:sp>
    </p:spTree>
    <p:extLst>
      <p:ext uri="{BB962C8B-B14F-4D97-AF65-F5344CB8AC3E}">
        <p14:creationId xmlns:p14="http://schemas.microsoft.com/office/powerpoint/2010/main" val="2699281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12</a:t>
            </a:fld>
            <a:endParaRPr lang="it-IT" altLang="it-IT"/>
          </a:p>
        </p:txBody>
      </p:sp>
      <p:sp>
        <p:nvSpPr>
          <p:cNvPr id="2052" name="Rectangle 3"/>
          <p:cNvSpPr>
            <a:spLocks noGrp="1" noChangeArrowheads="1"/>
          </p:cNvSpPr>
          <p:nvPr>
            <p:ph type="subTitle" idx="1"/>
          </p:nvPr>
        </p:nvSpPr>
        <p:spPr>
          <a:xfrm>
            <a:off x="323528" y="1340769"/>
            <a:ext cx="8572500" cy="5256584"/>
          </a:xfrm>
        </p:spPr>
        <p:txBody>
          <a:bodyPr/>
          <a:lstStyle/>
          <a:p>
            <a:pPr algn="l" eaLnBrk="1" hangingPunct="1">
              <a:defRPr/>
            </a:pPr>
            <a:r>
              <a:rPr lang="it-IT" altLang="it-IT" sz="2800" b="1" dirty="0">
                <a:latin typeface="Trebuchet MS" panose="020B0603020202020204" pitchFamily="34" charset="0"/>
              </a:rPr>
              <a:t>Regole – Procedure di conferma esterna</a:t>
            </a:r>
          </a:p>
          <a:p>
            <a:pPr algn="l" eaLnBrk="1" hangingPunct="1">
              <a:defRPr/>
            </a:pPr>
            <a:endParaRPr lang="it-IT" altLang="it-IT" sz="600" dirty="0"/>
          </a:p>
          <a:p>
            <a:pPr algn="l" eaLnBrk="1" hangingPunct="1">
              <a:defRPr/>
            </a:pPr>
            <a:r>
              <a:rPr lang="it-IT" altLang="it-IT" sz="1600" dirty="0"/>
              <a:t>d) Solleciti alle richieste di conferma</a:t>
            </a:r>
          </a:p>
          <a:p>
            <a:pPr algn="l" eaLnBrk="1" hangingPunct="1">
              <a:defRPr/>
            </a:pPr>
            <a:endParaRPr lang="it-IT" altLang="it-IT" sz="1600" dirty="0"/>
          </a:p>
          <a:p>
            <a:pPr algn="l" eaLnBrk="1" hangingPunct="1">
              <a:defRPr/>
            </a:pPr>
            <a:r>
              <a:rPr lang="it-IT" altLang="it-IT" sz="1600" dirty="0"/>
              <a:t>Il revisore può inviare un’ulteriore richiesta di conferma nel caso in cui, in un arco di tempo ragionevole, non abbia ricevuto risposta alla precedente richiesta. Per esempio, il revisore può, avendo verificato nuovamente l’accuratezza dell’indirizzo originale, inviare una ulteriore richiesta o un sollecito.</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6" name="TextBox 5"/>
          <p:cNvSpPr txBox="1"/>
          <p:nvPr/>
        </p:nvSpPr>
        <p:spPr>
          <a:xfrm>
            <a:off x="7346618" y="409575"/>
            <a:ext cx="1440160" cy="400110"/>
          </a:xfrm>
          <a:prstGeom prst="rect">
            <a:avLst/>
          </a:prstGeom>
          <a:noFill/>
        </p:spPr>
        <p:txBody>
          <a:bodyPr wrap="square" rtlCol="0">
            <a:spAutoFit/>
          </a:bodyPr>
          <a:lstStyle/>
          <a:p>
            <a:r>
              <a:rPr lang="it-IT" sz="2000" dirty="0"/>
              <a:t>6/6</a:t>
            </a:r>
          </a:p>
        </p:txBody>
      </p:sp>
    </p:spTree>
    <p:extLst>
      <p:ext uri="{BB962C8B-B14F-4D97-AF65-F5344CB8AC3E}">
        <p14:creationId xmlns:p14="http://schemas.microsoft.com/office/powerpoint/2010/main" val="1591096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13</a:t>
            </a:fld>
            <a:endParaRPr lang="it-IT" altLang="it-IT"/>
          </a:p>
        </p:txBody>
      </p:sp>
      <p:sp>
        <p:nvSpPr>
          <p:cNvPr id="2052" name="Rectangle 3"/>
          <p:cNvSpPr>
            <a:spLocks noGrp="1" noChangeArrowheads="1"/>
          </p:cNvSpPr>
          <p:nvPr>
            <p:ph type="subTitle" idx="1"/>
          </p:nvPr>
        </p:nvSpPr>
        <p:spPr>
          <a:xfrm>
            <a:off x="235304" y="1189038"/>
            <a:ext cx="8572500" cy="5113039"/>
          </a:xfrm>
        </p:spPr>
        <p:txBody>
          <a:bodyPr/>
          <a:lstStyle/>
          <a:p>
            <a:pPr algn="l" eaLnBrk="1" hangingPunct="1">
              <a:defRPr/>
            </a:pPr>
            <a:r>
              <a:rPr lang="it-IT" altLang="it-IT" sz="2800" b="1" dirty="0">
                <a:latin typeface="Trebuchet MS" panose="020B0603020202020204" pitchFamily="34" charset="0"/>
              </a:rPr>
              <a:t>Rifiuto della direzione di consentire al revisore di inviare una richiesta di conferma</a:t>
            </a:r>
          </a:p>
          <a:p>
            <a:pPr algn="l" eaLnBrk="1" hangingPunct="1">
              <a:defRPr/>
            </a:pPr>
            <a:endParaRPr lang="it-IT" altLang="it-IT" sz="1600" dirty="0"/>
          </a:p>
          <a:p>
            <a:pPr algn="l" eaLnBrk="1" hangingPunct="1">
              <a:defRPr/>
            </a:pPr>
            <a:r>
              <a:rPr lang="it-IT" altLang="it-IT" sz="1600" dirty="0"/>
              <a:t>Qualora la direzione si rifiuti di consentire al revisore di inviare una richiesta di conferma, il revisore deve:</a:t>
            </a:r>
          </a:p>
          <a:p>
            <a:pPr marL="342900" indent="-342900" algn="l" eaLnBrk="1" hangingPunct="1">
              <a:buAutoNum type="alphaLcParenR"/>
              <a:defRPr/>
            </a:pPr>
            <a:r>
              <a:rPr lang="it-IT" altLang="it-IT" sz="1600" dirty="0"/>
              <a:t>svolgere indagini sulle motivazioni del rifiuto della direzione e ricercare elementi probativi in merito alla validità e alla ragionevolezza di tali motivazioni;</a:t>
            </a:r>
          </a:p>
          <a:p>
            <a:pPr marL="342900" indent="-342900" algn="l" eaLnBrk="1" hangingPunct="1">
              <a:buAutoNum type="alphaLcParenR"/>
              <a:defRPr/>
            </a:pPr>
            <a:r>
              <a:rPr lang="it-IT" altLang="it-IT" sz="1600" dirty="0"/>
              <a:t>valutare le implicazioni del rifiuto della direzione sulla sua valutazione dei relativi rischi di errori significativi, incluso il rischio di frode, nonché sulla natura, sulla tempistica e sull’estensione delle altre procedure di revisione;</a:t>
            </a:r>
          </a:p>
          <a:p>
            <a:pPr marL="342900" indent="-342900" algn="l" eaLnBrk="1" hangingPunct="1">
              <a:buAutoNum type="alphaLcParenR"/>
              <a:defRPr/>
            </a:pPr>
            <a:r>
              <a:rPr lang="it-IT" altLang="it-IT" sz="1600" dirty="0"/>
              <a:t>svolgere procedure di revisione alternative definite per acquisire elementi probativi pertinenti e attendibili.</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6" name="TextBox 5"/>
          <p:cNvSpPr txBox="1"/>
          <p:nvPr/>
        </p:nvSpPr>
        <p:spPr>
          <a:xfrm>
            <a:off x="7346618" y="409575"/>
            <a:ext cx="1440160" cy="400110"/>
          </a:xfrm>
          <a:prstGeom prst="rect">
            <a:avLst/>
          </a:prstGeom>
          <a:noFill/>
        </p:spPr>
        <p:txBody>
          <a:bodyPr wrap="square" rtlCol="0">
            <a:spAutoFit/>
          </a:bodyPr>
          <a:lstStyle/>
          <a:p>
            <a:r>
              <a:rPr lang="it-IT" sz="2000"/>
              <a:t>1/</a:t>
            </a:r>
            <a:r>
              <a:rPr lang="it-IT" sz="2000" dirty="0"/>
              <a:t>5</a:t>
            </a:r>
          </a:p>
        </p:txBody>
      </p:sp>
    </p:spTree>
    <p:extLst>
      <p:ext uri="{BB962C8B-B14F-4D97-AF65-F5344CB8AC3E}">
        <p14:creationId xmlns:p14="http://schemas.microsoft.com/office/powerpoint/2010/main" val="324409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14</a:t>
            </a:fld>
            <a:endParaRPr lang="it-IT" altLang="it-IT"/>
          </a:p>
        </p:txBody>
      </p:sp>
      <p:sp>
        <p:nvSpPr>
          <p:cNvPr id="2052" name="Rectangle 3"/>
          <p:cNvSpPr>
            <a:spLocks noGrp="1" noChangeArrowheads="1"/>
          </p:cNvSpPr>
          <p:nvPr>
            <p:ph type="subTitle" idx="1"/>
          </p:nvPr>
        </p:nvSpPr>
        <p:spPr>
          <a:xfrm>
            <a:off x="235304" y="1189038"/>
            <a:ext cx="8572500" cy="5113039"/>
          </a:xfrm>
        </p:spPr>
        <p:txBody>
          <a:bodyPr/>
          <a:lstStyle/>
          <a:p>
            <a:pPr algn="l" eaLnBrk="1" hangingPunct="1">
              <a:defRPr/>
            </a:pPr>
            <a:r>
              <a:rPr lang="it-IT" altLang="it-IT" sz="2800" b="1" dirty="0">
                <a:latin typeface="Trebuchet MS" panose="020B0603020202020204" pitchFamily="34" charset="0"/>
              </a:rPr>
              <a:t>Rifiuto della direzione di consentire al revisore di inviare una richiesta di conferma</a:t>
            </a:r>
          </a:p>
          <a:p>
            <a:pPr algn="l" eaLnBrk="1" hangingPunct="1">
              <a:defRPr/>
            </a:pPr>
            <a:endParaRPr lang="it-IT" altLang="it-IT" sz="1600" dirty="0"/>
          </a:p>
          <a:p>
            <a:pPr algn="l" eaLnBrk="1" hangingPunct="1">
              <a:defRPr/>
            </a:pPr>
            <a:r>
              <a:rPr lang="it-IT" altLang="it-IT" sz="1600" dirty="0"/>
              <a:t>a) Ragionevolezza del rifiuto della direzione</a:t>
            </a:r>
          </a:p>
          <a:p>
            <a:pPr algn="l" eaLnBrk="1" hangingPunct="1">
              <a:defRPr/>
            </a:pPr>
            <a:endParaRPr lang="it-IT" altLang="it-IT" sz="1600" dirty="0"/>
          </a:p>
          <a:p>
            <a:pPr algn="l" eaLnBrk="1" hangingPunct="1">
              <a:defRPr/>
            </a:pPr>
            <a:r>
              <a:rPr lang="it-IT" altLang="it-IT" sz="1600" dirty="0"/>
              <a:t>Una motivazione comune è l’esistenza di una controversia legale ovvero di una trattativa in corso con i soggetti </a:t>
            </a:r>
            <a:r>
              <a:rPr lang="it-IT" altLang="it-IT" sz="1600" dirty="0" err="1"/>
              <a:t>circolarizzati</a:t>
            </a:r>
            <a:r>
              <a:rPr lang="it-IT" altLang="it-IT" sz="1600" dirty="0"/>
              <a:t>, sul cui esito può incidere una richiesta di conferma inopportuna.</a:t>
            </a:r>
          </a:p>
          <a:p>
            <a:pPr algn="l" eaLnBrk="1" hangingPunct="1">
              <a:defRPr/>
            </a:pPr>
            <a:r>
              <a:rPr lang="it-IT" altLang="it-IT" sz="1600" dirty="0"/>
              <a:t>Il revisore è tenuto a ricercare elementi probativi sulla validità e sulla ragionevolezza delle motivazioni, a causa del rischio che la direzione possa tentare di negargli l’accesso ad elementi probativi che possono rivelare una frode o un errore dovuto a comportamenti o eventi non intenzionali.</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6" name="TextBox 5"/>
          <p:cNvSpPr txBox="1"/>
          <p:nvPr/>
        </p:nvSpPr>
        <p:spPr>
          <a:xfrm>
            <a:off x="7346618" y="409575"/>
            <a:ext cx="1440160" cy="400110"/>
          </a:xfrm>
          <a:prstGeom prst="rect">
            <a:avLst/>
          </a:prstGeom>
          <a:noFill/>
        </p:spPr>
        <p:txBody>
          <a:bodyPr wrap="square" rtlCol="0">
            <a:spAutoFit/>
          </a:bodyPr>
          <a:lstStyle/>
          <a:p>
            <a:r>
              <a:rPr lang="it-IT" sz="2000"/>
              <a:t>2/</a:t>
            </a:r>
            <a:r>
              <a:rPr lang="it-IT" sz="2000" dirty="0"/>
              <a:t>5</a:t>
            </a:r>
          </a:p>
        </p:txBody>
      </p:sp>
    </p:spTree>
    <p:extLst>
      <p:ext uri="{BB962C8B-B14F-4D97-AF65-F5344CB8AC3E}">
        <p14:creationId xmlns:p14="http://schemas.microsoft.com/office/powerpoint/2010/main" val="16940711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15</a:t>
            </a:fld>
            <a:endParaRPr lang="it-IT" altLang="it-IT"/>
          </a:p>
        </p:txBody>
      </p:sp>
      <p:sp>
        <p:nvSpPr>
          <p:cNvPr id="2052" name="Rectangle 3"/>
          <p:cNvSpPr>
            <a:spLocks noGrp="1" noChangeArrowheads="1"/>
          </p:cNvSpPr>
          <p:nvPr>
            <p:ph type="subTitle" idx="1"/>
          </p:nvPr>
        </p:nvSpPr>
        <p:spPr>
          <a:xfrm>
            <a:off x="235304" y="1189038"/>
            <a:ext cx="8572500" cy="5113039"/>
          </a:xfrm>
        </p:spPr>
        <p:txBody>
          <a:bodyPr/>
          <a:lstStyle/>
          <a:p>
            <a:pPr algn="l" eaLnBrk="1" hangingPunct="1">
              <a:defRPr/>
            </a:pPr>
            <a:r>
              <a:rPr lang="it-IT" altLang="it-IT" sz="2800" b="1" dirty="0">
                <a:latin typeface="Trebuchet MS" panose="020B0603020202020204" pitchFamily="34" charset="0"/>
              </a:rPr>
              <a:t>Rifiuto della direzione di consentire al revisore di inviare una richiesta di conferma</a:t>
            </a:r>
          </a:p>
          <a:p>
            <a:pPr algn="l" eaLnBrk="1" hangingPunct="1">
              <a:defRPr/>
            </a:pPr>
            <a:endParaRPr lang="it-IT" altLang="it-IT" sz="1600" dirty="0"/>
          </a:p>
          <a:p>
            <a:pPr algn="l" eaLnBrk="1" hangingPunct="1">
              <a:defRPr/>
            </a:pPr>
            <a:r>
              <a:rPr lang="it-IT" altLang="it-IT" sz="1600" dirty="0"/>
              <a:t>b) Implicazioni sulla valutazione dei rischi di errori significativi</a:t>
            </a:r>
          </a:p>
          <a:p>
            <a:pPr algn="l" eaLnBrk="1" hangingPunct="1">
              <a:defRPr/>
            </a:pPr>
            <a:endParaRPr lang="it-IT" altLang="it-IT" sz="1600" dirty="0"/>
          </a:p>
          <a:p>
            <a:pPr algn="l" eaLnBrk="1" hangingPunct="1">
              <a:defRPr/>
            </a:pPr>
            <a:r>
              <a:rPr lang="it-IT" altLang="it-IT" sz="1600" dirty="0"/>
              <a:t>Il revisore può concludere che è appropriato riconsiderare la valutazione dei rischi di errori significativi e modificare le procedure di revisione pianificate.</a:t>
            </a:r>
          </a:p>
          <a:p>
            <a:pPr algn="l" eaLnBrk="1" hangingPunct="1">
              <a:defRPr/>
            </a:pPr>
            <a:r>
              <a:rPr lang="it-IT" altLang="it-IT" sz="1600" dirty="0"/>
              <a:t>Per esempio, se il rifiuto della direzione di procedere all’invio delle richieste di conferma è irragionevole, ciò può indicare un fattore di rischio di frode che richiede di essere valutato in conformità al principio di revisione internazionale (ISA Italia) n. 240.</a:t>
            </a:r>
          </a:p>
          <a:p>
            <a:pPr algn="l" eaLnBrk="1" hangingPunct="1">
              <a:defRPr/>
            </a:pPr>
            <a:endParaRPr lang="it-IT" altLang="it-IT" sz="1600" dirty="0"/>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6" name="TextBox 5"/>
          <p:cNvSpPr txBox="1"/>
          <p:nvPr/>
        </p:nvSpPr>
        <p:spPr>
          <a:xfrm>
            <a:off x="7346618" y="409575"/>
            <a:ext cx="1440160" cy="400110"/>
          </a:xfrm>
          <a:prstGeom prst="rect">
            <a:avLst/>
          </a:prstGeom>
          <a:noFill/>
        </p:spPr>
        <p:txBody>
          <a:bodyPr wrap="square" rtlCol="0">
            <a:spAutoFit/>
          </a:bodyPr>
          <a:lstStyle/>
          <a:p>
            <a:r>
              <a:rPr lang="it-IT" sz="2000" dirty="0"/>
              <a:t>3/5</a:t>
            </a:r>
          </a:p>
        </p:txBody>
      </p:sp>
    </p:spTree>
    <p:extLst>
      <p:ext uri="{BB962C8B-B14F-4D97-AF65-F5344CB8AC3E}">
        <p14:creationId xmlns:p14="http://schemas.microsoft.com/office/powerpoint/2010/main" val="3031072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16</a:t>
            </a:fld>
            <a:endParaRPr lang="it-IT" altLang="it-IT"/>
          </a:p>
        </p:txBody>
      </p:sp>
      <p:sp>
        <p:nvSpPr>
          <p:cNvPr id="2052" name="Rectangle 3"/>
          <p:cNvSpPr>
            <a:spLocks noGrp="1" noChangeArrowheads="1"/>
          </p:cNvSpPr>
          <p:nvPr>
            <p:ph type="subTitle" idx="1"/>
          </p:nvPr>
        </p:nvSpPr>
        <p:spPr>
          <a:xfrm>
            <a:off x="235304" y="1189038"/>
            <a:ext cx="8572500" cy="5113039"/>
          </a:xfrm>
        </p:spPr>
        <p:txBody>
          <a:bodyPr/>
          <a:lstStyle/>
          <a:p>
            <a:pPr algn="l" eaLnBrk="1" hangingPunct="1">
              <a:defRPr/>
            </a:pPr>
            <a:r>
              <a:rPr lang="it-IT" altLang="it-IT" sz="2800" b="1" dirty="0">
                <a:latin typeface="Trebuchet MS" panose="020B0603020202020204" pitchFamily="34" charset="0"/>
              </a:rPr>
              <a:t>Rifiuto della direzione di consentire al revisore di inviare una richiesta di conferma</a:t>
            </a:r>
          </a:p>
          <a:p>
            <a:pPr algn="l" eaLnBrk="1" hangingPunct="1">
              <a:defRPr/>
            </a:pPr>
            <a:endParaRPr lang="it-IT" altLang="it-IT" sz="1600" dirty="0"/>
          </a:p>
          <a:p>
            <a:pPr algn="l" eaLnBrk="1" hangingPunct="1">
              <a:defRPr/>
            </a:pPr>
            <a:r>
              <a:rPr lang="it-IT" altLang="it-IT" sz="1600" dirty="0"/>
              <a:t>c) Procedure di revisione alternative</a:t>
            </a:r>
          </a:p>
          <a:p>
            <a:pPr algn="l" eaLnBrk="1" hangingPunct="1">
              <a:defRPr/>
            </a:pPr>
            <a:endParaRPr lang="it-IT" altLang="it-IT" sz="1600" dirty="0"/>
          </a:p>
          <a:p>
            <a:pPr algn="l" eaLnBrk="1" hangingPunct="1">
              <a:defRPr/>
            </a:pPr>
            <a:r>
              <a:rPr lang="it-IT" altLang="it-IT" sz="1600" dirty="0"/>
              <a:t>Le procedure di revisione alternative da svolgere possono essere simili a quelle appropriate nel caso di mancata risposta.</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6" name="TextBox 5"/>
          <p:cNvSpPr txBox="1"/>
          <p:nvPr/>
        </p:nvSpPr>
        <p:spPr>
          <a:xfrm>
            <a:off x="7346618" y="409575"/>
            <a:ext cx="1440160" cy="400110"/>
          </a:xfrm>
          <a:prstGeom prst="rect">
            <a:avLst/>
          </a:prstGeom>
          <a:noFill/>
        </p:spPr>
        <p:txBody>
          <a:bodyPr wrap="square" rtlCol="0">
            <a:spAutoFit/>
          </a:bodyPr>
          <a:lstStyle/>
          <a:p>
            <a:r>
              <a:rPr lang="it-IT" sz="2000" dirty="0"/>
              <a:t>4/5</a:t>
            </a:r>
          </a:p>
        </p:txBody>
      </p:sp>
    </p:spTree>
    <p:extLst>
      <p:ext uri="{BB962C8B-B14F-4D97-AF65-F5344CB8AC3E}">
        <p14:creationId xmlns:p14="http://schemas.microsoft.com/office/powerpoint/2010/main" val="7723516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17</a:t>
            </a:fld>
            <a:endParaRPr lang="it-IT" altLang="it-IT"/>
          </a:p>
        </p:txBody>
      </p:sp>
      <p:sp>
        <p:nvSpPr>
          <p:cNvPr id="2052" name="Rectangle 3"/>
          <p:cNvSpPr>
            <a:spLocks noGrp="1" noChangeArrowheads="1"/>
          </p:cNvSpPr>
          <p:nvPr>
            <p:ph type="subTitle" idx="1"/>
          </p:nvPr>
        </p:nvSpPr>
        <p:spPr>
          <a:xfrm>
            <a:off x="235304" y="1189038"/>
            <a:ext cx="8572500" cy="5113039"/>
          </a:xfrm>
        </p:spPr>
        <p:txBody>
          <a:bodyPr/>
          <a:lstStyle/>
          <a:p>
            <a:pPr algn="l" eaLnBrk="1" hangingPunct="1">
              <a:defRPr/>
            </a:pPr>
            <a:r>
              <a:rPr lang="it-IT" altLang="it-IT" sz="2800" b="1" dirty="0">
                <a:latin typeface="Trebuchet MS" panose="020B0603020202020204" pitchFamily="34" charset="0"/>
              </a:rPr>
              <a:t>Rifiuto della direzione di consentire al revisore di inviare una richiesta di conferma</a:t>
            </a:r>
          </a:p>
          <a:p>
            <a:pPr algn="l" eaLnBrk="1" hangingPunct="1">
              <a:defRPr/>
            </a:pPr>
            <a:endParaRPr lang="it-IT" altLang="it-IT" sz="1600" dirty="0"/>
          </a:p>
          <a:p>
            <a:pPr algn="l" eaLnBrk="1" hangingPunct="1">
              <a:defRPr/>
            </a:pPr>
            <a:r>
              <a:rPr lang="it-IT" altLang="it-IT" sz="1600" dirty="0"/>
              <a:t>Qualora il revisore concluda che il rifiuto della direzione di consentirgli di inviare una richiesta di conferma sia irragionevole, ovvero qualora il revisore non sia in grado di acquisire elementi probativi pertinenti e attendibili mediante procedure di revisione alternative, egli deve comunicare tale circostanza ai responsabili delle attività di governance in conformità al principio di revisione internazionale (ISA Italia) n. 260.</a:t>
            </a:r>
          </a:p>
          <a:p>
            <a:pPr algn="l" eaLnBrk="1" hangingPunct="1">
              <a:defRPr/>
            </a:pPr>
            <a:endParaRPr lang="it-IT" altLang="it-IT" sz="1600" dirty="0"/>
          </a:p>
          <a:p>
            <a:pPr algn="l" eaLnBrk="1" hangingPunct="1">
              <a:defRPr/>
            </a:pPr>
            <a:r>
              <a:rPr lang="it-IT" altLang="it-IT" sz="1600" dirty="0"/>
              <a:t>Il revisore deve anche stabilirne le implicazioni per la revisione contabile e per il proprio</a:t>
            </a:r>
          </a:p>
          <a:p>
            <a:pPr algn="l" eaLnBrk="1" hangingPunct="1">
              <a:defRPr/>
            </a:pPr>
            <a:r>
              <a:rPr lang="it-IT" altLang="it-IT" sz="1600" dirty="0"/>
              <a:t>giudizio in conformità al principio di revisione internazionale (ISA Italia) n. 705.</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6" name="TextBox 5"/>
          <p:cNvSpPr txBox="1"/>
          <p:nvPr/>
        </p:nvSpPr>
        <p:spPr>
          <a:xfrm>
            <a:off x="7346618" y="409575"/>
            <a:ext cx="1440160" cy="400110"/>
          </a:xfrm>
          <a:prstGeom prst="rect">
            <a:avLst/>
          </a:prstGeom>
          <a:noFill/>
        </p:spPr>
        <p:txBody>
          <a:bodyPr wrap="square" rtlCol="0">
            <a:spAutoFit/>
          </a:bodyPr>
          <a:lstStyle/>
          <a:p>
            <a:r>
              <a:rPr lang="it-IT" sz="2000" dirty="0"/>
              <a:t>5/5</a:t>
            </a:r>
          </a:p>
        </p:txBody>
      </p:sp>
    </p:spTree>
    <p:extLst>
      <p:ext uri="{BB962C8B-B14F-4D97-AF65-F5344CB8AC3E}">
        <p14:creationId xmlns:p14="http://schemas.microsoft.com/office/powerpoint/2010/main" val="2568970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18</a:t>
            </a:fld>
            <a:endParaRPr lang="it-IT" altLang="it-IT"/>
          </a:p>
        </p:txBody>
      </p:sp>
      <p:sp>
        <p:nvSpPr>
          <p:cNvPr id="2052" name="Rectangle 3"/>
          <p:cNvSpPr>
            <a:spLocks noGrp="1" noChangeArrowheads="1"/>
          </p:cNvSpPr>
          <p:nvPr>
            <p:ph type="subTitle" idx="1"/>
          </p:nvPr>
        </p:nvSpPr>
        <p:spPr>
          <a:xfrm>
            <a:off x="242888" y="1363361"/>
            <a:ext cx="8572500" cy="5113039"/>
          </a:xfrm>
        </p:spPr>
        <p:txBody>
          <a:bodyPr/>
          <a:lstStyle/>
          <a:p>
            <a:pPr algn="l" eaLnBrk="1" hangingPunct="1">
              <a:defRPr/>
            </a:pPr>
            <a:r>
              <a:rPr lang="it-IT" altLang="it-IT" sz="2400" b="1" dirty="0">
                <a:latin typeface="Arial (body)"/>
              </a:rPr>
              <a:t>Risultati delle procedure di conferma esterna</a:t>
            </a:r>
          </a:p>
          <a:p>
            <a:pPr algn="l" eaLnBrk="1" hangingPunct="1">
              <a:defRPr/>
            </a:pPr>
            <a:endParaRPr lang="it-IT" altLang="it-IT" sz="1600" dirty="0"/>
          </a:p>
          <a:p>
            <a:pPr algn="l" eaLnBrk="1" hangingPunct="1">
              <a:defRPr/>
            </a:pPr>
            <a:r>
              <a:rPr lang="it-IT" altLang="it-IT" sz="1600" b="1" dirty="0"/>
              <a:t>Attendibilità delle risposte alle richieste di conferma</a:t>
            </a:r>
          </a:p>
          <a:p>
            <a:pPr algn="l" eaLnBrk="1" hangingPunct="1">
              <a:defRPr/>
            </a:pPr>
            <a:endParaRPr lang="it-IT" altLang="it-IT" sz="1600" dirty="0"/>
          </a:p>
          <a:p>
            <a:pPr algn="l" eaLnBrk="1" hangingPunct="1">
              <a:defRPr/>
            </a:pPr>
            <a:r>
              <a:rPr lang="it-IT" altLang="it-IT" sz="1600" dirty="0"/>
              <a:t>Qualora il revisore identifichi fattori che fanno sorgere dubbi in merito all’attendibilità della risposta ad una richiesta di conferma, egli deve acquisire ulteriori elementi probativi per risolvere tali dubbi.</a:t>
            </a:r>
          </a:p>
          <a:p>
            <a:pPr algn="l" eaLnBrk="1" hangingPunct="1">
              <a:defRPr/>
            </a:pPr>
            <a:r>
              <a:rPr lang="it-IT" altLang="it-IT" sz="1600" dirty="0"/>
              <a:t>Ogni risposta comporta rischi di intercettazione, di alterazione ovvero di frode. Tali rischi sussistono a prescindere dal fatto che le risposte siano acquisite in formato cartaceo, elettronico ovvero in altro formato.</a:t>
            </a:r>
          </a:p>
          <a:p>
            <a:pPr algn="l" eaLnBrk="1" hangingPunct="1">
              <a:defRPr/>
            </a:pPr>
            <a:r>
              <a:rPr lang="it-IT" altLang="it-IT" sz="1600" dirty="0"/>
              <a:t>Fattori che possono suggerire dubbi in merito all’attendibilità di una risposta includono il fatto che questa:</a:t>
            </a:r>
          </a:p>
          <a:p>
            <a:pPr marL="285750" indent="-285750" algn="l" eaLnBrk="1" hangingPunct="1">
              <a:buFont typeface="Arial" panose="020B0604020202020204" pitchFamily="34" charset="0"/>
              <a:buChar char="•"/>
              <a:defRPr/>
            </a:pPr>
            <a:r>
              <a:rPr lang="it-IT" altLang="it-IT" sz="1600" dirty="0"/>
              <a:t>sia stata ricevuta dal revisore indirettamente; ovvero</a:t>
            </a:r>
          </a:p>
          <a:p>
            <a:pPr marL="285750" indent="-285750" algn="l" eaLnBrk="1" hangingPunct="1">
              <a:buFont typeface="Arial" panose="020B0604020202020204" pitchFamily="34" charset="0"/>
              <a:buChar char="•"/>
              <a:defRPr/>
            </a:pPr>
            <a:r>
              <a:rPr lang="it-IT" altLang="it-IT" sz="1600" dirty="0"/>
              <a:t>sembri non provenire dal soggetto </a:t>
            </a:r>
            <a:r>
              <a:rPr lang="it-IT" altLang="it-IT" sz="1600" dirty="0" err="1"/>
              <a:t>circolarizzato</a:t>
            </a:r>
            <a:r>
              <a:rPr lang="it-IT" altLang="it-IT" sz="1600" dirty="0"/>
              <a:t> originariamente designato</a:t>
            </a:r>
          </a:p>
          <a:p>
            <a:pPr algn="l" eaLnBrk="1" hangingPunct="1">
              <a:defRPr/>
            </a:pPr>
            <a:endParaRPr lang="it-IT" altLang="it-IT" sz="1600" dirty="0"/>
          </a:p>
          <a:p>
            <a:pPr algn="l" eaLnBrk="1" hangingPunct="1">
              <a:defRPr/>
            </a:pPr>
            <a:r>
              <a:rPr lang="it-IT" altLang="it-IT" sz="1600" dirty="0"/>
              <a:t>La sola risposta verbale ad una richiesta di conferma, di per sé, non risponde alla definizione di conferma esterna in quanto non è una risposta in forma scritta diretta al revisore</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2" name="TextBox 1">
            <a:extLst>
              <a:ext uri="{FF2B5EF4-FFF2-40B4-BE49-F238E27FC236}">
                <a16:creationId xmlns:a16="http://schemas.microsoft.com/office/drawing/2014/main" id="{4DA05BA1-AF17-3D10-D71A-4139DA53F681}"/>
              </a:ext>
            </a:extLst>
          </p:cNvPr>
          <p:cNvSpPr txBox="1"/>
          <p:nvPr/>
        </p:nvSpPr>
        <p:spPr>
          <a:xfrm>
            <a:off x="7346618" y="409575"/>
            <a:ext cx="1440160" cy="400110"/>
          </a:xfrm>
          <a:prstGeom prst="rect">
            <a:avLst/>
          </a:prstGeom>
          <a:noFill/>
        </p:spPr>
        <p:txBody>
          <a:bodyPr wrap="square" rtlCol="0">
            <a:spAutoFit/>
          </a:bodyPr>
          <a:lstStyle/>
          <a:p>
            <a:r>
              <a:rPr lang="it-IT" sz="2000" dirty="0"/>
              <a:t>1/4</a:t>
            </a:r>
          </a:p>
        </p:txBody>
      </p:sp>
    </p:spTree>
    <p:extLst>
      <p:ext uri="{BB962C8B-B14F-4D97-AF65-F5344CB8AC3E}">
        <p14:creationId xmlns:p14="http://schemas.microsoft.com/office/powerpoint/2010/main" val="184388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19</a:t>
            </a:fld>
            <a:endParaRPr lang="it-IT" altLang="it-IT"/>
          </a:p>
        </p:txBody>
      </p:sp>
      <p:sp>
        <p:nvSpPr>
          <p:cNvPr id="2052" name="Rectangle 3"/>
          <p:cNvSpPr>
            <a:spLocks noGrp="1" noChangeArrowheads="1"/>
          </p:cNvSpPr>
          <p:nvPr>
            <p:ph type="subTitle" idx="1"/>
          </p:nvPr>
        </p:nvSpPr>
        <p:spPr>
          <a:xfrm>
            <a:off x="242888" y="1363361"/>
            <a:ext cx="8572500" cy="5113039"/>
          </a:xfrm>
        </p:spPr>
        <p:txBody>
          <a:bodyPr/>
          <a:lstStyle/>
          <a:p>
            <a:pPr algn="l" eaLnBrk="1" hangingPunct="1">
              <a:defRPr/>
            </a:pPr>
            <a:r>
              <a:rPr lang="it-IT" altLang="it-IT" sz="2400" b="1" dirty="0">
                <a:latin typeface="Arial (body)"/>
              </a:rPr>
              <a:t>Risultati delle procedure di conferma esterna</a:t>
            </a:r>
          </a:p>
          <a:p>
            <a:pPr algn="l" eaLnBrk="1" hangingPunct="1">
              <a:defRPr/>
            </a:pPr>
            <a:endParaRPr lang="it-IT" altLang="it-IT" sz="1600" dirty="0"/>
          </a:p>
          <a:p>
            <a:pPr algn="l" eaLnBrk="1" hangingPunct="1">
              <a:defRPr/>
            </a:pPr>
            <a:r>
              <a:rPr lang="it-IT" altLang="it-IT" sz="1600" b="1" dirty="0"/>
              <a:t>Mancate risposte</a:t>
            </a:r>
            <a:endParaRPr lang="it-IT" altLang="it-IT" sz="1600" dirty="0"/>
          </a:p>
          <a:p>
            <a:pPr algn="l" eaLnBrk="1" hangingPunct="1">
              <a:defRPr/>
            </a:pPr>
            <a:endParaRPr lang="it-IT" altLang="it-IT" sz="1600" dirty="0"/>
          </a:p>
          <a:p>
            <a:pPr algn="l" eaLnBrk="1" hangingPunct="1">
              <a:defRPr/>
            </a:pPr>
            <a:r>
              <a:rPr lang="it-IT" altLang="it-IT" sz="1600" dirty="0"/>
              <a:t>Per ciascuna mancata risposta, il revisore deve svolgere procedure di revisione alternative al fine di acquisire elementi probativi pertinenti e attendibili.</a:t>
            </a:r>
          </a:p>
          <a:p>
            <a:pPr algn="l" eaLnBrk="1" hangingPunct="1">
              <a:defRPr/>
            </a:pPr>
            <a:endParaRPr lang="it-IT" altLang="it-IT" sz="1600" dirty="0"/>
          </a:p>
          <a:p>
            <a:pPr algn="l" eaLnBrk="1" hangingPunct="1">
              <a:defRPr/>
            </a:pPr>
            <a:r>
              <a:rPr lang="it-IT" altLang="it-IT" sz="1600" dirty="0"/>
              <a:t>Le procedure di revisione alternative che il revisore può svolgere includono ad esempio:</a:t>
            </a:r>
          </a:p>
          <a:p>
            <a:pPr marL="285750" indent="-285750" algn="l" eaLnBrk="1" hangingPunct="1">
              <a:buFont typeface="Arial" panose="020B0604020202020204" pitchFamily="34" charset="0"/>
              <a:buChar char="•"/>
              <a:defRPr/>
            </a:pPr>
            <a:r>
              <a:rPr lang="it-IT" altLang="it-IT" sz="1600" dirty="0"/>
              <a:t>per i crediti – l’esame degli specifici incassi successivi, della documentazione di spedizione e delle vendite in prossimità della fine del periodo amministrativo;</a:t>
            </a:r>
          </a:p>
          <a:p>
            <a:pPr marL="285750" indent="-285750" algn="l" eaLnBrk="1" hangingPunct="1">
              <a:buFont typeface="Arial" panose="020B0604020202020204" pitchFamily="34" charset="0"/>
              <a:buChar char="•"/>
              <a:defRPr/>
            </a:pPr>
            <a:r>
              <a:rPr lang="it-IT" altLang="it-IT" sz="1600" dirty="0"/>
              <a:t>per i debiti – l’esame dei pagamenti successivi o della corrispondenza proveniente da soggetti terzi e di altre evidenze, quali i documenti relativi alle merci ricevute.</a:t>
            </a:r>
          </a:p>
          <a:p>
            <a:pPr algn="l" eaLnBrk="1" hangingPunct="1">
              <a:defRPr/>
            </a:pPr>
            <a:endParaRPr lang="it-IT" altLang="it-IT" sz="1600" dirty="0"/>
          </a:p>
          <a:p>
            <a:pPr algn="l" eaLnBrk="1" hangingPunct="1">
              <a:defRPr/>
            </a:pPr>
            <a:r>
              <a:rPr lang="it-IT" altLang="it-IT" sz="1600" dirty="0"/>
              <a:t>La natura e l’estensione delle procedure di revisione alternative dipendono dal conto e dall’asserzione in esame.</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2" name="TextBox 1">
            <a:extLst>
              <a:ext uri="{FF2B5EF4-FFF2-40B4-BE49-F238E27FC236}">
                <a16:creationId xmlns:a16="http://schemas.microsoft.com/office/drawing/2014/main" id="{4DA05BA1-AF17-3D10-D71A-4139DA53F681}"/>
              </a:ext>
            </a:extLst>
          </p:cNvPr>
          <p:cNvSpPr txBox="1"/>
          <p:nvPr/>
        </p:nvSpPr>
        <p:spPr>
          <a:xfrm>
            <a:off x="7346618" y="409575"/>
            <a:ext cx="1440160" cy="400110"/>
          </a:xfrm>
          <a:prstGeom prst="rect">
            <a:avLst/>
          </a:prstGeom>
          <a:noFill/>
        </p:spPr>
        <p:txBody>
          <a:bodyPr wrap="square" rtlCol="0">
            <a:spAutoFit/>
          </a:bodyPr>
          <a:lstStyle/>
          <a:p>
            <a:r>
              <a:rPr lang="it-IT" sz="2000"/>
              <a:t>2/</a:t>
            </a:r>
            <a:r>
              <a:rPr lang="it-IT" sz="2000" dirty="0"/>
              <a:t>4</a:t>
            </a:r>
          </a:p>
        </p:txBody>
      </p:sp>
    </p:spTree>
    <p:extLst>
      <p:ext uri="{BB962C8B-B14F-4D97-AF65-F5344CB8AC3E}">
        <p14:creationId xmlns:p14="http://schemas.microsoft.com/office/powerpoint/2010/main" val="3353016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2</a:t>
            </a:fld>
            <a:endParaRPr lang="it-IT" altLang="it-IT" dirty="0"/>
          </a:p>
        </p:txBody>
      </p:sp>
      <p:sp>
        <p:nvSpPr>
          <p:cNvPr id="2052" name="Rectangle 3"/>
          <p:cNvSpPr>
            <a:spLocks noGrp="1" noChangeArrowheads="1"/>
          </p:cNvSpPr>
          <p:nvPr>
            <p:ph type="subTitle" idx="1"/>
          </p:nvPr>
        </p:nvSpPr>
        <p:spPr>
          <a:xfrm>
            <a:off x="250825" y="1484313"/>
            <a:ext cx="8572500" cy="4032250"/>
          </a:xfrm>
        </p:spPr>
        <p:txBody>
          <a:bodyPr/>
          <a:lstStyle/>
          <a:p>
            <a:pPr algn="l" eaLnBrk="1" hangingPunct="1">
              <a:defRPr/>
            </a:pPr>
            <a:r>
              <a:rPr lang="it-IT" altLang="it-IT" sz="2800" b="1" dirty="0">
                <a:latin typeface="Arial(body)"/>
              </a:rPr>
              <a:t>Oggetto:</a:t>
            </a:r>
          </a:p>
          <a:p>
            <a:pPr algn="l"/>
            <a:r>
              <a:rPr lang="it-IT" sz="1600" dirty="0"/>
              <a:t>Il principio di revisione (Isa Italia) 505 – Conferme esterne tratta dell’utilizzo da parte del revisore delle procedure di conferma esterna per acquisire elementi probativi in conformità ai principi di revisione internazionali (ISA Italia)</a:t>
            </a:r>
          </a:p>
          <a:p>
            <a:pPr algn="l"/>
            <a:r>
              <a:rPr lang="it-IT" sz="1600" dirty="0"/>
              <a:t>n. </a:t>
            </a:r>
            <a:r>
              <a:rPr lang="it-IT" sz="1600" b="1" dirty="0">
                <a:solidFill>
                  <a:srgbClr val="FF0000"/>
                </a:solidFill>
              </a:rPr>
              <a:t>330</a:t>
            </a:r>
            <a:r>
              <a:rPr lang="it-IT" sz="1600" dirty="0"/>
              <a:t> – </a:t>
            </a:r>
            <a:r>
              <a:rPr lang="it-IT" sz="1600" i="1" dirty="0"/>
              <a:t>Le risposte del revisore ai rischi identificati e valutati </a:t>
            </a:r>
            <a:r>
              <a:rPr lang="it-IT" sz="1600" dirty="0"/>
              <a:t>e </a:t>
            </a:r>
            <a:endParaRPr lang="it-IT" sz="1600" dirty="0">
              <a:solidFill>
                <a:srgbClr val="FF0000"/>
              </a:solidFill>
            </a:endParaRPr>
          </a:p>
          <a:p>
            <a:pPr algn="l"/>
            <a:r>
              <a:rPr lang="it-IT" sz="1600" dirty="0"/>
              <a:t>e n. </a:t>
            </a:r>
            <a:r>
              <a:rPr lang="it-IT" sz="1600" b="1" dirty="0">
                <a:solidFill>
                  <a:srgbClr val="FF0000"/>
                </a:solidFill>
              </a:rPr>
              <a:t>500</a:t>
            </a:r>
            <a:r>
              <a:rPr lang="it-IT" sz="1600" dirty="0"/>
              <a:t> – </a:t>
            </a:r>
            <a:r>
              <a:rPr lang="it-IT" sz="1600" i="1" dirty="0"/>
              <a:t>Elementi probativi</a:t>
            </a:r>
            <a:endParaRPr lang="it-IT" sz="1600" b="1" dirty="0">
              <a:solidFill>
                <a:srgbClr val="FF0000"/>
              </a:solidFill>
            </a:endParaRPr>
          </a:p>
          <a:p>
            <a:pPr algn="l"/>
            <a:endParaRPr lang="it-IT" sz="1600" dirty="0"/>
          </a:p>
          <a:p>
            <a:pPr algn="l"/>
            <a:r>
              <a:rPr lang="it-IT" sz="1600" dirty="0"/>
              <a:t>Esso non si occupa invece delle indagini in merito a contenziosi e contestazioni, che sono trattati nel principio di revisione internazionale (ISA Italia) n. </a:t>
            </a:r>
            <a:r>
              <a:rPr lang="it-IT" sz="1600" b="1" dirty="0">
                <a:solidFill>
                  <a:srgbClr val="FF0000"/>
                </a:solidFill>
              </a:rPr>
              <a:t>501</a:t>
            </a:r>
            <a:r>
              <a:rPr lang="it-IT" sz="1600" dirty="0"/>
              <a:t> – </a:t>
            </a:r>
            <a:r>
              <a:rPr lang="it-IT" sz="1600" i="1" dirty="0"/>
              <a:t>Elementi probativi - Considerazioni specifiche su determinate voci</a:t>
            </a:r>
            <a:r>
              <a:rPr lang="it-IT" sz="1600" dirty="0"/>
              <a:t>.</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583542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20</a:t>
            </a:fld>
            <a:endParaRPr lang="it-IT" altLang="it-IT"/>
          </a:p>
        </p:txBody>
      </p:sp>
      <p:sp>
        <p:nvSpPr>
          <p:cNvPr id="2052" name="Rectangle 3"/>
          <p:cNvSpPr>
            <a:spLocks noGrp="1" noChangeArrowheads="1"/>
          </p:cNvSpPr>
          <p:nvPr>
            <p:ph type="subTitle" idx="1"/>
          </p:nvPr>
        </p:nvSpPr>
        <p:spPr>
          <a:xfrm>
            <a:off x="242888" y="1363361"/>
            <a:ext cx="8572500" cy="5113039"/>
          </a:xfrm>
        </p:spPr>
        <p:txBody>
          <a:bodyPr/>
          <a:lstStyle/>
          <a:p>
            <a:pPr algn="l" eaLnBrk="1" hangingPunct="1">
              <a:defRPr/>
            </a:pPr>
            <a:r>
              <a:rPr lang="it-IT" altLang="it-IT" sz="2400" b="1" dirty="0">
                <a:latin typeface="Arial (body)"/>
              </a:rPr>
              <a:t>Risultati delle procedure di conferma esterna</a:t>
            </a:r>
          </a:p>
          <a:p>
            <a:pPr algn="l" eaLnBrk="1" hangingPunct="1">
              <a:defRPr/>
            </a:pPr>
            <a:endParaRPr lang="it-IT" altLang="it-IT" sz="1600" dirty="0"/>
          </a:p>
          <a:p>
            <a:pPr algn="l" eaLnBrk="1" hangingPunct="1">
              <a:defRPr/>
            </a:pPr>
            <a:r>
              <a:rPr lang="it-IT" altLang="it-IT" sz="1600" b="1" dirty="0"/>
              <a:t>Casi in cui per acquisire elementi probativi sufficienti e appropriati è necessaria una risposta ad una richiesta di conferma positiva</a:t>
            </a:r>
          </a:p>
          <a:p>
            <a:pPr algn="l" eaLnBrk="1" hangingPunct="1">
              <a:defRPr/>
            </a:pPr>
            <a:endParaRPr lang="it-IT" altLang="it-IT" sz="1600" dirty="0"/>
          </a:p>
          <a:p>
            <a:pPr algn="l" eaLnBrk="1" hangingPunct="1">
              <a:defRPr/>
            </a:pPr>
            <a:r>
              <a:rPr lang="it-IT" altLang="it-IT" sz="1600" dirty="0"/>
              <a:t>Qualora il revisore abbia stabilito che per acquisire elementi probativi sufficienti e appropriati sia necessaria una risposta ad una richiesta di conferma positiva, le procedure di revisione alternative non forniranno gli elementi probativi necessari al revisore.</a:t>
            </a:r>
          </a:p>
          <a:p>
            <a:pPr algn="l" eaLnBrk="1" hangingPunct="1">
              <a:defRPr/>
            </a:pPr>
            <a:r>
              <a:rPr lang="it-IT" altLang="it-IT" sz="1600" dirty="0"/>
              <a:t>Qualora il revisore non ottenga tale conferma, egli deve determinarne le implicazioni per la revisione contabile e per il proprio giudizio in conformità al principio di revisione internazionale (ISA Italia) n. 705.</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2" name="TextBox 1">
            <a:extLst>
              <a:ext uri="{FF2B5EF4-FFF2-40B4-BE49-F238E27FC236}">
                <a16:creationId xmlns:a16="http://schemas.microsoft.com/office/drawing/2014/main" id="{4DA05BA1-AF17-3D10-D71A-4139DA53F681}"/>
              </a:ext>
            </a:extLst>
          </p:cNvPr>
          <p:cNvSpPr txBox="1"/>
          <p:nvPr/>
        </p:nvSpPr>
        <p:spPr>
          <a:xfrm>
            <a:off x="7346618" y="409575"/>
            <a:ext cx="1440160" cy="400110"/>
          </a:xfrm>
          <a:prstGeom prst="rect">
            <a:avLst/>
          </a:prstGeom>
          <a:noFill/>
        </p:spPr>
        <p:txBody>
          <a:bodyPr wrap="square" rtlCol="0">
            <a:spAutoFit/>
          </a:bodyPr>
          <a:lstStyle/>
          <a:p>
            <a:r>
              <a:rPr lang="it-IT" sz="2000" dirty="0"/>
              <a:t>3/4</a:t>
            </a:r>
          </a:p>
        </p:txBody>
      </p:sp>
    </p:spTree>
    <p:extLst>
      <p:ext uri="{BB962C8B-B14F-4D97-AF65-F5344CB8AC3E}">
        <p14:creationId xmlns:p14="http://schemas.microsoft.com/office/powerpoint/2010/main" val="12492508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21</a:t>
            </a:fld>
            <a:endParaRPr lang="it-IT" altLang="it-IT"/>
          </a:p>
        </p:txBody>
      </p:sp>
      <p:sp>
        <p:nvSpPr>
          <p:cNvPr id="2052" name="Rectangle 3"/>
          <p:cNvSpPr>
            <a:spLocks noGrp="1" noChangeArrowheads="1"/>
          </p:cNvSpPr>
          <p:nvPr>
            <p:ph type="subTitle" idx="1"/>
          </p:nvPr>
        </p:nvSpPr>
        <p:spPr>
          <a:xfrm>
            <a:off x="242888" y="1363361"/>
            <a:ext cx="8572500" cy="5113039"/>
          </a:xfrm>
        </p:spPr>
        <p:txBody>
          <a:bodyPr/>
          <a:lstStyle/>
          <a:p>
            <a:pPr algn="l" eaLnBrk="1" hangingPunct="1">
              <a:defRPr/>
            </a:pPr>
            <a:r>
              <a:rPr lang="it-IT" altLang="it-IT" sz="2400" b="1" dirty="0">
                <a:latin typeface="Arial (body)"/>
              </a:rPr>
              <a:t>Risultati delle procedure di conferma esterna</a:t>
            </a:r>
          </a:p>
          <a:p>
            <a:pPr algn="l" eaLnBrk="1" hangingPunct="1">
              <a:defRPr/>
            </a:pPr>
            <a:endParaRPr lang="it-IT" altLang="it-IT" sz="1600" dirty="0"/>
          </a:p>
          <a:p>
            <a:pPr algn="l" eaLnBrk="1" hangingPunct="1">
              <a:defRPr/>
            </a:pPr>
            <a:r>
              <a:rPr lang="it-IT" altLang="it-IT" sz="1600" b="1" dirty="0"/>
              <a:t>Eccezioni</a:t>
            </a:r>
          </a:p>
          <a:p>
            <a:pPr algn="l" eaLnBrk="1" hangingPunct="1">
              <a:defRPr/>
            </a:pPr>
            <a:endParaRPr lang="it-IT" altLang="it-IT" sz="1600" dirty="0"/>
          </a:p>
          <a:p>
            <a:pPr algn="l" eaLnBrk="1" hangingPunct="1">
              <a:defRPr/>
            </a:pPr>
            <a:r>
              <a:rPr lang="it-IT" altLang="it-IT" sz="1600" dirty="0"/>
              <a:t>Il revisore deve indagare sulle eccezioni per stabilire se esse siano o meno indicative di errori nel bilancio.</a:t>
            </a:r>
          </a:p>
          <a:p>
            <a:pPr algn="l" eaLnBrk="1" hangingPunct="1">
              <a:defRPr/>
            </a:pPr>
            <a:endParaRPr lang="it-IT" altLang="it-IT" sz="1600" dirty="0"/>
          </a:p>
          <a:p>
            <a:pPr algn="l" eaLnBrk="1" hangingPunct="1">
              <a:defRPr/>
            </a:pPr>
            <a:r>
              <a:rPr lang="it-IT" altLang="it-IT" sz="1600" dirty="0"/>
              <a:t>Alcune eccezioni non costituiscono errori. Per esempio, il revisore può concludere che le differenze nelle risposte alle richieste di conferma siano dovute alla tempistica, alla quantificazione ovvero ad errori di trascrizione nelle procedure di conferma esterna. </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2" name="TextBox 1">
            <a:extLst>
              <a:ext uri="{FF2B5EF4-FFF2-40B4-BE49-F238E27FC236}">
                <a16:creationId xmlns:a16="http://schemas.microsoft.com/office/drawing/2014/main" id="{4DA05BA1-AF17-3D10-D71A-4139DA53F681}"/>
              </a:ext>
            </a:extLst>
          </p:cNvPr>
          <p:cNvSpPr txBox="1"/>
          <p:nvPr/>
        </p:nvSpPr>
        <p:spPr>
          <a:xfrm>
            <a:off x="7346618" y="409575"/>
            <a:ext cx="1440160" cy="400110"/>
          </a:xfrm>
          <a:prstGeom prst="rect">
            <a:avLst/>
          </a:prstGeom>
          <a:noFill/>
        </p:spPr>
        <p:txBody>
          <a:bodyPr wrap="square" rtlCol="0">
            <a:spAutoFit/>
          </a:bodyPr>
          <a:lstStyle/>
          <a:p>
            <a:r>
              <a:rPr lang="it-IT" sz="2000" dirty="0"/>
              <a:t>4/4</a:t>
            </a:r>
          </a:p>
        </p:txBody>
      </p:sp>
    </p:spTree>
    <p:extLst>
      <p:ext uri="{BB962C8B-B14F-4D97-AF65-F5344CB8AC3E}">
        <p14:creationId xmlns:p14="http://schemas.microsoft.com/office/powerpoint/2010/main" val="33067156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22</a:t>
            </a:fld>
            <a:endParaRPr lang="it-IT" altLang="it-IT"/>
          </a:p>
        </p:txBody>
      </p:sp>
      <p:sp>
        <p:nvSpPr>
          <p:cNvPr id="2052" name="Rectangle 3"/>
          <p:cNvSpPr>
            <a:spLocks noGrp="1" noChangeArrowheads="1"/>
          </p:cNvSpPr>
          <p:nvPr>
            <p:ph type="subTitle" idx="1"/>
          </p:nvPr>
        </p:nvSpPr>
        <p:spPr>
          <a:xfrm>
            <a:off x="242888" y="1363361"/>
            <a:ext cx="8572500" cy="5113039"/>
          </a:xfrm>
        </p:spPr>
        <p:txBody>
          <a:bodyPr/>
          <a:lstStyle/>
          <a:p>
            <a:pPr algn="l" eaLnBrk="1" hangingPunct="1">
              <a:defRPr/>
            </a:pPr>
            <a:r>
              <a:rPr lang="it-IT" altLang="it-IT" sz="2400" b="1" dirty="0">
                <a:latin typeface="Arial (body)"/>
              </a:rPr>
              <a:t>Conferme negative</a:t>
            </a:r>
          </a:p>
          <a:p>
            <a:pPr algn="l" eaLnBrk="1" hangingPunct="1">
              <a:defRPr/>
            </a:pPr>
            <a:endParaRPr lang="it-IT" altLang="it-IT" sz="1600" dirty="0"/>
          </a:p>
          <a:p>
            <a:pPr algn="l" eaLnBrk="1" hangingPunct="1">
              <a:defRPr/>
            </a:pPr>
            <a:r>
              <a:rPr lang="it-IT" altLang="it-IT" sz="1600" dirty="0"/>
              <a:t>Le conferme negative forniscono elementi probativi meno persuasivi rispetto a quelli forniti dalle conferme positive.</a:t>
            </a:r>
          </a:p>
          <a:p>
            <a:pPr algn="l" eaLnBrk="1" hangingPunct="1">
              <a:defRPr/>
            </a:pPr>
            <a:r>
              <a:rPr lang="it-IT" altLang="it-IT" sz="1600" dirty="0"/>
              <a:t>Di conseguenza, il revisore non deve utilizzare le richieste di conferma negativa come uniche procedure di validità per fronteggiare un rischio di errori significativi identificato e valutato a livello di asserzioni, tranne i casi in cui siano presenti tutte le condizioni di seguito riportate:</a:t>
            </a:r>
          </a:p>
          <a:p>
            <a:pPr algn="l" eaLnBrk="1" hangingPunct="1">
              <a:defRPr/>
            </a:pPr>
            <a:r>
              <a:rPr lang="it-IT" altLang="it-IT" sz="1600" dirty="0"/>
              <a:t>a) il revisore ha valutato il rischio di errore significativo basso ed ha acquisito elementi probativi sufficienti e appropriati in merito all’efficacia operativa dei controlli relativi all’asserzione;</a:t>
            </a:r>
          </a:p>
          <a:p>
            <a:pPr algn="l" eaLnBrk="1" hangingPunct="1">
              <a:defRPr/>
            </a:pPr>
            <a:r>
              <a:rPr lang="it-IT" altLang="it-IT" sz="1600" dirty="0"/>
              <a:t>b) la popolazione di voci soggette alle procedure di conferma negativa comprende un elevato numero di esigui ed omogenei saldi contabili, operazioni, o termini e condizioni contrattuali omogenei;</a:t>
            </a:r>
          </a:p>
          <a:p>
            <a:pPr algn="l" eaLnBrk="1" hangingPunct="1">
              <a:defRPr/>
            </a:pPr>
            <a:r>
              <a:rPr lang="it-IT" altLang="it-IT" sz="1600" dirty="0"/>
              <a:t>c) la percentuale di eccezioni attesa è molto bassa;</a:t>
            </a:r>
          </a:p>
          <a:p>
            <a:pPr algn="l" eaLnBrk="1" hangingPunct="1">
              <a:defRPr/>
            </a:pPr>
            <a:r>
              <a:rPr lang="it-IT" altLang="it-IT" sz="1600" dirty="0"/>
              <a:t>d) il revisore non è a conoscenza di circostanze o condizioni che indurrebbero i destinatari delle richieste di conferma negativa a ignorare tali richieste.</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3613810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23</a:t>
            </a:fld>
            <a:endParaRPr lang="it-IT" altLang="it-IT"/>
          </a:p>
        </p:txBody>
      </p:sp>
      <p:sp>
        <p:nvSpPr>
          <p:cNvPr id="2052" name="Rectangle 3"/>
          <p:cNvSpPr>
            <a:spLocks noGrp="1" noChangeArrowheads="1"/>
          </p:cNvSpPr>
          <p:nvPr>
            <p:ph type="subTitle" idx="1"/>
          </p:nvPr>
        </p:nvSpPr>
        <p:spPr>
          <a:xfrm>
            <a:off x="242888" y="1363361"/>
            <a:ext cx="8572500" cy="5113039"/>
          </a:xfrm>
        </p:spPr>
        <p:txBody>
          <a:bodyPr/>
          <a:lstStyle/>
          <a:p>
            <a:pPr algn="l" eaLnBrk="1" hangingPunct="1">
              <a:defRPr/>
            </a:pPr>
            <a:r>
              <a:rPr lang="it-IT" altLang="it-IT" sz="2400" b="1" dirty="0">
                <a:latin typeface="Arial (body)"/>
              </a:rPr>
              <a:t>Valutazione degli elementi probativi acquisiti</a:t>
            </a:r>
          </a:p>
          <a:p>
            <a:pPr algn="l" eaLnBrk="1" hangingPunct="1">
              <a:defRPr/>
            </a:pPr>
            <a:endParaRPr lang="it-IT" altLang="it-IT" sz="1600" dirty="0"/>
          </a:p>
          <a:p>
            <a:pPr algn="l" eaLnBrk="1" hangingPunct="1">
              <a:defRPr/>
            </a:pPr>
            <a:r>
              <a:rPr lang="it-IT" altLang="it-IT" sz="1600" dirty="0"/>
              <a:t>Il revisore deve valutare se i risultati delle procedure di conferma esterna forniscano elementi probativi pertinenti e attendibili, ovvero se siano necessari ulteriori elementi probativi.</a:t>
            </a:r>
          </a:p>
          <a:p>
            <a:pPr algn="l" eaLnBrk="1" hangingPunct="1">
              <a:defRPr/>
            </a:pPr>
            <a:endParaRPr lang="it-IT" altLang="it-IT" sz="1600" dirty="0"/>
          </a:p>
          <a:p>
            <a:pPr algn="l" eaLnBrk="1" hangingPunct="1">
              <a:defRPr/>
            </a:pPr>
            <a:r>
              <a:rPr lang="it-IT" altLang="it-IT" sz="1600" dirty="0"/>
              <a:t>Nel valutare i risultati delle singole richieste di conferma esterna, il revisore può classificare tali risultati come segue:</a:t>
            </a:r>
          </a:p>
          <a:p>
            <a:pPr algn="l" eaLnBrk="1" hangingPunct="1">
              <a:defRPr/>
            </a:pPr>
            <a:r>
              <a:rPr lang="it-IT" altLang="it-IT" sz="1600" dirty="0"/>
              <a:t>a) risposta in accordo;</a:t>
            </a:r>
          </a:p>
          <a:p>
            <a:pPr algn="l" eaLnBrk="1" hangingPunct="1">
              <a:defRPr/>
            </a:pPr>
            <a:r>
              <a:rPr lang="it-IT" altLang="it-IT" sz="1600" dirty="0"/>
              <a:t>b) risposta ritenuta inattendibile;</a:t>
            </a:r>
          </a:p>
          <a:p>
            <a:pPr algn="l" eaLnBrk="1" hangingPunct="1">
              <a:defRPr/>
            </a:pPr>
            <a:r>
              <a:rPr lang="it-IT" altLang="it-IT" sz="1600" dirty="0"/>
              <a:t>c) mancata risposta;</a:t>
            </a:r>
          </a:p>
          <a:p>
            <a:pPr algn="l" eaLnBrk="1" hangingPunct="1">
              <a:defRPr/>
            </a:pPr>
            <a:r>
              <a:rPr lang="it-IT" altLang="it-IT" sz="1600" dirty="0"/>
              <a:t>d) risposta che indica un’eccezione.</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381402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3</a:t>
            </a:fld>
            <a:endParaRPr lang="it-IT" altLang="it-IT"/>
          </a:p>
        </p:txBody>
      </p:sp>
      <p:sp>
        <p:nvSpPr>
          <p:cNvPr id="2052" name="Rectangle 3"/>
          <p:cNvSpPr>
            <a:spLocks noGrp="1" noChangeArrowheads="1"/>
          </p:cNvSpPr>
          <p:nvPr>
            <p:ph type="subTitle" idx="1"/>
          </p:nvPr>
        </p:nvSpPr>
        <p:spPr>
          <a:xfrm>
            <a:off x="323528" y="1468134"/>
            <a:ext cx="8572500" cy="5043635"/>
          </a:xfrm>
        </p:spPr>
        <p:txBody>
          <a:bodyPr/>
          <a:lstStyle/>
          <a:p>
            <a:pPr algn="l" eaLnBrk="1" hangingPunct="1">
              <a:defRPr/>
            </a:pPr>
            <a:r>
              <a:rPr lang="it-IT" altLang="it-IT" sz="2400" b="1" dirty="0">
                <a:latin typeface="Arial (body)"/>
              </a:rPr>
              <a:t>Procedure di conferma esterna per acquisire elementi probativi</a:t>
            </a:r>
          </a:p>
          <a:p>
            <a:pPr algn="l" eaLnBrk="1" hangingPunct="1">
              <a:defRPr/>
            </a:pPr>
            <a:endParaRPr lang="it-IT" altLang="it-IT" sz="900" b="1" dirty="0">
              <a:latin typeface="Arial (body)"/>
            </a:endParaRPr>
          </a:p>
          <a:p>
            <a:pPr algn="l" eaLnBrk="1" hangingPunct="1">
              <a:defRPr/>
            </a:pPr>
            <a:r>
              <a:rPr lang="it-IT" altLang="it-IT" sz="1600" dirty="0">
                <a:latin typeface="Arial (body)"/>
              </a:rPr>
              <a:t>Il principio di revisione internazionale (ISA Italia) n. 500 indica che </a:t>
            </a:r>
            <a:r>
              <a:rPr lang="it-IT" altLang="it-IT" sz="1600" b="1" dirty="0">
                <a:latin typeface="Arial (body)"/>
              </a:rPr>
              <a:t>l’attendibilità degli elementi probativi è influenzata dalla loro </a:t>
            </a:r>
            <a:r>
              <a:rPr lang="it-IT" altLang="it-IT" sz="1600" dirty="0">
                <a:latin typeface="Arial (body)"/>
              </a:rPr>
              <a:t>fonte di </a:t>
            </a:r>
            <a:r>
              <a:rPr lang="it-IT" altLang="it-IT" sz="1600" b="1" dirty="0">
                <a:latin typeface="Arial (body)"/>
              </a:rPr>
              <a:t>provenienza </a:t>
            </a:r>
            <a:r>
              <a:rPr lang="it-IT" altLang="it-IT" sz="1600" dirty="0">
                <a:latin typeface="Arial (body)"/>
              </a:rPr>
              <a:t>e dalla loro natura e dipende dalle circostanze specifiche in cui sono acquisiti.</a:t>
            </a:r>
          </a:p>
          <a:p>
            <a:pPr algn="l" eaLnBrk="1" hangingPunct="1">
              <a:defRPr/>
            </a:pPr>
            <a:r>
              <a:rPr lang="it-IT" altLang="it-IT" sz="1600" dirty="0">
                <a:latin typeface="Arial (body)"/>
              </a:rPr>
              <a:t>Tale principio di revisione include altresì le seguenti considerazioni di carattere generale applicabili agli elementi probativi</a:t>
            </a:r>
          </a:p>
          <a:p>
            <a:pPr algn="l" eaLnBrk="1" hangingPunct="1">
              <a:defRPr/>
            </a:pPr>
            <a:endParaRPr lang="it-IT" altLang="it-IT" sz="1600" dirty="0">
              <a:latin typeface="Arial (body)"/>
            </a:endParaRPr>
          </a:p>
          <a:p>
            <a:pPr marL="285750" indent="-285750" algn="l" eaLnBrk="1" hangingPunct="1">
              <a:buFont typeface="Arial" panose="020B0604020202020204" pitchFamily="34" charset="0"/>
              <a:buChar char="•"/>
              <a:defRPr/>
            </a:pPr>
            <a:r>
              <a:rPr lang="it-IT" altLang="it-IT" sz="1600" dirty="0">
                <a:latin typeface="Arial (body)"/>
              </a:rPr>
              <a:t>gli elementi probativi sono più attendibili quando sono acquisiti da fonti indipendenti esterne all’impresa;</a:t>
            </a:r>
          </a:p>
          <a:p>
            <a:pPr marL="285750" indent="-285750" algn="l" eaLnBrk="1" hangingPunct="1">
              <a:buFont typeface="Arial" panose="020B0604020202020204" pitchFamily="34" charset="0"/>
              <a:buChar char="•"/>
              <a:defRPr/>
            </a:pPr>
            <a:r>
              <a:rPr lang="it-IT" altLang="it-IT" sz="1600" dirty="0">
                <a:latin typeface="Arial (body)"/>
              </a:rPr>
              <a:t>gli elementi probativi acquisiti direttamente dal revisore sono più attendibili di quelli acquisiti indirettamente o per deduzione;</a:t>
            </a:r>
          </a:p>
          <a:p>
            <a:pPr marL="285750" indent="-285750" algn="l" eaLnBrk="1" hangingPunct="1">
              <a:buFont typeface="Arial" panose="020B0604020202020204" pitchFamily="34" charset="0"/>
              <a:buChar char="•"/>
              <a:defRPr/>
            </a:pPr>
            <a:r>
              <a:rPr lang="it-IT" altLang="it-IT" sz="1600" dirty="0">
                <a:latin typeface="Arial (body)"/>
              </a:rPr>
              <a:t>gli elementi probativi sono più attendibili ove esistano in forma documentale, sia essa cartacea, elettronica od in altro formato. </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2" name="TextBox 1">
            <a:extLst>
              <a:ext uri="{FF2B5EF4-FFF2-40B4-BE49-F238E27FC236}">
                <a16:creationId xmlns:a16="http://schemas.microsoft.com/office/drawing/2014/main" id="{BDF11D46-0DF3-0B84-6C37-128A1BF7F521}"/>
              </a:ext>
            </a:extLst>
          </p:cNvPr>
          <p:cNvSpPr txBox="1"/>
          <p:nvPr/>
        </p:nvSpPr>
        <p:spPr>
          <a:xfrm>
            <a:off x="7346618" y="409575"/>
            <a:ext cx="1440160" cy="400110"/>
          </a:xfrm>
          <a:prstGeom prst="rect">
            <a:avLst/>
          </a:prstGeom>
          <a:noFill/>
        </p:spPr>
        <p:txBody>
          <a:bodyPr wrap="square" rtlCol="0">
            <a:spAutoFit/>
          </a:bodyPr>
          <a:lstStyle/>
          <a:p>
            <a:r>
              <a:rPr lang="it-IT" sz="2000" dirty="0"/>
              <a:t>1/2</a:t>
            </a:r>
          </a:p>
        </p:txBody>
      </p:sp>
    </p:spTree>
    <p:extLst>
      <p:ext uri="{BB962C8B-B14F-4D97-AF65-F5344CB8AC3E}">
        <p14:creationId xmlns:p14="http://schemas.microsoft.com/office/powerpoint/2010/main" val="2043388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4</a:t>
            </a:fld>
            <a:endParaRPr lang="it-IT" altLang="it-IT"/>
          </a:p>
        </p:txBody>
      </p:sp>
      <p:sp>
        <p:nvSpPr>
          <p:cNvPr id="2052" name="Rectangle 3"/>
          <p:cNvSpPr>
            <a:spLocks noGrp="1" noChangeArrowheads="1"/>
          </p:cNvSpPr>
          <p:nvPr>
            <p:ph type="subTitle" idx="1"/>
          </p:nvPr>
        </p:nvSpPr>
        <p:spPr>
          <a:xfrm>
            <a:off x="250825" y="1484313"/>
            <a:ext cx="8572500" cy="4032250"/>
          </a:xfrm>
        </p:spPr>
        <p:txBody>
          <a:bodyPr/>
          <a:lstStyle/>
          <a:p>
            <a:pPr algn="l" eaLnBrk="1" hangingPunct="1">
              <a:defRPr/>
            </a:pPr>
            <a:r>
              <a:rPr lang="it-IT" altLang="it-IT" sz="2800" b="1" dirty="0">
                <a:latin typeface="Arial Body"/>
              </a:rPr>
              <a:t>Procedure di conferma esterna per acquisire elementi probativi</a:t>
            </a:r>
          </a:p>
          <a:p>
            <a:pPr algn="l" eaLnBrk="1" hangingPunct="1">
              <a:defRPr/>
            </a:pPr>
            <a:endParaRPr lang="it-IT" altLang="it-IT" sz="1600" dirty="0"/>
          </a:p>
          <a:p>
            <a:pPr algn="l" eaLnBrk="1" hangingPunct="1">
              <a:defRPr/>
            </a:pPr>
            <a:r>
              <a:rPr lang="it-IT" altLang="it-IT" sz="1600" dirty="0"/>
              <a:t>Di conseguenza, gli elementi probativi nella forma di conferme esterne ricevute direttamente dal revisore da parte dei soggetti destinatari della richiesta di conferma (di seguito </a:t>
            </a:r>
            <a:r>
              <a:rPr lang="it-IT" altLang="it-IT" sz="1600" b="1" dirty="0"/>
              <a:t>soggetti </a:t>
            </a:r>
            <a:r>
              <a:rPr lang="it-IT" altLang="it-IT" sz="1600" b="1" dirty="0" err="1"/>
              <a:t>circolarizzati</a:t>
            </a:r>
            <a:r>
              <a:rPr lang="it-IT" altLang="it-IT" sz="1600" dirty="0"/>
              <a:t>) possono essere più attendibili rispetto a quelli generati internamente dall’impresa.</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2" name="TextBox 1"/>
          <p:cNvSpPr txBox="1"/>
          <p:nvPr/>
        </p:nvSpPr>
        <p:spPr>
          <a:xfrm>
            <a:off x="7346618" y="409575"/>
            <a:ext cx="1440160" cy="400110"/>
          </a:xfrm>
          <a:prstGeom prst="rect">
            <a:avLst/>
          </a:prstGeom>
          <a:noFill/>
        </p:spPr>
        <p:txBody>
          <a:bodyPr wrap="square" rtlCol="0">
            <a:spAutoFit/>
          </a:bodyPr>
          <a:lstStyle/>
          <a:p>
            <a:r>
              <a:rPr lang="it-IT" sz="2000" dirty="0"/>
              <a:t>2/2</a:t>
            </a:r>
          </a:p>
        </p:txBody>
      </p:sp>
    </p:spTree>
    <p:extLst>
      <p:ext uri="{BB962C8B-B14F-4D97-AF65-F5344CB8AC3E}">
        <p14:creationId xmlns:p14="http://schemas.microsoft.com/office/powerpoint/2010/main" val="829329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5</a:t>
            </a:fld>
            <a:endParaRPr lang="it-IT" altLang="it-IT"/>
          </a:p>
        </p:txBody>
      </p:sp>
      <p:sp>
        <p:nvSpPr>
          <p:cNvPr id="2052" name="Rectangle 3"/>
          <p:cNvSpPr>
            <a:spLocks noGrp="1" noChangeArrowheads="1"/>
          </p:cNvSpPr>
          <p:nvPr>
            <p:ph type="subTitle" idx="1"/>
          </p:nvPr>
        </p:nvSpPr>
        <p:spPr>
          <a:xfrm>
            <a:off x="250825" y="1484313"/>
            <a:ext cx="8572500" cy="4680992"/>
          </a:xfrm>
        </p:spPr>
        <p:txBody>
          <a:bodyPr/>
          <a:lstStyle/>
          <a:p>
            <a:pPr algn="l" eaLnBrk="1" hangingPunct="1">
              <a:defRPr/>
            </a:pPr>
            <a:r>
              <a:rPr lang="it-IT" altLang="it-IT" sz="2800" b="1" dirty="0">
                <a:latin typeface="Arial Body"/>
              </a:rPr>
              <a:t>Obiettivo del revisore</a:t>
            </a:r>
          </a:p>
          <a:p>
            <a:pPr algn="l" eaLnBrk="1" hangingPunct="1">
              <a:defRPr/>
            </a:pPr>
            <a:endParaRPr lang="it-IT" altLang="it-IT" sz="900" dirty="0"/>
          </a:p>
          <a:p>
            <a:pPr algn="l" eaLnBrk="1" hangingPunct="1">
              <a:defRPr/>
            </a:pPr>
            <a:r>
              <a:rPr lang="it-IT" altLang="it-IT" sz="1600" dirty="0"/>
              <a:t>L’obiettivo del revisore, nell’utilizzare le procedure di conferma esterna, è quello di definire e di svolgere tali procedure al fine di acquisire elementi probativi pertinenti e attendibili.</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836349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6</a:t>
            </a:fld>
            <a:endParaRPr lang="it-IT" altLang="it-IT"/>
          </a:p>
        </p:txBody>
      </p:sp>
      <p:sp>
        <p:nvSpPr>
          <p:cNvPr id="2052" name="Rectangle 3"/>
          <p:cNvSpPr>
            <a:spLocks noGrp="1" noChangeArrowheads="1"/>
          </p:cNvSpPr>
          <p:nvPr>
            <p:ph type="subTitle" idx="1"/>
          </p:nvPr>
        </p:nvSpPr>
        <p:spPr>
          <a:xfrm>
            <a:off x="114300" y="1343287"/>
            <a:ext cx="8572500" cy="5113039"/>
          </a:xfrm>
        </p:spPr>
        <p:txBody>
          <a:bodyPr/>
          <a:lstStyle/>
          <a:p>
            <a:pPr algn="l" eaLnBrk="1" hangingPunct="1">
              <a:defRPr/>
            </a:pPr>
            <a:r>
              <a:rPr lang="it-IT" altLang="it-IT" sz="2800" b="1" dirty="0">
                <a:latin typeface="Trebuchet MS" panose="020B0603020202020204" pitchFamily="34" charset="0"/>
              </a:rPr>
              <a:t>Definizioni:</a:t>
            </a:r>
            <a:endParaRPr lang="it-IT" altLang="it-IT" sz="1800" dirty="0"/>
          </a:p>
          <a:p>
            <a:pPr algn="l" eaLnBrk="1" hangingPunct="1">
              <a:defRPr/>
            </a:pPr>
            <a:endParaRPr lang="it-IT" altLang="it-IT" sz="1600" b="1" dirty="0"/>
          </a:p>
          <a:p>
            <a:pPr marL="342900" indent="-342900" algn="l" eaLnBrk="1" hangingPunct="1">
              <a:buAutoNum type="alphaLcParenR"/>
              <a:defRPr/>
            </a:pPr>
            <a:r>
              <a:rPr lang="it-IT" altLang="it-IT" sz="1600" b="1" dirty="0"/>
              <a:t>Conferma esterna</a:t>
            </a:r>
            <a:r>
              <a:rPr lang="it-IT" altLang="it-IT" sz="1600" dirty="0"/>
              <a:t>: Elemento probativo acquisito come una risposta diretta in forma scritta al revisore da parte di un soggetto terzo (il soggetto </a:t>
            </a:r>
            <a:r>
              <a:rPr lang="it-IT" altLang="it-IT" sz="1600" dirty="0" err="1"/>
              <a:t>circolarizzato</a:t>
            </a:r>
            <a:r>
              <a:rPr lang="it-IT" altLang="it-IT" sz="1600" dirty="0"/>
              <a:t>), in formato cartaceo, elettronico ovvero in altro formato.</a:t>
            </a:r>
          </a:p>
          <a:p>
            <a:pPr marL="342900" indent="-342900" algn="l" eaLnBrk="1" hangingPunct="1">
              <a:buAutoNum type="alphaLcParenR"/>
              <a:defRPr/>
            </a:pPr>
            <a:r>
              <a:rPr lang="it-IT" altLang="it-IT" sz="1600" b="1" dirty="0"/>
              <a:t>Richiesta di conferma positiva</a:t>
            </a:r>
            <a:r>
              <a:rPr lang="it-IT" altLang="it-IT" sz="1600" dirty="0"/>
              <a:t>: Una richiesta al soggetto </a:t>
            </a:r>
            <a:r>
              <a:rPr lang="it-IT" altLang="it-IT" sz="1600" dirty="0" err="1"/>
              <a:t>circolarizzato</a:t>
            </a:r>
            <a:r>
              <a:rPr lang="it-IT" altLang="it-IT" sz="1600" dirty="0"/>
              <a:t> di rispondere direttamente al revisore indicando se esso sia in accordo o in disaccordo con le informazioni contenute nella richiesta, ovvero fornendo le informazioni richieste.</a:t>
            </a:r>
          </a:p>
          <a:p>
            <a:pPr marL="342900" indent="-342900" algn="l" eaLnBrk="1" hangingPunct="1">
              <a:buAutoNum type="alphaLcParenR"/>
              <a:defRPr/>
            </a:pPr>
            <a:r>
              <a:rPr lang="it-IT" altLang="it-IT" sz="1600" b="1" dirty="0"/>
              <a:t>Richiesta di conferma negativa</a:t>
            </a:r>
            <a:r>
              <a:rPr lang="it-IT" altLang="it-IT" sz="1600" dirty="0"/>
              <a:t> – Una richiesta al soggetto </a:t>
            </a:r>
            <a:r>
              <a:rPr lang="it-IT" altLang="it-IT" sz="1600" dirty="0" err="1"/>
              <a:t>circolarizzato</a:t>
            </a:r>
            <a:r>
              <a:rPr lang="it-IT" altLang="it-IT" sz="1600" dirty="0"/>
              <a:t> di rispondere direttamente al revisore soltanto qualora esso sia in disaccordo con le informazioni fornite nella richiesta.</a:t>
            </a:r>
          </a:p>
          <a:p>
            <a:pPr marL="342900" indent="-342900" algn="l" eaLnBrk="1" hangingPunct="1">
              <a:buAutoNum type="alphaLcParenR"/>
              <a:defRPr/>
            </a:pPr>
            <a:r>
              <a:rPr lang="it-IT" altLang="it-IT" sz="1600" b="1" dirty="0"/>
              <a:t>Mancata risposta</a:t>
            </a:r>
            <a:r>
              <a:rPr lang="it-IT" altLang="it-IT" sz="1600" dirty="0"/>
              <a:t> – Il soggetto </a:t>
            </a:r>
            <a:r>
              <a:rPr lang="it-IT" altLang="it-IT" sz="1600" dirty="0" err="1"/>
              <a:t>circolarizzato</a:t>
            </a:r>
            <a:r>
              <a:rPr lang="it-IT" altLang="it-IT" sz="1600" dirty="0"/>
              <a:t> non ha risposto, ovvero non ha risposto in modo completo, ad una richiesta di conferma positiva, ovvero una richiesta di conferma restituita in quanto non recapitata.</a:t>
            </a:r>
          </a:p>
          <a:p>
            <a:pPr marL="342900" indent="-342900" algn="l" eaLnBrk="1" hangingPunct="1">
              <a:buAutoNum type="alphaLcParenR"/>
              <a:defRPr/>
            </a:pPr>
            <a:r>
              <a:rPr lang="it-IT" altLang="it-IT" sz="1600" b="1" dirty="0"/>
              <a:t>Eccezione </a:t>
            </a:r>
            <a:r>
              <a:rPr lang="it-IT" altLang="it-IT" sz="1600" dirty="0"/>
              <a:t>– Una risposta che indica una differenza tra le informazioni per le quali è stata richiesta conferma, o contenute nelle registrazioni dell’impresa, e quelle fornite dal soggetto </a:t>
            </a:r>
            <a:r>
              <a:rPr lang="it-IT" altLang="it-IT" sz="1600" dirty="0" err="1"/>
              <a:t>circolarizzato</a:t>
            </a:r>
            <a:r>
              <a:rPr lang="it-IT" altLang="it-IT" sz="1600" dirty="0"/>
              <a:t>.</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Tree>
    <p:extLst>
      <p:ext uri="{BB962C8B-B14F-4D97-AF65-F5344CB8AC3E}">
        <p14:creationId xmlns:p14="http://schemas.microsoft.com/office/powerpoint/2010/main" val="2291238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7</a:t>
            </a:fld>
            <a:endParaRPr lang="it-IT" altLang="it-IT"/>
          </a:p>
        </p:txBody>
      </p:sp>
      <p:sp>
        <p:nvSpPr>
          <p:cNvPr id="2052" name="Rectangle 3"/>
          <p:cNvSpPr>
            <a:spLocks noGrp="1" noChangeArrowheads="1"/>
          </p:cNvSpPr>
          <p:nvPr>
            <p:ph type="subTitle" idx="1"/>
          </p:nvPr>
        </p:nvSpPr>
        <p:spPr>
          <a:xfrm>
            <a:off x="323528" y="1484313"/>
            <a:ext cx="8572500" cy="5113039"/>
          </a:xfrm>
        </p:spPr>
        <p:txBody>
          <a:bodyPr/>
          <a:lstStyle/>
          <a:p>
            <a:pPr algn="l" eaLnBrk="1" hangingPunct="1">
              <a:defRPr/>
            </a:pPr>
            <a:r>
              <a:rPr lang="it-IT" altLang="it-IT" sz="2800" b="1" dirty="0">
                <a:latin typeface="Trebuchet MS" panose="020B0603020202020204" pitchFamily="34" charset="0"/>
              </a:rPr>
              <a:t>Regole – Procedure di conferma esterna</a:t>
            </a:r>
          </a:p>
          <a:p>
            <a:pPr algn="l" eaLnBrk="1" hangingPunct="1">
              <a:defRPr/>
            </a:pPr>
            <a:endParaRPr lang="it-IT" altLang="it-IT" sz="600" dirty="0"/>
          </a:p>
          <a:p>
            <a:pPr algn="l" eaLnBrk="1" hangingPunct="1">
              <a:defRPr/>
            </a:pPr>
            <a:r>
              <a:rPr lang="it-IT" altLang="it-IT" sz="1600" dirty="0"/>
              <a:t>Il revisore, quando utilizza le procedure di conferma esterna, deve mantenere il controllo sulle richieste di conferma, ciò include:</a:t>
            </a:r>
          </a:p>
          <a:p>
            <a:pPr algn="l" eaLnBrk="1" hangingPunct="1">
              <a:defRPr/>
            </a:pPr>
            <a:endParaRPr lang="it-IT" altLang="it-IT" sz="1600" dirty="0"/>
          </a:p>
          <a:p>
            <a:pPr algn="l" eaLnBrk="1" hangingPunct="1">
              <a:defRPr/>
            </a:pPr>
            <a:r>
              <a:rPr lang="it-IT" altLang="it-IT" sz="1600" dirty="0"/>
              <a:t>a) la determinazione delle informazioni da confermare o da richiedere;</a:t>
            </a:r>
          </a:p>
          <a:p>
            <a:pPr algn="l" eaLnBrk="1" hangingPunct="1">
              <a:defRPr/>
            </a:pPr>
            <a:r>
              <a:rPr lang="it-IT" altLang="it-IT" sz="1600" dirty="0"/>
              <a:t>b) la selezione del soggetto </a:t>
            </a:r>
            <a:r>
              <a:rPr lang="it-IT" altLang="it-IT" sz="1600" dirty="0" err="1"/>
              <a:t>circolarizzato</a:t>
            </a:r>
            <a:r>
              <a:rPr lang="it-IT" altLang="it-IT" sz="1600" dirty="0"/>
              <a:t> appropriato;</a:t>
            </a:r>
          </a:p>
          <a:p>
            <a:pPr algn="l" eaLnBrk="1" hangingPunct="1">
              <a:defRPr/>
            </a:pPr>
            <a:r>
              <a:rPr lang="it-IT" altLang="it-IT" sz="1600" dirty="0"/>
              <a:t>c) la definizione delle richieste di conferma, che includa l’accertamento che le richieste siano correttamente indirizzate e contengano le informazioni per far sì che le risposte siano inviate direttamente al revisore;</a:t>
            </a:r>
          </a:p>
          <a:p>
            <a:pPr algn="l" eaLnBrk="1" hangingPunct="1">
              <a:defRPr/>
            </a:pPr>
            <a:r>
              <a:rPr lang="it-IT" altLang="it-IT" sz="1600" dirty="0"/>
              <a:t>d) l’invio delle richieste al soggetto </a:t>
            </a:r>
            <a:r>
              <a:rPr lang="it-IT" altLang="it-IT" sz="1600" dirty="0" err="1"/>
              <a:t>circolarizzato</a:t>
            </a:r>
            <a:r>
              <a:rPr lang="it-IT" altLang="it-IT" sz="1600" dirty="0"/>
              <a:t>, inclusi i solleciti alle richieste.</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6" name="TextBox 5"/>
          <p:cNvSpPr txBox="1"/>
          <p:nvPr/>
        </p:nvSpPr>
        <p:spPr>
          <a:xfrm>
            <a:off x="7346618" y="409575"/>
            <a:ext cx="1440160" cy="400110"/>
          </a:xfrm>
          <a:prstGeom prst="rect">
            <a:avLst/>
          </a:prstGeom>
          <a:noFill/>
        </p:spPr>
        <p:txBody>
          <a:bodyPr wrap="square" rtlCol="0">
            <a:spAutoFit/>
          </a:bodyPr>
          <a:lstStyle/>
          <a:p>
            <a:r>
              <a:rPr lang="it-IT" sz="2000" dirty="0"/>
              <a:t>1/6</a:t>
            </a:r>
          </a:p>
        </p:txBody>
      </p:sp>
    </p:spTree>
    <p:extLst>
      <p:ext uri="{BB962C8B-B14F-4D97-AF65-F5344CB8AC3E}">
        <p14:creationId xmlns:p14="http://schemas.microsoft.com/office/powerpoint/2010/main" val="766196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8</a:t>
            </a:fld>
            <a:endParaRPr lang="it-IT" altLang="it-IT"/>
          </a:p>
        </p:txBody>
      </p:sp>
      <p:sp>
        <p:nvSpPr>
          <p:cNvPr id="2052" name="Rectangle 3"/>
          <p:cNvSpPr>
            <a:spLocks noGrp="1" noChangeArrowheads="1"/>
          </p:cNvSpPr>
          <p:nvPr>
            <p:ph type="subTitle" idx="1"/>
          </p:nvPr>
        </p:nvSpPr>
        <p:spPr>
          <a:xfrm>
            <a:off x="323528" y="1484313"/>
            <a:ext cx="8572500" cy="5113039"/>
          </a:xfrm>
        </p:spPr>
        <p:txBody>
          <a:bodyPr/>
          <a:lstStyle/>
          <a:p>
            <a:pPr algn="l" eaLnBrk="1" hangingPunct="1">
              <a:defRPr/>
            </a:pPr>
            <a:r>
              <a:rPr lang="it-IT" altLang="it-IT" sz="2800" b="1" dirty="0">
                <a:latin typeface="Trebuchet MS" panose="020B0603020202020204" pitchFamily="34" charset="0"/>
              </a:rPr>
              <a:t>Regole – Procedure di conferma esterna</a:t>
            </a:r>
          </a:p>
          <a:p>
            <a:pPr algn="l" eaLnBrk="1" hangingPunct="1">
              <a:defRPr/>
            </a:pPr>
            <a:endParaRPr lang="it-IT" altLang="it-IT" sz="600" dirty="0"/>
          </a:p>
          <a:p>
            <a:pPr algn="l" eaLnBrk="1" hangingPunct="1">
              <a:defRPr/>
            </a:pPr>
            <a:r>
              <a:rPr lang="it-IT" altLang="it-IT" sz="1600" dirty="0"/>
              <a:t>a) la determinazione delle informazioni da confermare o da richiedere</a:t>
            </a:r>
          </a:p>
          <a:p>
            <a:pPr algn="l" eaLnBrk="1" hangingPunct="1">
              <a:defRPr/>
            </a:pPr>
            <a:endParaRPr lang="it-IT" altLang="it-IT" sz="1600" dirty="0"/>
          </a:p>
          <a:p>
            <a:pPr algn="l" eaLnBrk="1" hangingPunct="1">
              <a:defRPr/>
            </a:pPr>
            <a:r>
              <a:rPr lang="it-IT" altLang="it-IT" sz="1600" dirty="0"/>
              <a:t>Le procedure di conferma esterna sono svolte spesso per confermare o richiedere informazioni sui saldi contabili e sui loro elementi.</a:t>
            </a:r>
          </a:p>
          <a:p>
            <a:pPr algn="l" eaLnBrk="1" hangingPunct="1">
              <a:defRPr/>
            </a:pPr>
            <a:r>
              <a:rPr lang="it-IT" altLang="it-IT" sz="1600" dirty="0"/>
              <a:t>Esse possono essere utilizzate anche per confermare i termini di accordi, contratti, ovvero le operazioni tra un’impresa e le altre parti, ovvero per confermare l’assenza di alcune condizioni, quale un “accordo a latere”. </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6" name="TextBox 5"/>
          <p:cNvSpPr txBox="1"/>
          <p:nvPr/>
        </p:nvSpPr>
        <p:spPr>
          <a:xfrm>
            <a:off x="7346618" y="409575"/>
            <a:ext cx="1440160" cy="400110"/>
          </a:xfrm>
          <a:prstGeom prst="rect">
            <a:avLst/>
          </a:prstGeom>
          <a:noFill/>
        </p:spPr>
        <p:txBody>
          <a:bodyPr wrap="square" rtlCol="0">
            <a:spAutoFit/>
          </a:bodyPr>
          <a:lstStyle/>
          <a:p>
            <a:r>
              <a:rPr lang="it-IT" sz="2000" dirty="0"/>
              <a:t>2/6</a:t>
            </a:r>
          </a:p>
        </p:txBody>
      </p:sp>
    </p:spTree>
    <p:extLst>
      <p:ext uri="{BB962C8B-B14F-4D97-AF65-F5344CB8AC3E}">
        <p14:creationId xmlns:p14="http://schemas.microsoft.com/office/powerpoint/2010/main" val="2606581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egnaposto numero diapositiva 5"/>
          <p:cNvSpPr>
            <a:spLocks noGrp="1"/>
          </p:cNvSpPr>
          <p:nvPr>
            <p:ph type="sldNum" sz="quarter" idx="12"/>
          </p:nvPr>
        </p:nvSpPr>
        <p:spPr/>
        <p:txBody>
          <a:bodyPr/>
          <a:lstStyle/>
          <a:p>
            <a:pPr>
              <a:defRPr/>
            </a:pPr>
            <a:fld id="{00F97473-A63C-4E19-843A-8B34829DB803}" type="slidenum">
              <a:rPr lang="it-IT" altLang="it-IT" smtClean="0"/>
              <a:pPr>
                <a:defRPr/>
              </a:pPr>
              <a:t>9</a:t>
            </a:fld>
            <a:endParaRPr lang="it-IT" altLang="it-IT"/>
          </a:p>
        </p:txBody>
      </p:sp>
      <p:sp>
        <p:nvSpPr>
          <p:cNvPr id="2052" name="Rectangle 3"/>
          <p:cNvSpPr>
            <a:spLocks noGrp="1" noChangeArrowheads="1"/>
          </p:cNvSpPr>
          <p:nvPr>
            <p:ph type="subTitle" idx="1"/>
          </p:nvPr>
        </p:nvSpPr>
        <p:spPr>
          <a:xfrm>
            <a:off x="323528" y="1484313"/>
            <a:ext cx="8572500" cy="5113039"/>
          </a:xfrm>
        </p:spPr>
        <p:txBody>
          <a:bodyPr/>
          <a:lstStyle/>
          <a:p>
            <a:pPr algn="l" eaLnBrk="1" hangingPunct="1">
              <a:defRPr/>
            </a:pPr>
            <a:r>
              <a:rPr lang="it-IT" altLang="it-IT" sz="2800" b="1" dirty="0">
                <a:latin typeface="Trebuchet MS" panose="020B0603020202020204" pitchFamily="34" charset="0"/>
              </a:rPr>
              <a:t>Regole – Procedure di conferma esterna</a:t>
            </a:r>
          </a:p>
          <a:p>
            <a:pPr algn="l" eaLnBrk="1" hangingPunct="1">
              <a:defRPr/>
            </a:pPr>
            <a:endParaRPr lang="it-IT" altLang="it-IT" sz="600" dirty="0"/>
          </a:p>
          <a:p>
            <a:pPr algn="l" eaLnBrk="1" hangingPunct="1">
              <a:defRPr/>
            </a:pPr>
            <a:r>
              <a:rPr lang="it-IT" altLang="it-IT" sz="1600" dirty="0"/>
              <a:t>b) la selezione del soggetto </a:t>
            </a:r>
            <a:r>
              <a:rPr lang="it-IT" altLang="it-IT" sz="1600" dirty="0" err="1"/>
              <a:t>circolarizzato</a:t>
            </a:r>
            <a:r>
              <a:rPr lang="it-IT" altLang="it-IT" sz="1600" dirty="0"/>
              <a:t> appropriato</a:t>
            </a:r>
          </a:p>
          <a:p>
            <a:pPr algn="l" eaLnBrk="1" hangingPunct="1">
              <a:defRPr/>
            </a:pPr>
            <a:endParaRPr lang="it-IT" altLang="it-IT" sz="1600" dirty="0"/>
          </a:p>
          <a:p>
            <a:pPr algn="l" eaLnBrk="1" hangingPunct="1">
              <a:defRPr/>
            </a:pPr>
            <a:r>
              <a:rPr lang="it-IT" altLang="it-IT" sz="1600" dirty="0"/>
              <a:t>Le risposte alle richieste di conferma forniscono elementi probativi più pertinenti e attendibili quando le richieste di conferma sono inviate ad un soggetto </a:t>
            </a:r>
            <a:r>
              <a:rPr lang="it-IT" altLang="it-IT" sz="1600" dirty="0" err="1"/>
              <a:t>circolarizzato</a:t>
            </a:r>
            <a:r>
              <a:rPr lang="it-IT" altLang="it-IT" sz="1600" dirty="0"/>
              <a:t> che il revisore ritiene abbia le conoscenze necessarie sulle informazioni da confermare.</a:t>
            </a:r>
          </a:p>
        </p:txBody>
      </p:sp>
      <p:sp>
        <p:nvSpPr>
          <p:cNvPr id="2053" name="Rectangle 8"/>
          <p:cNvSpPr>
            <a:spLocks noChangeArrowheads="1"/>
          </p:cNvSpPr>
          <p:nvPr/>
        </p:nvSpPr>
        <p:spPr bwMode="auto">
          <a:xfrm>
            <a:off x="1042988" y="5589588"/>
            <a:ext cx="7772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it-IT" altLang="it-IT" sz="1400" b="1" dirty="0">
              <a:solidFill>
                <a:schemeClr val="tx2"/>
              </a:solidFill>
            </a:endParaRPr>
          </a:p>
        </p:txBody>
      </p:sp>
      <p:sp>
        <p:nvSpPr>
          <p:cNvPr id="6" name="TextBox 5"/>
          <p:cNvSpPr txBox="1"/>
          <p:nvPr/>
        </p:nvSpPr>
        <p:spPr>
          <a:xfrm>
            <a:off x="7346618" y="409575"/>
            <a:ext cx="1440160" cy="400110"/>
          </a:xfrm>
          <a:prstGeom prst="rect">
            <a:avLst/>
          </a:prstGeom>
          <a:noFill/>
        </p:spPr>
        <p:txBody>
          <a:bodyPr wrap="square" rtlCol="0">
            <a:spAutoFit/>
          </a:bodyPr>
          <a:lstStyle/>
          <a:p>
            <a:r>
              <a:rPr lang="it-IT" sz="2000" dirty="0"/>
              <a:t>3/6</a:t>
            </a:r>
          </a:p>
        </p:txBody>
      </p:sp>
    </p:spTree>
    <p:extLst>
      <p:ext uri="{BB962C8B-B14F-4D97-AF65-F5344CB8AC3E}">
        <p14:creationId xmlns:p14="http://schemas.microsoft.com/office/powerpoint/2010/main" val="1260140716"/>
      </p:ext>
    </p:extLst>
  </p:cSld>
  <p:clrMapOvr>
    <a:masterClrMapping/>
  </p:clrMapOvr>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it-IT"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it-IT" sz="3200" b="0" i="0" u="none" strike="noStrike" cap="none" normalizeH="0" baseline="0" smtClean="0">
            <a:ln>
              <a:noFill/>
            </a:ln>
            <a:solidFill>
              <a:schemeClr val="tx1"/>
            </a:solidFill>
            <a:effectLst/>
            <a:latin typeface="Arial" charset="0"/>
          </a:defRPr>
        </a:defPPr>
      </a:lst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ZMExtensions</vt:lpwstr>
  </property>
  <property fmtid="{D5CDD505-2E9C-101B-9397-08002B2CF9AE}" pid="3" name="SizeBefore">
    <vt:lpwstr>157737</vt:lpwstr>
  </property>
  <property fmtid="{D5CDD505-2E9C-101B-9397-08002B2CF9AE}" pid="4" name="OptimizationTime">
    <vt:lpwstr>20241121_1100</vt:lpwstr>
  </property>
</Properties>
</file>

<file path=docProps/app.xml><?xml version="1.0" encoding="utf-8"?>
<Properties xmlns="http://schemas.openxmlformats.org/officeDocument/2006/extended-properties" xmlns:vt="http://schemas.openxmlformats.org/officeDocument/2006/docPropsVTypes">
  <TotalTime>9128</TotalTime>
  <Words>2308</Words>
  <Application>Microsoft Office PowerPoint</Application>
  <PresentationFormat>On-screen Show (4:3)</PresentationFormat>
  <Paragraphs>239</Paragraphs>
  <Slides>23</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Arial (body)</vt:lpstr>
      <vt:lpstr>Arial Body</vt:lpstr>
      <vt:lpstr>Arial(body)</vt:lpstr>
      <vt:lpstr>EYInterstate</vt:lpstr>
      <vt:lpstr>Trebuchet MS</vt:lpstr>
      <vt:lpstr>Struttura predefinita</vt:lpstr>
      <vt:lpstr>Corso di formazione per revisori legali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BDO Sala Scelsi Farina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di Alta Formazione</dc:title>
  <dc:creator>NaBdo</dc:creator>
  <cp:lastModifiedBy>Gennaro Pignatiello</cp:lastModifiedBy>
  <cp:revision>876</cp:revision>
  <dcterms:created xsi:type="dcterms:W3CDTF">2007-05-17T14:29:45Z</dcterms:created>
  <dcterms:modified xsi:type="dcterms:W3CDTF">2024-11-17T22:31:33Z</dcterms:modified>
</cp:coreProperties>
</file>