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3.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6" r:id="rId1"/>
    <p:sldMasterId id="2147483708" r:id="rId2"/>
    <p:sldMasterId id="2147483680" r:id="rId3"/>
    <p:sldMasterId id="2147483694" r:id="rId4"/>
  </p:sldMasterIdLst>
  <p:notesMasterIdLst>
    <p:notesMasterId r:id="rId28"/>
  </p:notesMasterIdLst>
  <p:handoutMasterIdLst>
    <p:handoutMasterId r:id="rId29"/>
  </p:handoutMasterIdLst>
  <p:sldIdLst>
    <p:sldId id="396" r:id="rId5"/>
    <p:sldId id="257" r:id="rId6"/>
    <p:sldId id="259" r:id="rId7"/>
    <p:sldId id="403" r:id="rId8"/>
    <p:sldId id="406" r:id="rId9"/>
    <p:sldId id="404" r:id="rId10"/>
    <p:sldId id="405" r:id="rId11"/>
    <p:sldId id="407" r:id="rId12"/>
    <p:sldId id="408" r:id="rId13"/>
    <p:sldId id="410" r:id="rId14"/>
    <p:sldId id="415" r:id="rId15"/>
    <p:sldId id="417" r:id="rId16"/>
    <p:sldId id="418" r:id="rId17"/>
    <p:sldId id="419" r:id="rId18"/>
    <p:sldId id="421" r:id="rId19"/>
    <p:sldId id="420" r:id="rId20"/>
    <p:sldId id="422" r:id="rId21"/>
    <p:sldId id="423" r:id="rId22"/>
    <p:sldId id="412" r:id="rId23"/>
    <p:sldId id="413" r:id="rId24"/>
    <p:sldId id="424" r:id="rId25"/>
    <p:sldId id="425" r:id="rId26"/>
    <p:sldId id="300" r:id="rId27"/>
  </p:sldIdLst>
  <p:sldSz cx="12198350" cy="6858000"/>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7">
          <p15:clr>
            <a:srgbClr val="A4A3A4"/>
          </p15:clr>
        </p15:guide>
        <p15:guide id="2" orient="horz" pos="664">
          <p15:clr>
            <a:srgbClr val="A4A3A4"/>
          </p15:clr>
        </p15:guide>
        <p15:guide id="3" orient="horz" pos="3871">
          <p15:clr>
            <a:srgbClr val="A4A3A4"/>
          </p15:clr>
        </p15:guide>
        <p15:guide id="4" orient="horz" pos="898">
          <p15:clr>
            <a:srgbClr val="A4A3A4"/>
          </p15:clr>
        </p15:guide>
        <p15:guide id="5" orient="horz" pos="126">
          <p15:clr>
            <a:srgbClr val="A4A3A4"/>
          </p15:clr>
        </p15:guide>
        <p15:guide id="6" orient="horz" pos="1258">
          <p15:clr>
            <a:srgbClr val="A4A3A4"/>
          </p15:clr>
        </p15:guide>
        <p15:guide id="7" orient="horz" pos="388">
          <p15:clr>
            <a:srgbClr val="A4A3A4"/>
          </p15:clr>
        </p15:guide>
        <p15:guide id="8" orient="horz" pos="4192">
          <p15:clr>
            <a:srgbClr val="A4A3A4"/>
          </p15:clr>
        </p15:guide>
        <p15:guide id="9" orient="horz" pos="4077">
          <p15:clr>
            <a:srgbClr val="A4A3A4"/>
          </p15:clr>
        </p15:guide>
        <p15:guide id="10" pos="3842">
          <p15:clr>
            <a:srgbClr val="A4A3A4"/>
          </p15:clr>
        </p15:guide>
        <p15:guide id="11" pos="384">
          <p15:clr>
            <a:srgbClr val="A4A3A4"/>
          </p15:clr>
        </p15:guide>
        <p15:guide id="12" pos="7299">
          <p15:clr>
            <a:srgbClr val="A4A3A4"/>
          </p15:clr>
        </p15:guide>
        <p15:guide id="13" pos="3905">
          <p15:clr>
            <a:srgbClr val="A4A3A4"/>
          </p15:clr>
        </p15:guide>
        <p15:guide id="14" pos="3791">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03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200"/>
    <a:srgbClr val="FFFFFF"/>
    <a:srgbClr val="808080"/>
    <a:srgbClr val="999999"/>
    <a:srgbClr val="000000"/>
    <a:srgbClr val="DEDBD7"/>
    <a:srgbClr val="FFE600"/>
    <a:srgbClr val="404040"/>
    <a:srgbClr val="FF00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99" autoAdjust="0"/>
    <p:restoredTop sz="85551" autoAdjust="0"/>
  </p:normalViewPr>
  <p:slideViewPr>
    <p:cSldViewPr snapToGrid="0" snapToObjects="1" showGuides="1">
      <p:cViewPr varScale="1">
        <p:scale>
          <a:sx n="86" d="100"/>
          <a:sy n="86" d="100"/>
        </p:scale>
        <p:origin x="686" y="58"/>
      </p:cViewPr>
      <p:guideLst>
        <p:guide orient="horz" pos="3127"/>
        <p:guide orient="horz" pos="664"/>
        <p:guide orient="horz" pos="3871"/>
        <p:guide orient="horz" pos="898"/>
        <p:guide orient="horz" pos="126"/>
        <p:guide orient="horz" pos="1258"/>
        <p:guide orient="horz" pos="388"/>
        <p:guide orient="horz" pos="4192"/>
        <p:guide orient="horz" pos="4077"/>
        <p:guide pos="3842"/>
        <p:guide pos="384"/>
        <p:guide pos="7299"/>
        <p:guide pos="3905"/>
        <p:guide pos="3791"/>
      </p:guideLst>
    </p:cSldViewPr>
  </p:slideViewPr>
  <p:notesTextViewPr>
    <p:cViewPr>
      <p:scale>
        <a:sx n="100" d="100"/>
        <a:sy n="100" d="100"/>
      </p:scale>
      <p:origin x="0" y="0"/>
    </p:cViewPr>
  </p:notesTextViewPr>
  <p:sorterViewPr>
    <p:cViewPr>
      <p:scale>
        <a:sx n="66" d="100"/>
        <a:sy n="66" d="100"/>
      </p:scale>
      <p:origin x="0" y="-5400"/>
    </p:cViewPr>
  </p:sorterViewPr>
  <p:notesViewPr>
    <p:cSldViewPr snapToGrid="0" snapToObjects="1" showGuides="1">
      <p:cViewPr varScale="1">
        <p:scale>
          <a:sx n="69" d="100"/>
          <a:sy n="69" d="100"/>
        </p:scale>
        <p:origin x="2388" y="84"/>
      </p:cViewPr>
      <p:guideLst>
        <p:guide orient="horz" pos="3131"/>
        <p:guide pos="214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7047"/>
          </a:xfrm>
          <a:prstGeom prst="rect">
            <a:avLst/>
          </a:prstGeom>
        </p:spPr>
        <p:txBody>
          <a:bodyPr vert="horz" lIns="92492" tIns="46246" rIns="92492" bIns="46246" rtlCol="0"/>
          <a:lstStyle>
            <a:lvl1pPr algn="l">
              <a:defRPr sz="1200"/>
            </a:lvl1pPr>
          </a:lstStyle>
          <a:p>
            <a:endParaRPr lang="en-GB" dirty="0">
              <a:latin typeface="Arial" pitchFamily="34" charset="0"/>
            </a:endParaRPr>
          </a:p>
        </p:txBody>
      </p:sp>
      <p:sp>
        <p:nvSpPr>
          <p:cNvPr id="3" name="Date Placeholder 2"/>
          <p:cNvSpPr>
            <a:spLocks noGrp="1"/>
          </p:cNvSpPr>
          <p:nvPr>
            <p:ph type="dt" sz="quarter" idx="1"/>
          </p:nvPr>
        </p:nvSpPr>
        <p:spPr>
          <a:xfrm>
            <a:off x="3856738" y="0"/>
            <a:ext cx="2950475" cy="497047"/>
          </a:xfrm>
          <a:prstGeom prst="rect">
            <a:avLst/>
          </a:prstGeom>
        </p:spPr>
        <p:txBody>
          <a:bodyPr vert="horz" lIns="92492" tIns="46246" rIns="92492" bIns="46246" rtlCol="0"/>
          <a:lstStyle>
            <a:lvl1pPr algn="r">
              <a:defRPr sz="1200"/>
            </a:lvl1pPr>
          </a:lstStyle>
          <a:p>
            <a:fld id="{75A85089-C692-4DEA-AC49-04CF34D4FE14}" type="datetimeFigureOut">
              <a:rPr lang="en-GB" smtClean="0">
                <a:latin typeface="Arial" pitchFamily="34" charset="0"/>
              </a:rPr>
              <a:pPr/>
              <a:t>04/11/2024</a:t>
            </a:fld>
            <a:endParaRPr lang="en-GB" dirty="0">
              <a:latin typeface="Arial" pitchFamily="34" charset="0"/>
            </a:endParaRPr>
          </a:p>
        </p:txBody>
      </p:sp>
      <p:sp>
        <p:nvSpPr>
          <p:cNvPr id="4" name="Footer Placeholder 3"/>
          <p:cNvSpPr>
            <a:spLocks noGrp="1"/>
          </p:cNvSpPr>
          <p:nvPr>
            <p:ph type="ftr" sz="quarter" idx="2"/>
          </p:nvPr>
        </p:nvSpPr>
        <p:spPr>
          <a:xfrm>
            <a:off x="0" y="9442153"/>
            <a:ext cx="2950475" cy="497047"/>
          </a:xfrm>
          <a:prstGeom prst="rect">
            <a:avLst/>
          </a:prstGeom>
        </p:spPr>
        <p:txBody>
          <a:bodyPr vert="horz" lIns="92492" tIns="46246" rIns="92492" bIns="46246" rtlCol="0" anchor="b"/>
          <a:lstStyle>
            <a:lvl1pPr algn="l">
              <a:defRPr sz="1200"/>
            </a:lvl1pPr>
          </a:lstStyle>
          <a:p>
            <a:endParaRPr lang="en-GB" dirty="0">
              <a:latin typeface="Arial" pitchFamily="34" charset="0"/>
            </a:endParaRPr>
          </a:p>
        </p:txBody>
      </p:sp>
      <p:sp>
        <p:nvSpPr>
          <p:cNvPr id="5" name="Slide Number Placeholder 4"/>
          <p:cNvSpPr>
            <a:spLocks noGrp="1"/>
          </p:cNvSpPr>
          <p:nvPr>
            <p:ph type="sldNum" sz="quarter" idx="3"/>
          </p:nvPr>
        </p:nvSpPr>
        <p:spPr>
          <a:xfrm>
            <a:off x="3856738" y="9442153"/>
            <a:ext cx="2950475" cy="497047"/>
          </a:xfrm>
          <a:prstGeom prst="rect">
            <a:avLst/>
          </a:prstGeom>
        </p:spPr>
        <p:txBody>
          <a:bodyPr vert="horz" lIns="92492" tIns="46246" rIns="92492" bIns="46246" rtlCol="0" anchor="b"/>
          <a:lstStyle>
            <a:lvl1pPr algn="r">
              <a:defRPr sz="1200"/>
            </a:lvl1pPr>
          </a:lstStyle>
          <a:p>
            <a:fld id="{D3A5C721-4BB5-4DB6-AD65-4BA2A62B05B6}" type="slidenum">
              <a:rPr lang="en-GB" smtClean="0">
                <a:latin typeface="Arial" pitchFamily="34" charset="0"/>
              </a:rPr>
              <a:pPr/>
              <a:t>‹#›</a:t>
            </a:fld>
            <a:endParaRPr lang="en-GB" dirty="0">
              <a:latin typeface="Arial" pitchFamily="34" charset="0"/>
            </a:endParaRPr>
          </a:p>
        </p:txBody>
      </p:sp>
    </p:spTree>
    <p:extLst>
      <p:ext uri="{BB962C8B-B14F-4D97-AF65-F5344CB8AC3E}">
        <p14:creationId xmlns:p14="http://schemas.microsoft.com/office/powerpoint/2010/main" val="1991632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7047"/>
          </a:xfrm>
          <a:prstGeom prst="rect">
            <a:avLst/>
          </a:prstGeom>
        </p:spPr>
        <p:txBody>
          <a:bodyPr vert="horz" lIns="92492" tIns="46246" rIns="92492" bIns="46246" rtlCol="0"/>
          <a:lstStyle>
            <a:lvl1pPr algn="l">
              <a:defRPr sz="1200">
                <a:latin typeface="Arial" pitchFamily="34" charset="0"/>
              </a:defRPr>
            </a:lvl1pPr>
          </a:lstStyle>
          <a:p>
            <a:endParaRPr lang="en-GB" dirty="0"/>
          </a:p>
        </p:txBody>
      </p:sp>
      <p:sp>
        <p:nvSpPr>
          <p:cNvPr id="3" name="Date Placeholder 2"/>
          <p:cNvSpPr>
            <a:spLocks noGrp="1"/>
          </p:cNvSpPr>
          <p:nvPr>
            <p:ph type="dt" idx="1"/>
          </p:nvPr>
        </p:nvSpPr>
        <p:spPr>
          <a:xfrm>
            <a:off x="3856738" y="0"/>
            <a:ext cx="2950475" cy="497047"/>
          </a:xfrm>
          <a:prstGeom prst="rect">
            <a:avLst/>
          </a:prstGeom>
        </p:spPr>
        <p:txBody>
          <a:bodyPr vert="horz" lIns="92492" tIns="46246" rIns="92492" bIns="46246" rtlCol="0"/>
          <a:lstStyle>
            <a:lvl1pPr algn="r">
              <a:defRPr sz="1200">
                <a:latin typeface="Arial" pitchFamily="34" charset="0"/>
              </a:defRPr>
            </a:lvl1pPr>
          </a:lstStyle>
          <a:p>
            <a:fld id="{8045EBA9-A28D-4849-BFEA-AA04F6A21B63}" type="datetimeFigureOut">
              <a:rPr lang="en-GB" smtClean="0"/>
              <a:pPr/>
              <a:t>04/11/2024</a:t>
            </a:fld>
            <a:endParaRPr lang="en-GB" dirty="0"/>
          </a:p>
        </p:txBody>
      </p:sp>
      <p:sp>
        <p:nvSpPr>
          <p:cNvPr id="4" name="Slide Image Placeholder 3"/>
          <p:cNvSpPr>
            <a:spLocks noGrp="1" noRot="1" noChangeAspect="1"/>
          </p:cNvSpPr>
          <p:nvPr>
            <p:ph type="sldImg" idx="2"/>
          </p:nvPr>
        </p:nvSpPr>
        <p:spPr>
          <a:xfrm>
            <a:off x="88900" y="744538"/>
            <a:ext cx="6630988" cy="3729037"/>
          </a:xfrm>
          <a:prstGeom prst="rect">
            <a:avLst/>
          </a:prstGeom>
          <a:noFill/>
          <a:ln w="12700">
            <a:solidFill>
              <a:prstClr val="black"/>
            </a:solidFill>
          </a:ln>
        </p:spPr>
        <p:txBody>
          <a:bodyPr vert="horz" lIns="92492" tIns="46246" rIns="92492" bIns="46246" rtlCol="0" anchor="ctr"/>
          <a:lstStyle/>
          <a:p>
            <a:endParaRPr lang="en-GB" dirty="0"/>
          </a:p>
        </p:txBody>
      </p:sp>
      <p:sp>
        <p:nvSpPr>
          <p:cNvPr id="5" name="Notes Placeholder 4"/>
          <p:cNvSpPr>
            <a:spLocks noGrp="1"/>
          </p:cNvSpPr>
          <p:nvPr>
            <p:ph type="body" sz="quarter" idx="3"/>
          </p:nvPr>
        </p:nvSpPr>
        <p:spPr>
          <a:xfrm>
            <a:off x="680879" y="4721940"/>
            <a:ext cx="5447030" cy="4473417"/>
          </a:xfrm>
          <a:prstGeom prst="rect">
            <a:avLst/>
          </a:prstGeom>
        </p:spPr>
        <p:txBody>
          <a:bodyPr vert="horz" lIns="92492" tIns="46246" rIns="92492" bIns="46246"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9442153"/>
            <a:ext cx="2950475" cy="497047"/>
          </a:xfrm>
          <a:prstGeom prst="rect">
            <a:avLst/>
          </a:prstGeom>
        </p:spPr>
        <p:txBody>
          <a:bodyPr vert="horz" lIns="92492" tIns="46246" rIns="92492" bIns="46246" rtlCol="0" anchor="b"/>
          <a:lstStyle>
            <a:lvl1pPr algn="l">
              <a:defRPr sz="1200">
                <a:latin typeface="Arial" pitchFamily="34" charset="0"/>
              </a:defRPr>
            </a:lvl1pPr>
          </a:lstStyle>
          <a:p>
            <a:endParaRPr lang="en-GB" dirty="0"/>
          </a:p>
        </p:txBody>
      </p:sp>
      <p:sp>
        <p:nvSpPr>
          <p:cNvPr id="7" name="Slide Number Placeholder 6"/>
          <p:cNvSpPr>
            <a:spLocks noGrp="1"/>
          </p:cNvSpPr>
          <p:nvPr>
            <p:ph type="sldNum" sz="quarter" idx="5"/>
          </p:nvPr>
        </p:nvSpPr>
        <p:spPr>
          <a:xfrm>
            <a:off x="3856738" y="9442153"/>
            <a:ext cx="2950475" cy="497047"/>
          </a:xfrm>
          <a:prstGeom prst="rect">
            <a:avLst/>
          </a:prstGeom>
        </p:spPr>
        <p:txBody>
          <a:bodyPr vert="horz" lIns="92492" tIns="46246" rIns="92492" bIns="46246" rtlCol="0" anchor="b"/>
          <a:lstStyle>
            <a:lvl1pPr algn="r">
              <a:defRPr sz="1200">
                <a:latin typeface="Arial" pitchFamily="34" charset="0"/>
              </a:defRPr>
            </a:lvl1pPr>
          </a:lstStyle>
          <a:p>
            <a:fld id="{5B43D19E-BFDB-4C92-8EDD-32EDDA8F41DF}" type="slidenum">
              <a:rPr lang="en-GB" smtClean="0"/>
              <a:pPr/>
              <a:t>‹#›</a:t>
            </a:fld>
            <a:endParaRPr lang="en-GB" dirty="0"/>
          </a:p>
        </p:txBody>
      </p:sp>
    </p:spTree>
    <p:extLst>
      <p:ext uri="{BB962C8B-B14F-4D97-AF65-F5344CB8AC3E}">
        <p14:creationId xmlns:p14="http://schemas.microsoft.com/office/powerpoint/2010/main" val="1606270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916">
              <a:defRPr/>
            </a:pPr>
            <a:r>
              <a:rPr lang="en-GB" dirty="0"/>
              <a:t>This is a predetermined divider slide and should not be modified.</a:t>
            </a:r>
            <a:endParaRPr lang="en-US" dirty="0"/>
          </a:p>
          <a:p>
            <a:endParaRPr lang="en-US"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23</a:t>
            </a:fld>
            <a:endParaRPr lang="en-GB"/>
          </a:p>
        </p:txBody>
      </p:sp>
    </p:spTree>
    <p:extLst>
      <p:ext uri="{BB962C8B-B14F-4D97-AF65-F5344CB8AC3E}">
        <p14:creationId xmlns:p14="http://schemas.microsoft.com/office/powerpoint/2010/main" val="582287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wmf"/><Relationship Id="rId1" Type="http://schemas.openxmlformats.org/officeDocument/2006/relationships/slideMaster" Target="../slideMasters/slideMaster2.xml"/><Relationship Id="rId4" Type="http://schemas.openxmlformats.org/officeDocument/2006/relationships/image" Target="../media/image7.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2.w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14.wmf"/></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5.emf"/><Relationship Id="rId1" Type="http://schemas.openxmlformats.org/officeDocument/2006/relationships/slideMaster" Target="../slideMasters/slideMaster3.xml"/><Relationship Id="rId4" Type="http://schemas.openxmlformats.org/officeDocument/2006/relationships/image" Target="../media/image14.wmf"/></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3" name="Rectangle 1"/>
          <p:cNvSpPr>
            <a:spLocks noChangeAspect="1"/>
          </p:cNvSpPr>
          <p:nvPr userDrawn="1"/>
        </p:nvSpPr>
        <p:spPr>
          <a:xfrm>
            <a:off x="3853963" y="615950"/>
            <a:ext cx="7735824" cy="3575304"/>
          </a:xfrm>
          <a:custGeom>
            <a:avLst/>
            <a:gdLst>
              <a:gd name="connsiteX0" fmla="*/ 0 w 6753225"/>
              <a:gd name="connsiteY0" fmla="*/ 0 h 3400425"/>
              <a:gd name="connsiteX1" fmla="*/ 6753225 w 6753225"/>
              <a:gd name="connsiteY1" fmla="*/ 0 h 3400425"/>
              <a:gd name="connsiteX2" fmla="*/ 6753225 w 6753225"/>
              <a:gd name="connsiteY2" fmla="*/ 3400425 h 3400425"/>
              <a:gd name="connsiteX3" fmla="*/ 0 w 6753225"/>
              <a:gd name="connsiteY3" fmla="*/ 3400425 h 3400425"/>
              <a:gd name="connsiteX4" fmla="*/ 0 w 6753225"/>
              <a:gd name="connsiteY4" fmla="*/ 0 h 3400425"/>
              <a:gd name="connsiteX0" fmla="*/ 0 w 6755607"/>
              <a:gd name="connsiteY0" fmla="*/ 1197768 h 3400425"/>
              <a:gd name="connsiteX1" fmla="*/ 6755607 w 6755607"/>
              <a:gd name="connsiteY1" fmla="*/ 0 h 3400425"/>
              <a:gd name="connsiteX2" fmla="*/ 6755607 w 6755607"/>
              <a:gd name="connsiteY2" fmla="*/ 3400425 h 3400425"/>
              <a:gd name="connsiteX3" fmla="*/ 2382 w 6755607"/>
              <a:gd name="connsiteY3" fmla="*/ 3400425 h 3400425"/>
              <a:gd name="connsiteX4" fmla="*/ 0 w 6755607"/>
              <a:gd name="connsiteY4" fmla="*/ 1197768 h 3400425"/>
              <a:gd name="connsiteX0" fmla="*/ 3182 w 6753225"/>
              <a:gd name="connsiteY0" fmla="*/ 1312615 h 3400425"/>
              <a:gd name="connsiteX1" fmla="*/ 6753225 w 6753225"/>
              <a:gd name="connsiteY1" fmla="*/ 0 h 3400425"/>
              <a:gd name="connsiteX2" fmla="*/ 6753225 w 6753225"/>
              <a:gd name="connsiteY2" fmla="*/ 3400425 h 3400425"/>
              <a:gd name="connsiteX3" fmla="*/ 0 w 6753225"/>
              <a:gd name="connsiteY3" fmla="*/ 3400425 h 3400425"/>
              <a:gd name="connsiteX4" fmla="*/ 3182 w 6753225"/>
              <a:gd name="connsiteY4" fmla="*/ 1312615 h 3400425"/>
              <a:gd name="connsiteX0" fmla="*/ 3182 w 6753225"/>
              <a:gd name="connsiteY0" fmla="*/ 67426 h 2155236"/>
              <a:gd name="connsiteX1" fmla="*/ 6619689 w 6753225"/>
              <a:gd name="connsiteY1" fmla="*/ 0 h 2155236"/>
              <a:gd name="connsiteX2" fmla="*/ 6753225 w 6753225"/>
              <a:gd name="connsiteY2" fmla="*/ 2155236 h 2155236"/>
              <a:gd name="connsiteX3" fmla="*/ 0 w 6753225"/>
              <a:gd name="connsiteY3" fmla="*/ 2155236 h 2155236"/>
              <a:gd name="connsiteX4" fmla="*/ 3182 w 6753225"/>
              <a:gd name="connsiteY4" fmla="*/ 67426 h 2155236"/>
              <a:gd name="connsiteX0" fmla="*/ 3182 w 6769917"/>
              <a:gd name="connsiteY0" fmla="*/ 1306570 h 3394380"/>
              <a:gd name="connsiteX1" fmla="*/ 6769917 w 6769917"/>
              <a:gd name="connsiteY1" fmla="*/ 0 h 3394380"/>
              <a:gd name="connsiteX2" fmla="*/ 6753225 w 6769917"/>
              <a:gd name="connsiteY2" fmla="*/ 3394380 h 3394380"/>
              <a:gd name="connsiteX3" fmla="*/ 0 w 6769917"/>
              <a:gd name="connsiteY3" fmla="*/ 3394380 h 3394380"/>
              <a:gd name="connsiteX4" fmla="*/ 3182 w 6769917"/>
              <a:gd name="connsiteY4" fmla="*/ 1306570 h 3394380"/>
              <a:gd name="connsiteX0" fmla="*/ 223 w 6771131"/>
              <a:gd name="connsiteY0" fmla="*/ 1297504 h 3394380"/>
              <a:gd name="connsiteX1" fmla="*/ 6771131 w 6771131"/>
              <a:gd name="connsiteY1" fmla="*/ 0 h 3394380"/>
              <a:gd name="connsiteX2" fmla="*/ 6754439 w 6771131"/>
              <a:gd name="connsiteY2" fmla="*/ 3394380 h 3394380"/>
              <a:gd name="connsiteX3" fmla="*/ 1214 w 6771131"/>
              <a:gd name="connsiteY3" fmla="*/ 3394380 h 3394380"/>
              <a:gd name="connsiteX4" fmla="*/ 223 w 6771131"/>
              <a:gd name="connsiteY4" fmla="*/ 1297504 h 3394380"/>
              <a:gd name="connsiteX0" fmla="*/ 105 w 6775185"/>
              <a:gd name="connsiteY0" fmla="*/ 1297505 h 3394380"/>
              <a:gd name="connsiteX1" fmla="*/ 6775185 w 6775185"/>
              <a:gd name="connsiteY1" fmla="*/ 0 h 3394380"/>
              <a:gd name="connsiteX2" fmla="*/ 6758493 w 6775185"/>
              <a:gd name="connsiteY2" fmla="*/ 3394380 h 3394380"/>
              <a:gd name="connsiteX3" fmla="*/ 5268 w 6775185"/>
              <a:gd name="connsiteY3" fmla="*/ 3394380 h 3394380"/>
              <a:gd name="connsiteX4" fmla="*/ 105 w 6775185"/>
              <a:gd name="connsiteY4" fmla="*/ 1297505 h 3394380"/>
              <a:gd name="connsiteX0" fmla="*/ 105 w 6775185"/>
              <a:gd name="connsiteY0" fmla="*/ 1297505 h 3394380"/>
              <a:gd name="connsiteX1" fmla="*/ 6775185 w 6775185"/>
              <a:gd name="connsiteY1" fmla="*/ 0 h 3394380"/>
              <a:gd name="connsiteX2" fmla="*/ 6769621 w 6775185"/>
              <a:gd name="connsiteY2" fmla="*/ 3394380 h 3394380"/>
              <a:gd name="connsiteX3" fmla="*/ 5268 w 6775185"/>
              <a:gd name="connsiteY3" fmla="*/ 3394380 h 3394380"/>
              <a:gd name="connsiteX4" fmla="*/ 105 w 6775185"/>
              <a:gd name="connsiteY4" fmla="*/ 1297505 h 3394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5185" h="3394380">
                <a:moveTo>
                  <a:pt x="105" y="1297505"/>
                </a:moveTo>
                <a:lnTo>
                  <a:pt x="6775185" y="0"/>
                </a:lnTo>
                <a:cubicBezTo>
                  <a:pt x="6773330" y="1131460"/>
                  <a:pt x="6771476" y="2262920"/>
                  <a:pt x="6769621" y="3394380"/>
                </a:cubicBezTo>
                <a:lnTo>
                  <a:pt x="5268" y="3394380"/>
                </a:lnTo>
                <a:cubicBezTo>
                  <a:pt x="6329" y="2698443"/>
                  <a:pt x="-956" y="1993442"/>
                  <a:pt x="105" y="1297505"/>
                </a:cubicBez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200" dirty="0">
              <a:solidFill>
                <a:schemeClr val="tx1"/>
              </a:solidFill>
            </a:endParaRPr>
          </a:p>
        </p:txBody>
      </p:sp>
      <p:sp>
        <p:nvSpPr>
          <p:cNvPr id="8" name="Title 1"/>
          <p:cNvSpPr>
            <a:spLocks noGrp="1"/>
          </p:cNvSpPr>
          <p:nvPr>
            <p:ph type="ctrTitle"/>
          </p:nvPr>
        </p:nvSpPr>
        <p:spPr>
          <a:xfrm>
            <a:off x="4151376" y="2240280"/>
            <a:ext cx="7223760" cy="860400"/>
          </a:xfrm>
        </p:spPr>
        <p:txBody>
          <a:bodyPr/>
          <a:lstStyle>
            <a:lvl1pPr>
              <a:defRPr>
                <a:solidFill>
                  <a:srgbClr val="404040"/>
                </a:solidFill>
                <a:latin typeface="+mn-lt"/>
                <a:cs typeface="Arial" pitchFamily="34" charset="0"/>
              </a:defRPr>
            </a:lvl1pPr>
          </a:lstStyle>
          <a:p>
            <a:r>
              <a:rPr lang="en-US"/>
              <a:t>Click to edit Master title style</a:t>
            </a:r>
            <a:endParaRPr lang="en-GB" dirty="0"/>
          </a:p>
        </p:txBody>
      </p:sp>
      <p:sp>
        <p:nvSpPr>
          <p:cNvPr id="10" name="Subtitle 2"/>
          <p:cNvSpPr>
            <a:spLocks noGrp="1"/>
          </p:cNvSpPr>
          <p:nvPr>
            <p:ph type="subTitle" idx="1"/>
          </p:nvPr>
        </p:nvSpPr>
        <p:spPr>
          <a:xfrm>
            <a:off x="4151376" y="3218688"/>
            <a:ext cx="7223760" cy="645742"/>
          </a:xfrm>
        </p:spPr>
        <p:txBody>
          <a:bodyPr/>
          <a:lstStyle>
            <a:lvl1pPr marL="0" indent="0" algn="l">
              <a:buNone/>
              <a:defRPr sz="2000">
                <a:solidFill>
                  <a:srgbClr val="404040"/>
                </a:solidFill>
                <a:latin typeface="+mn-lt"/>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a:t>Click to edit Master subtitle style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no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3" name="Date Placeholder 2"/>
          <p:cNvSpPr>
            <a:spLocks noGrp="1"/>
          </p:cNvSpPr>
          <p:nvPr>
            <p:ph type="dt" sz="half" idx="10"/>
          </p:nvPr>
        </p:nvSpPr>
        <p:spPr/>
        <p:txBody>
          <a:bodyPr/>
          <a:lstStyle>
            <a:lvl1pPr>
              <a:defRPr>
                <a:solidFill>
                  <a:schemeClr val="bg1"/>
                </a:solidFill>
              </a:defRPr>
            </a:lvl1pPr>
          </a:lstStyle>
          <a:p>
            <a:r>
              <a:rPr lang="en-US"/>
              <a:t>1 January 2014</a:t>
            </a:r>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r>
              <a:rPr lang="en-GB"/>
              <a:t>Presentation title</a:t>
            </a:r>
            <a:endParaRPr lang="en-GB" dirty="0"/>
          </a:p>
        </p:txBody>
      </p:sp>
      <p:pic>
        <p:nvPicPr>
          <p:cNvPr id="9" name="Picture 8">
            <a:extLst>
              <a:ext uri="{FF2B5EF4-FFF2-40B4-BE49-F238E27FC236}">
                <a16:creationId xmlns:a16="http://schemas.microsoft.com/office/drawing/2014/main" id="{D60F94F7-3811-49B1-A0F3-550A18273CCB}"/>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340413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Content Placeholder 2"/>
          <p:cNvSpPr>
            <a:spLocks noGrp="1"/>
          </p:cNvSpPr>
          <p:nvPr>
            <p:ph sz="half" idx="1"/>
          </p:nvPr>
        </p:nvSpPr>
        <p:spPr>
          <a:xfrm>
            <a:off x="609917" y="1425575"/>
            <a:ext cx="5387605" cy="4700589"/>
          </a:xfr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200828" y="1425575"/>
            <a:ext cx="5387605" cy="4700589"/>
          </a:xfrm>
        </p:spPr>
        <p:txBody>
          <a:bodyPr/>
          <a:lstStyle>
            <a:lvl1pPr marL="356616" indent="-356616" algn="l" defTabSz="914400" rtl="0" eaLnBrk="1" latinLnBrk="0" hangingPunct="1">
              <a:spcBef>
                <a:spcPct val="20000"/>
              </a:spcBef>
              <a:buClr>
                <a:schemeClr val="accent2"/>
              </a:buClr>
              <a:buSzPct val="70000"/>
              <a:buFont typeface="Arial" pitchFamily="34" charset="0"/>
              <a:buChar char="►"/>
              <a:defRPr lang="en-US" sz="2400" kern="1200" dirty="0" smtClean="0">
                <a:solidFill>
                  <a:schemeClr val="bg1"/>
                </a:solidFill>
                <a:latin typeface="+mn-lt"/>
                <a:ea typeface="+mn-ea"/>
                <a:cs typeface="+mn-cs"/>
              </a:defRPr>
            </a:lvl1pPr>
            <a:lvl2pPr marL="713232" indent="-356616" algn="l" defTabSz="914400" rtl="0" eaLnBrk="1" latinLnBrk="0" hangingPunct="1">
              <a:spcBef>
                <a:spcPct val="20000"/>
              </a:spcBef>
              <a:buClr>
                <a:schemeClr val="accent2"/>
              </a:buClr>
              <a:buSzPct val="70000"/>
              <a:buFont typeface="Arial" pitchFamily="34" charset="0"/>
              <a:buChar char="►"/>
              <a:defRPr lang="en-US" sz="2400" kern="1200" dirty="0" smtClean="0">
                <a:solidFill>
                  <a:schemeClr val="bg1"/>
                </a:solidFill>
                <a:latin typeface="+mn-lt"/>
                <a:ea typeface="+mn-ea"/>
                <a:cs typeface="+mn-cs"/>
              </a:defRPr>
            </a:lvl2pPr>
            <a:lvl3pPr marL="1069848" indent="-356616" algn="l" defTabSz="914400" rtl="0" eaLnBrk="1" latinLnBrk="0" hangingPunct="1">
              <a:spcBef>
                <a:spcPct val="20000"/>
              </a:spcBef>
              <a:buClr>
                <a:schemeClr val="accent2"/>
              </a:buClr>
              <a:buSzPct val="70000"/>
              <a:buFont typeface="Arial" pitchFamily="34" charset="0"/>
              <a:buChar char="►"/>
              <a:defRPr lang="en-US" sz="2000" kern="1200" dirty="0" smtClean="0">
                <a:solidFill>
                  <a:schemeClr val="bg1"/>
                </a:solidFill>
                <a:latin typeface="+mn-lt"/>
                <a:ea typeface="+mn-ea"/>
                <a:cs typeface="+mn-cs"/>
              </a:defRPr>
            </a:lvl3pPr>
            <a:lvl4pPr marL="1426464" indent="-356616" algn="l" defTabSz="914400" rtl="0" eaLnBrk="1" latinLnBrk="0" hangingPunct="1">
              <a:spcBef>
                <a:spcPct val="20000"/>
              </a:spcBef>
              <a:buClr>
                <a:schemeClr val="accent2"/>
              </a:buClr>
              <a:buSzPct val="70000"/>
              <a:buFont typeface="Arial" pitchFamily="34" charset="0"/>
              <a:buChar char="►"/>
              <a:defRPr lang="en-US" sz="1800" kern="1200" dirty="0" smtClean="0">
                <a:solidFill>
                  <a:schemeClr val="bg1"/>
                </a:solidFill>
                <a:latin typeface="+mn-lt"/>
                <a:ea typeface="+mn-ea"/>
                <a:cs typeface="+mn-cs"/>
              </a:defRPr>
            </a:lvl4pPr>
            <a:lvl5pPr marL="1783080" indent="-356616" algn="l" defTabSz="914400" rtl="0" eaLnBrk="1" latinLnBrk="0" hangingPunct="1">
              <a:spcBef>
                <a:spcPct val="20000"/>
              </a:spcBef>
              <a:buClr>
                <a:schemeClr val="accent2"/>
              </a:buClr>
              <a:buSzPct val="70000"/>
              <a:buFont typeface="Arial" pitchFamily="34" charset="0"/>
              <a:buChar char="►"/>
              <a:defRPr lang="en-GB" sz="1800" kern="1200" dirty="0">
                <a:solidFill>
                  <a:schemeClr val="bg1"/>
                </a:solidFill>
                <a:latin typeface="+mn-lt"/>
                <a:ea typeface="+mn-ea"/>
                <a:cs typeface="+mn-cs"/>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2"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5" name="Date Placeholder 4"/>
          <p:cNvSpPr>
            <a:spLocks noGrp="1"/>
          </p:cNvSpPr>
          <p:nvPr>
            <p:ph type="dt" sz="half" idx="10"/>
          </p:nvPr>
        </p:nvSpPr>
        <p:spPr/>
        <p:txBody>
          <a:bodyPr/>
          <a:lstStyle>
            <a:lvl1pPr>
              <a:defRPr>
                <a:solidFill>
                  <a:schemeClr val="bg1"/>
                </a:solidFill>
              </a:defRPr>
            </a:lvl1pPr>
          </a:lstStyle>
          <a:p>
            <a:r>
              <a:rPr lang="en-US"/>
              <a:t>1 January 2014</a:t>
            </a:r>
            <a:endParaRPr lang="en-US" dirty="0"/>
          </a:p>
        </p:txBody>
      </p:sp>
      <p:sp>
        <p:nvSpPr>
          <p:cNvPr id="7" name="Footer Placeholder 6"/>
          <p:cNvSpPr>
            <a:spLocks noGrp="1"/>
          </p:cNvSpPr>
          <p:nvPr>
            <p:ph type="ftr" sz="quarter" idx="11"/>
          </p:nvPr>
        </p:nvSpPr>
        <p:spPr/>
        <p:txBody>
          <a:bodyPr/>
          <a:lstStyle>
            <a:lvl1pPr>
              <a:defRPr>
                <a:solidFill>
                  <a:schemeClr val="bg1"/>
                </a:solidFill>
              </a:defRPr>
            </a:lvl1pPr>
          </a:lstStyle>
          <a:p>
            <a:r>
              <a:rPr lang="en-GB"/>
              <a:t>Presentation title</a:t>
            </a:r>
            <a:endParaRPr lang="en-GB" dirty="0"/>
          </a:p>
        </p:txBody>
      </p:sp>
      <p:pic>
        <p:nvPicPr>
          <p:cNvPr id="11" name="Picture 10">
            <a:extLst>
              <a:ext uri="{FF2B5EF4-FFF2-40B4-BE49-F238E27FC236}">
                <a16:creationId xmlns:a16="http://schemas.microsoft.com/office/drawing/2014/main" id="{7D05E1EF-3777-4B05-AE8A-0F0033B0719D}"/>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12648" y="2130551"/>
            <a:ext cx="5393208" cy="3995928"/>
          </a:xfrm>
        </p:spPr>
        <p:txBody>
          <a:bodyPr/>
          <a:lstStyle>
            <a:lvl1pPr>
              <a:defRPr sz="2400"/>
            </a:lvl1pPr>
            <a:lvl2pPr>
              <a:defRPr sz="2400"/>
            </a:lvl2pPr>
            <a:lvl3pPr marL="1081088" indent="-357188">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199632" y="2130551"/>
            <a:ext cx="5393208" cy="3995928"/>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0" name="Text Placeholder 9"/>
          <p:cNvSpPr>
            <a:spLocks noGrp="1"/>
          </p:cNvSpPr>
          <p:nvPr>
            <p:ph type="body" sz="quarter" idx="12"/>
          </p:nvPr>
        </p:nvSpPr>
        <p:spPr>
          <a:xfrm>
            <a:off x="612648" y="1427144"/>
            <a:ext cx="5393208" cy="640800"/>
          </a:xfrm>
        </p:spPr>
        <p:txBody>
          <a:bodyPr anchor="t" anchorCtr="0"/>
          <a:lstStyle>
            <a:lvl1pPr>
              <a:buNone/>
              <a:defRPr b="1"/>
            </a:lvl1pPr>
          </a:lstStyle>
          <a:p>
            <a:pPr lvl="0"/>
            <a:r>
              <a:rPr lang="en-US"/>
              <a:t>Click to edit Master text styles</a:t>
            </a:r>
          </a:p>
        </p:txBody>
      </p:sp>
      <p:sp>
        <p:nvSpPr>
          <p:cNvPr id="11" name="Text Placeholder 9"/>
          <p:cNvSpPr>
            <a:spLocks noGrp="1"/>
          </p:cNvSpPr>
          <p:nvPr>
            <p:ph type="body" sz="quarter" idx="13"/>
          </p:nvPr>
        </p:nvSpPr>
        <p:spPr>
          <a:xfrm>
            <a:off x="6199632" y="1427144"/>
            <a:ext cx="5393208" cy="640800"/>
          </a:xfrm>
        </p:spPr>
        <p:txBody>
          <a:bodyPr anchor="t" anchorCtr="0"/>
          <a:lstStyle>
            <a:lvl1pPr>
              <a:buNone/>
              <a:defRPr b="1"/>
            </a:lvl1pPr>
          </a:lstStyle>
          <a:p>
            <a:pPr lvl="0"/>
            <a:r>
              <a:rPr lang="en-US"/>
              <a:t>Click to edit Master text styles</a:t>
            </a:r>
          </a:p>
        </p:txBody>
      </p:sp>
      <p:sp>
        <p:nvSpPr>
          <p:cNvPr id="9"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5" name="Date Placeholder 4"/>
          <p:cNvSpPr>
            <a:spLocks noGrp="1"/>
          </p:cNvSpPr>
          <p:nvPr>
            <p:ph type="dt" sz="half" idx="14"/>
          </p:nvPr>
        </p:nvSpPr>
        <p:spPr/>
        <p:txBody>
          <a:bodyPr/>
          <a:lstStyle/>
          <a:p>
            <a:r>
              <a:rPr lang="en-US"/>
              <a:t>1 January 2014</a:t>
            </a:r>
            <a:endParaRPr lang="en-US" dirty="0"/>
          </a:p>
        </p:txBody>
      </p:sp>
      <p:sp>
        <p:nvSpPr>
          <p:cNvPr id="7" name="Footer Placeholder 6"/>
          <p:cNvSpPr>
            <a:spLocks noGrp="1"/>
          </p:cNvSpPr>
          <p:nvPr>
            <p:ph type="ftr" sz="quarter" idx="15"/>
          </p:nvPr>
        </p:nvSpPr>
        <p:spPr/>
        <p:txBody>
          <a:bodyPr/>
          <a:lstStyle/>
          <a:p>
            <a:r>
              <a:rPr lang="en-GB"/>
              <a:t>Presentation title</a:t>
            </a:r>
            <a:endParaRPr lang="en-GB" dirty="0"/>
          </a:p>
        </p:txBody>
      </p:sp>
      <p:pic>
        <p:nvPicPr>
          <p:cNvPr id="14" name="Picture 13">
            <a:extLst>
              <a:ext uri="{FF2B5EF4-FFF2-40B4-BE49-F238E27FC236}">
                <a16:creationId xmlns:a16="http://schemas.microsoft.com/office/drawing/2014/main" id="{12A6D513-DD58-485B-A8A8-29153C2934CB}"/>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607802" y="1025526"/>
            <a:ext cx="10978515" cy="1643063"/>
          </a:xfrm>
        </p:spPr>
        <p:txBody>
          <a:bodyPr/>
          <a:lstStyle>
            <a:lvl1pPr marL="0" indent="0" algn="l">
              <a:lnSpc>
                <a:spcPct val="85000"/>
              </a:lnSpc>
              <a:spcBef>
                <a:spcPts val="0"/>
              </a:spcBef>
              <a:buNone/>
              <a:defRPr sz="5000" b="1">
                <a:solidFill>
                  <a:schemeClr val="bg2"/>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
        <p:nvSpPr>
          <p:cNvPr id="5"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2" name="Date Placeholder 1"/>
          <p:cNvSpPr>
            <a:spLocks noGrp="1"/>
          </p:cNvSpPr>
          <p:nvPr>
            <p:ph type="dt" sz="half" idx="12"/>
          </p:nvPr>
        </p:nvSpPr>
        <p:spPr/>
        <p:txBody>
          <a:bodyPr/>
          <a:lstStyle>
            <a:lvl1pPr>
              <a:defRPr>
                <a:solidFill>
                  <a:schemeClr val="bg1"/>
                </a:solidFill>
              </a:defRPr>
            </a:lvl1pPr>
          </a:lstStyle>
          <a:p>
            <a:r>
              <a:rPr lang="en-US"/>
              <a:t>1 January 2014</a:t>
            </a:r>
            <a:endParaRPr lang="en-US" dirty="0"/>
          </a:p>
        </p:txBody>
      </p:sp>
      <p:sp>
        <p:nvSpPr>
          <p:cNvPr id="4" name="Footer Placeholder 3"/>
          <p:cNvSpPr>
            <a:spLocks noGrp="1"/>
          </p:cNvSpPr>
          <p:nvPr>
            <p:ph type="ftr" sz="quarter" idx="13"/>
          </p:nvPr>
        </p:nvSpPr>
        <p:spPr/>
        <p:txBody>
          <a:bodyPr/>
          <a:lstStyle>
            <a:lvl1pPr>
              <a:defRPr>
                <a:solidFill>
                  <a:schemeClr val="bg1"/>
                </a:solidFill>
              </a:defRPr>
            </a:lvl1pPr>
          </a:lstStyle>
          <a:p>
            <a:r>
              <a:rPr lang="en-GB"/>
              <a:t>Presentation title</a:t>
            </a:r>
            <a:endParaRPr lang="en-GB" dirty="0"/>
          </a:p>
        </p:txBody>
      </p:sp>
      <p:pic>
        <p:nvPicPr>
          <p:cNvPr id="8" name="Picture 7">
            <a:extLst>
              <a:ext uri="{FF2B5EF4-FFF2-40B4-BE49-F238E27FC236}">
                <a16:creationId xmlns:a16="http://schemas.microsoft.com/office/drawing/2014/main" id="{48EA962A-5820-4FBD-9696-F9A2DC960B11}"/>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39130112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918" y="201168"/>
            <a:ext cx="10978515"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defRPr>
            </a:lvl1pPr>
          </a:lstStyle>
          <a:p>
            <a:pPr lvl="0" algn="l" fontAlgn="base">
              <a:lnSpc>
                <a:spcPct val="85000"/>
              </a:lnSpc>
              <a:spcAft>
                <a:spcPct val="0"/>
              </a:spcAft>
            </a:pPr>
            <a:r>
              <a:rPr lang="en-US"/>
              <a:t>Click to edit Master title style</a:t>
            </a:r>
            <a:endParaRPr lang="en-US" dirty="0"/>
          </a:p>
        </p:txBody>
      </p:sp>
      <p:sp>
        <p:nvSpPr>
          <p:cNvPr id="4102" name="Freeform 6"/>
          <p:cNvSpPr>
            <a:spLocks/>
          </p:cNvSpPr>
          <p:nvPr userDrawn="1"/>
        </p:nvSpPr>
        <p:spPr bwMode="gray">
          <a:xfrm>
            <a:off x="598488" y="1057275"/>
            <a:ext cx="10993437"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 name="Date Placeholder 1"/>
          <p:cNvSpPr>
            <a:spLocks noGrp="1"/>
          </p:cNvSpPr>
          <p:nvPr>
            <p:ph type="dt" sz="half" idx="10"/>
          </p:nvPr>
        </p:nvSpPr>
        <p:spPr/>
        <p:txBody>
          <a:bodyPr/>
          <a:lstStyle/>
          <a:p>
            <a:r>
              <a:rPr lang="en-US"/>
              <a:t>1 January 2014</a:t>
            </a:r>
            <a:endParaRPr lang="en-US" dirty="0"/>
          </a:p>
        </p:txBody>
      </p:sp>
      <p:sp>
        <p:nvSpPr>
          <p:cNvPr id="3" name="Footer Placeholder 2"/>
          <p:cNvSpPr>
            <a:spLocks noGrp="1"/>
          </p:cNvSpPr>
          <p:nvPr>
            <p:ph type="ftr" sz="quarter" idx="11"/>
          </p:nvPr>
        </p:nvSpPr>
        <p:spPr/>
        <p:txBody>
          <a:bodyPr/>
          <a:lstStyle/>
          <a:p>
            <a:r>
              <a:rPr lang="en-GB"/>
              <a:t>Presentation title</a:t>
            </a:r>
            <a:endParaRPr lang="en-GB" dirty="0"/>
          </a:p>
        </p:txBody>
      </p:sp>
      <p:pic>
        <p:nvPicPr>
          <p:cNvPr id="8" name="Picture 7">
            <a:extLst>
              <a:ext uri="{FF2B5EF4-FFF2-40B4-BE49-F238E27FC236}">
                <a16:creationId xmlns:a16="http://schemas.microsoft.com/office/drawing/2014/main" id="{DD313C90-5E48-49C1-9C86-6B4066FAC86F}"/>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1999940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918" y="201168"/>
            <a:ext cx="10978515"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defRPr>
            </a:lvl1pPr>
          </a:lstStyle>
          <a:p>
            <a:pPr lvl="0" algn="l" fontAlgn="base">
              <a:lnSpc>
                <a:spcPct val="85000"/>
              </a:lnSpc>
              <a:spcAft>
                <a:spcPct val="0"/>
              </a:spcAft>
            </a:pPr>
            <a:r>
              <a:rPr lang="en-US"/>
              <a:t>Click to edit Master title style</a:t>
            </a:r>
            <a:endParaRPr lang="en-US" dirty="0"/>
          </a:p>
        </p:txBody>
      </p:sp>
      <p:sp>
        <p:nvSpPr>
          <p:cNvPr id="7" name="Freeform 6"/>
          <p:cNvSpPr>
            <a:spLocks/>
          </p:cNvSpPr>
          <p:nvPr userDrawn="1"/>
        </p:nvSpPr>
        <p:spPr bwMode="gray">
          <a:xfrm>
            <a:off x="598488" y="1057275"/>
            <a:ext cx="10993437"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 name="Date Placeholder 1"/>
          <p:cNvSpPr>
            <a:spLocks noGrp="1"/>
          </p:cNvSpPr>
          <p:nvPr>
            <p:ph type="dt" sz="half" idx="10"/>
          </p:nvPr>
        </p:nvSpPr>
        <p:spPr/>
        <p:txBody>
          <a:bodyPr/>
          <a:lstStyle/>
          <a:p>
            <a:r>
              <a:rPr lang="en-US"/>
              <a:t>1 January 2014</a:t>
            </a:r>
            <a:endParaRPr lang="en-US" dirty="0"/>
          </a:p>
        </p:txBody>
      </p:sp>
      <p:sp>
        <p:nvSpPr>
          <p:cNvPr id="3" name="Footer Placeholder 2"/>
          <p:cNvSpPr>
            <a:spLocks noGrp="1"/>
          </p:cNvSpPr>
          <p:nvPr>
            <p:ph type="ftr" sz="quarter" idx="11"/>
          </p:nvPr>
        </p:nvSpPr>
        <p:spPr/>
        <p:txBody>
          <a:bodyPr/>
          <a:lstStyle/>
          <a:p>
            <a:r>
              <a:rPr lang="en-GB"/>
              <a:t>Presentation title</a:t>
            </a:r>
            <a:endParaRPr lang="en-GB" dirty="0"/>
          </a:p>
        </p:txBody>
      </p:sp>
      <p:pic>
        <p:nvPicPr>
          <p:cNvPr id="9" name="Picture 8">
            <a:extLst>
              <a:ext uri="{FF2B5EF4-FFF2-40B4-BE49-F238E27FC236}">
                <a16:creationId xmlns:a16="http://schemas.microsoft.com/office/drawing/2014/main" id="{C2D936A9-535C-4AD9-A41D-04AC296B6B8A}"/>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25286478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918" y="201168"/>
            <a:ext cx="10978515"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a:t>Click to edit Master title style</a:t>
            </a:r>
            <a:endParaRPr lang="en-US" dirty="0"/>
          </a:p>
        </p:txBody>
      </p:sp>
      <p:sp>
        <p:nvSpPr>
          <p:cNvPr id="7" name="Freeform 6"/>
          <p:cNvSpPr>
            <a:spLocks/>
          </p:cNvSpPr>
          <p:nvPr userDrawn="1"/>
        </p:nvSpPr>
        <p:spPr bwMode="gray">
          <a:xfrm>
            <a:off x="598488" y="1057275"/>
            <a:ext cx="10993437"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blipFill dpi="0" rotWithShape="1">
            <a:blip r:embed="rId2" cstate="print"/>
            <a:srcRect/>
            <a:tile tx="0" ty="0" sx="100000" sy="100000" flip="none" algn="tl"/>
          </a:bli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 name="Date Placeholder 1"/>
          <p:cNvSpPr>
            <a:spLocks noGrp="1"/>
          </p:cNvSpPr>
          <p:nvPr>
            <p:ph type="dt" sz="half" idx="10"/>
          </p:nvPr>
        </p:nvSpPr>
        <p:spPr/>
        <p:txBody>
          <a:bodyPr/>
          <a:lstStyle/>
          <a:p>
            <a:r>
              <a:rPr lang="en-US"/>
              <a:t>1 January 2014</a:t>
            </a:r>
            <a:endParaRPr lang="en-US" dirty="0"/>
          </a:p>
        </p:txBody>
      </p:sp>
      <p:sp>
        <p:nvSpPr>
          <p:cNvPr id="3" name="Footer Placeholder 2"/>
          <p:cNvSpPr>
            <a:spLocks noGrp="1"/>
          </p:cNvSpPr>
          <p:nvPr>
            <p:ph type="ftr" sz="quarter" idx="11"/>
          </p:nvPr>
        </p:nvSpPr>
        <p:spPr/>
        <p:txBody>
          <a:bodyPr/>
          <a:lstStyle/>
          <a:p>
            <a:r>
              <a:rPr lang="en-GB"/>
              <a:t>Presentation title</a:t>
            </a:r>
            <a:endParaRPr lang="en-GB" dirty="0"/>
          </a:p>
        </p:txBody>
      </p:sp>
      <p:pic>
        <p:nvPicPr>
          <p:cNvPr id="9" name="Picture 8">
            <a:extLst>
              <a:ext uri="{FF2B5EF4-FFF2-40B4-BE49-F238E27FC236}">
                <a16:creationId xmlns:a16="http://schemas.microsoft.com/office/drawing/2014/main" id="{090EA419-0DAA-46AC-ADE3-F7BFC38F063A}"/>
              </a:ext>
            </a:extLst>
          </p:cNvPr>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25286478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607800" y="6245352"/>
            <a:ext cx="10978515" cy="0"/>
          </a:xfrm>
          <a:prstGeom prst="line">
            <a:avLst/>
          </a:prstGeom>
          <a:noFill/>
          <a:ln w="3175">
            <a:solidFill>
              <a:srgbClr val="808080"/>
            </a:solidFill>
            <a:round/>
            <a:headEnd/>
            <a:tailEnd/>
          </a:ln>
          <a:effectLst/>
        </p:spPr>
        <p:txBody>
          <a:bodyPr wrap="none" anchor="ctr"/>
          <a:lstStyle/>
          <a:p>
            <a:endParaRPr lang="en-US" noProof="0" dirty="0">
              <a:solidFill>
                <a:schemeClr val="bg1"/>
              </a:solidFill>
            </a:endParaRPr>
          </a:p>
        </p:txBody>
      </p:sp>
      <p:sp>
        <p:nvSpPr>
          <p:cNvPr id="2" name="Date Placeholder 1"/>
          <p:cNvSpPr>
            <a:spLocks noGrp="1"/>
          </p:cNvSpPr>
          <p:nvPr>
            <p:ph type="dt" sz="half" idx="10"/>
          </p:nvPr>
        </p:nvSpPr>
        <p:spPr/>
        <p:txBody>
          <a:bodyPr/>
          <a:lstStyle/>
          <a:p>
            <a:r>
              <a:rPr lang="en-US"/>
              <a:t>1 January 2014</a:t>
            </a:r>
            <a:endParaRPr lang="en-US" dirty="0"/>
          </a:p>
        </p:txBody>
      </p:sp>
      <p:sp>
        <p:nvSpPr>
          <p:cNvPr id="3" name="Footer Placeholder 2"/>
          <p:cNvSpPr>
            <a:spLocks noGrp="1"/>
          </p:cNvSpPr>
          <p:nvPr>
            <p:ph type="ftr" sz="quarter" idx="11"/>
          </p:nvPr>
        </p:nvSpPr>
        <p:spPr/>
        <p:txBody>
          <a:bodyPr/>
          <a:lstStyle/>
          <a:p>
            <a:r>
              <a:rPr lang="en-GB"/>
              <a:t>Presentation title</a:t>
            </a:r>
            <a:endParaRPr lang="en-GB" dirty="0"/>
          </a:p>
        </p:txBody>
      </p:sp>
      <p:pic>
        <p:nvPicPr>
          <p:cNvPr id="8" name="Picture 7">
            <a:extLst>
              <a:ext uri="{FF2B5EF4-FFF2-40B4-BE49-F238E27FC236}">
                <a16:creationId xmlns:a16="http://schemas.microsoft.com/office/drawing/2014/main" id="{C4A64C01-99EF-4AF9-AF0D-D81319694448}"/>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33506808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8" name="Content Placeholder 2"/>
          <p:cNvSpPr>
            <a:spLocks noGrp="1"/>
          </p:cNvSpPr>
          <p:nvPr>
            <p:ph idx="1"/>
          </p:nvPr>
        </p:nvSpPr>
        <p:spPr>
          <a:xfrm>
            <a:off x="607799" y="719139"/>
            <a:ext cx="4677635"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Arial" pitchFamily="34" charset="0"/>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Arial" pitchFamily="34" charset="0"/>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Arial" pitchFamily="34" charset="0"/>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Arial" pitchFamily="34" charset="0"/>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Arial" pitchFamily="34" charset="0"/>
                <a:ea typeface="+mn-ea"/>
                <a:cs typeface="Arial"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pic>
        <p:nvPicPr>
          <p:cNvPr id="5" name="Picture 4">
            <a:extLst>
              <a:ext uri="{FF2B5EF4-FFF2-40B4-BE49-F238E27FC236}">
                <a16:creationId xmlns:a16="http://schemas.microsoft.com/office/drawing/2014/main" id="{71F6AEA5-99FB-40F6-86DD-A872483EFB8F}"/>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10900077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D84172-221F-4133-BA83-C89F081A2273}"/>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3276718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ver alternate">
    <p:spTree>
      <p:nvGrpSpPr>
        <p:cNvPr id="1" name=""/>
        <p:cNvGrpSpPr/>
        <p:nvPr/>
      </p:nvGrpSpPr>
      <p:grpSpPr>
        <a:xfrm>
          <a:off x="0" y="0"/>
          <a:ext cx="0" cy="0"/>
          <a:chOff x="0" y="0"/>
          <a:chExt cx="0" cy="0"/>
        </a:xfrm>
      </p:grpSpPr>
      <p:sp>
        <p:nvSpPr>
          <p:cNvPr id="7" name="Freeform 5"/>
          <p:cNvSpPr>
            <a:spLocks noChangeAspect="1"/>
          </p:cNvSpPr>
          <p:nvPr userDrawn="1"/>
        </p:nvSpPr>
        <p:spPr bwMode="gray">
          <a:xfrm rot="10800000">
            <a:off x="4370832" y="457200"/>
            <a:ext cx="7221423" cy="4570413"/>
          </a:xfrm>
          <a:custGeom>
            <a:avLst/>
            <a:gdLst>
              <a:gd name="connsiteX0" fmla="*/ 0 w 10000"/>
              <a:gd name="connsiteY0" fmla="*/ 0 h 9745"/>
              <a:gd name="connsiteX1" fmla="*/ 921 w 10000"/>
              <a:gd name="connsiteY1" fmla="*/ 9745 h 9745"/>
              <a:gd name="connsiteX2" fmla="*/ 10000 w 10000"/>
              <a:gd name="connsiteY2" fmla="*/ 7201 h 9745"/>
              <a:gd name="connsiteX3" fmla="*/ 10000 w 10000"/>
              <a:gd name="connsiteY3" fmla="*/ 0 h 9745"/>
              <a:gd name="connsiteX4" fmla="*/ 0 w 10000"/>
              <a:gd name="connsiteY4" fmla="*/ 0 h 9745"/>
              <a:gd name="connsiteX0" fmla="*/ 0 w 9079"/>
              <a:gd name="connsiteY0" fmla="*/ 0 h 10000"/>
              <a:gd name="connsiteX1" fmla="*/ 0 w 9079"/>
              <a:gd name="connsiteY1" fmla="*/ 10000 h 10000"/>
              <a:gd name="connsiteX2" fmla="*/ 9079 w 9079"/>
              <a:gd name="connsiteY2" fmla="*/ 7389 h 10000"/>
              <a:gd name="connsiteX3" fmla="*/ 9079 w 9079"/>
              <a:gd name="connsiteY3" fmla="*/ 0 h 10000"/>
              <a:gd name="connsiteX4" fmla="*/ 0 w 9079"/>
              <a:gd name="connsiteY4" fmla="*/ 0 h 10000"/>
              <a:gd name="connsiteX0" fmla="*/ 5 w 10000"/>
              <a:gd name="connsiteY0" fmla="*/ 2555 h 10000"/>
              <a:gd name="connsiteX1" fmla="*/ 0 w 10000"/>
              <a:gd name="connsiteY1" fmla="*/ 10000 h 10000"/>
              <a:gd name="connsiteX2" fmla="*/ 10000 w 10000"/>
              <a:gd name="connsiteY2" fmla="*/ 7389 h 10000"/>
              <a:gd name="connsiteX3" fmla="*/ 10000 w 10000"/>
              <a:gd name="connsiteY3" fmla="*/ 0 h 10000"/>
              <a:gd name="connsiteX4" fmla="*/ 5 w 10000"/>
              <a:gd name="connsiteY4" fmla="*/ 2555 h 10000"/>
              <a:gd name="connsiteX0" fmla="*/ 5 w 10000"/>
              <a:gd name="connsiteY0" fmla="*/ 0 h 7445"/>
              <a:gd name="connsiteX1" fmla="*/ 0 w 10000"/>
              <a:gd name="connsiteY1" fmla="*/ 7445 h 7445"/>
              <a:gd name="connsiteX2" fmla="*/ 10000 w 10000"/>
              <a:gd name="connsiteY2" fmla="*/ 4834 h 7445"/>
              <a:gd name="connsiteX3" fmla="*/ 10000 w 10000"/>
              <a:gd name="connsiteY3" fmla="*/ 7 h 7445"/>
              <a:gd name="connsiteX4" fmla="*/ 5 w 10000"/>
              <a:gd name="connsiteY4" fmla="*/ 0 h 7445"/>
              <a:gd name="connsiteX0" fmla="*/ 5 w 10000"/>
              <a:gd name="connsiteY0" fmla="*/ 0 h 10000"/>
              <a:gd name="connsiteX1" fmla="*/ 0 w 10000"/>
              <a:gd name="connsiteY1" fmla="*/ 10000 h 10000"/>
              <a:gd name="connsiteX2" fmla="*/ 8453 w 10000"/>
              <a:gd name="connsiteY2" fmla="*/ 7036 h 10000"/>
              <a:gd name="connsiteX3" fmla="*/ 10000 w 10000"/>
              <a:gd name="connsiteY3" fmla="*/ 9 h 10000"/>
              <a:gd name="connsiteX4" fmla="*/ 5 w 10000"/>
              <a:gd name="connsiteY4" fmla="*/ 0 h 10000"/>
              <a:gd name="connsiteX0" fmla="*/ 5 w 8453"/>
              <a:gd name="connsiteY0" fmla="*/ 4143 h 14143"/>
              <a:gd name="connsiteX1" fmla="*/ 0 w 8453"/>
              <a:gd name="connsiteY1" fmla="*/ 14143 h 14143"/>
              <a:gd name="connsiteX2" fmla="*/ 8453 w 8453"/>
              <a:gd name="connsiteY2" fmla="*/ 11179 h 14143"/>
              <a:gd name="connsiteX3" fmla="*/ 8453 w 8453"/>
              <a:gd name="connsiteY3" fmla="*/ 0 h 14143"/>
              <a:gd name="connsiteX4" fmla="*/ 5 w 8453"/>
              <a:gd name="connsiteY4" fmla="*/ 4143 h 14143"/>
              <a:gd name="connsiteX0" fmla="*/ 6 w 10000"/>
              <a:gd name="connsiteY0" fmla="*/ 0 h 10007"/>
              <a:gd name="connsiteX1" fmla="*/ 0 w 10000"/>
              <a:gd name="connsiteY1" fmla="*/ 10007 h 10007"/>
              <a:gd name="connsiteX2" fmla="*/ 10000 w 10000"/>
              <a:gd name="connsiteY2" fmla="*/ 7911 h 10007"/>
              <a:gd name="connsiteX3" fmla="*/ 10000 w 10000"/>
              <a:gd name="connsiteY3" fmla="*/ 7 h 10007"/>
              <a:gd name="connsiteX4" fmla="*/ 6 w 10000"/>
              <a:gd name="connsiteY4" fmla="*/ 0 h 10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7">
                <a:moveTo>
                  <a:pt x="6" y="0"/>
                </a:moveTo>
                <a:cubicBezTo>
                  <a:pt x="4" y="2358"/>
                  <a:pt x="2" y="7650"/>
                  <a:pt x="0" y="10007"/>
                </a:cubicBezTo>
                <a:lnTo>
                  <a:pt x="10000" y="7911"/>
                </a:lnTo>
                <a:lnTo>
                  <a:pt x="10000" y="7"/>
                </a:lnTo>
                <a:lnTo>
                  <a:pt x="6"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1" name="Title 1"/>
          <p:cNvSpPr>
            <a:spLocks noGrp="1"/>
          </p:cNvSpPr>
          <p:nvPr>
            <p:ph type="ctrTitle"/>
          </p:nvPr>
        </p:nvSpPr>
        <p:spPr>
          <a:xfrm>
            <a:off x="4809744" y="1737360"/>
            <a:ext cx="6400800" cy="860400"/>
          </a:xfrm>
        </p:spPr>
        <p:txBody>
          <a:bodyPr/>
          <a:lstStyle>
            <a:lvl1pPr>
              <a:defRPr>
                <a:solidFill>
                  <a:srgbClr val="404040"/>
                </a:solidFill>
                <a:latin typeface="+mn-lt"/>
                <a:cs typeface="Arial" pitchFamily="34" charset="0"/>
              </a:defRPr>
            </a:lvl1pPr>
          </a:lstStyle>
          <a:p>
            <a:r>
              <a:rPr lang="en-US"/>
              <a:t>Click to edit Master title style</a:t>
            </a:r>
            <a:endParaRPr lang="en-GB" dirty="0"/>
          </a:p>
        </p:txBody>
      </p:sp>
      <p:sp>
        <p:nvSpPr>
          <p:cNvPr id="13" name="Subtitle 2"/>
          <p:cNvSpPr>
            <a:spLocks noGrp="1"/>
          </p:cNvSpPr>
          <p:nvPr>
            <p:ph type="subTitle" idx="1"/>
          </p:nvPr>
        </p:nvSpPr>
        <p:spPr>
          <a:xfrm>
            <a:off x="4809744" y="2724912"/>
            <a:ext cx="6400800" cy="645742"/>
          </a:xfrm>
        </p:spPr>
        <p:txBody>
          <a:bodyPr/>
          <a:lstStyle>
            <a:lvl1pPr marL="0" indent="0" algn="l">
              <a:buNone/>
              <a:defRPr sz="2000">
                <a:solidFill>
                  <a:srgbClr val="404040"/>
                </a:solidFill>
                <a:latin typeface="+mn-lt"/>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a:t>Click to edit Master subtitle style</a:t>
            </a:r>
            <a:endParaRPr lang="en-GB" dirty="0"/>
          </a:p>
        </p:txBody>
      </p:sp>
    </p:spTree>
    <p:extLst>
      <p:ext uri="{BB962C8B-B14F-4D97-AF65-F5344CB8AC3E}">
        <p14:creationId xmlns:p14="http://schemas.microsoft.com/office/powerpoint/2010/main" val="21391080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9" name="Rectangle 1"/>
          <p:cNvSpPr>
            <a:spLocks noChangeAspect="1"/>
          </p:cNvSpPr>
          <p:nvPr userDrawn="1"/>
        </p:nvSpPr>
        <p:spPr>
          <a:xfrm>
            <a:off x="3853963" y="615950"/>
            <a:ext cx="7735824" cy="3575304"/>
          </a:xfrm>
          <a:custGeom>
            <a:avLst/>
            <a:gdLst>
              <a:gd name="connsiteX0" fmla="*/ 0 w 6753225"/>
              <a:gd name="connsiteY0" fmla="*/ 0 h 3400425"/>
              <a:gd name="connsiteX1" fmla="*/ 6753225 w 6753225"/>
              <a:gd name="connsiteY1" fmla="*/ 0 h 3400425"/>
              <a:gd name="connsiteX2" fmla="*/ 6753225 w 6753225"/>
              <a:gd name="connsiteY2" fmla="*/ 3400425 h 3400425"/>
              <a:gd name="connsiteX3" fmla="*/ 0 w 6753225"/>
              <a:gd name="connsiteY3" fmla="*/ 3400425 h 3400425"/>
              <a:gd name="connsiteX4" fmla="*/ 0 w 6753225"/>
              <a:gd name="connsiteY4" fmla="*/ 0 h 3400425"/>
              <a:gd name="connsiteX0" fmla="*/ 0 w 6755607"/>
              <a:gd name="connsiteY0" fmla="*/ 1197768 h 3400425"/>
              <a:gd name="connsiteX1" fmla="*/ 6755607 w 6755607"/>
              <a:gd name="connsiteY1" fmla="*/ 0 h 3400425"/>
              <a:gd name="connsiteX2" fmla="*/ 6755607 w 6755607"/>
              <a:gd name="connsiteY2" fmla="*/ 3400425 h 3400425"/>
              <a:gd name="connsiteX3" fmla="*/ 2382 w 6755607"/>
              <a:gd name="connsiteY3" fmla="*/ 3400425 h 3400425"/>
              <a:gd name="connsiteX4" fmla="*/ 0 w 6755607"/>
              <a:gd name="connsiteY4" fmla="*/ 1197768 h 3400425"/>
              <a:gd name="connsiteX0" fmla="*/ 3182 w 6753225"/>
              <a:gd name="connsiteY0" fmla="*/ 1312615 h 3400425"/>
              <a:gd name="connsiteX1" fmla="*/ 6753225 w 6753225"/>
              <a:gd name="connsiteY1" fmla="*/ 0 h 3400425"/>
              <a:gd name="connsiteX2" fmla="*/ 6753225 w 6753225"/>
              <a:gd name="connsiteY2" fmla="*/ 3400425 h 3400425"/>
              <a:gd name="connsiteX3" fmla="*/ 0 w 6753225"/>
              <a:gd name="connsiteY3" fmla="*/ 3400425 h 3400425"/>
              <a:gd name="connsiteX4" fmla="*/ 3182 w 6753225"/>
              <a:gd name="connsiteY4" fmla="*/ 1312615 h 3400425"/>
              <a:gd name="connsiteX0" fmla="*/ 3182 w 6753225"/>
              <a:gd name="connsiteY0" fmla="*/ 67426 h 2155236"/>
              <a:gd name="connsiteX1" fmla="*/ 6619689 w 6753225"/>
              <a:gd name="connsiteY1" fmla="*/ 0 h 2155236"/>
              <a:gd name="connsiteX2" fmla="*/ 6753225 w 6753225"/>
              <a:gd name="connsiteY2" fmla="*/ 2155236 h 2155236"/>
              <a:gd name="connsiteX3" fmla="*/ 0 w 6753225"/>
              <a:gd name="connsiteY3" fmla="*/ 2155236 h 2155236"/>
              <a:gd name="connsiteX4" fmla="*/ 3182 w 6753225"/>
              <a:gd name="connsiteY4" fmla="*/ 67426 h 2155236"/>
              <a:gd name="connsiteX0" fmla="*/ 3182 w 6769917"/>
              <a:gd name="connsiteY0" fmla="*/ 1306570 h 3394380"/>
              <a:gd name="connsiteX1" fmla="*/ 6769917 w 6769917"/>
              <a:gd name="connsiteY1" fmla="*/ 0 h 3394380"/>
              <a:gd name="connsiteX2" fmla="*/ 6753225 w 6769917"/>
              <a:gd name="connsiteY2" fmla="*/ 3394380 h 3394380"/>
              <a:gd name="connsiteX3" fmla="*/ 0 w 6769917"/>
              <a:gd name="connsiteY3" fmla="*/ 3394380 h 3394380"/>
              <a:gd name="connsiteX4" fmla="*/ 3182 w 6769917"/>
              <a:gd name="connsiteY4" fmla="*/ 1306570 h 3394380"/>
              <a:gd name="connsiteX0" fmla="*/ 223 w 6771131"/>
              <a:gd name="connsiteY0" fmla="*/ 1297504 h 3394380"/>
              <a:gd name="connsiteX1" fmla="*/ 6771131 w 6771131"/>
              <a:gd name="connsiteY1" fmla="*/ 0 h 3394380"/>
              <a:gd name="connsiteX2" fmla="*/ 6754439 w 6771131"/>
              <a:gd name="connsiteY2" fmla="*/ 3394380 h 3394380"/>
              <a:gd name="connsiteX3" fmla="*/ 1214 w 6771131"/>
              <a:gd name="connsiteY3" fmla="*/ 3394380 h 3394380"/>
              <a:gd name="connsiteX4" fmla="*/ 223 w 6771131"/>
              <a:gd name="connsiteY4" fmla="*/ 1297504 h 3394380"/>
              <a:gd name="connsiteX0" fmla="*/ 105 w 6775185"/>
              <a:gd name="connsiteY0" fmla="*/ 1297505 h 3394380"/>
              <a:gd name="connsiteX1" fmla="*/ 6775185 w 6775185"/>
              <a:gd name="connsiteY1" fmla="*/ 0 h 3394380"/>
              <a:gd name="connsiteX2" fmla="*/ 6758493 w 6775185"/>
              <a:gd name="connsiteY2" fmla="*/ 3394380 h 3394380"/>
              <a:gd name="connsiteX3" fmla="*/ 5268 w 6775185"/>
              <a:gd name="connsiteY3" fmla="*/ 3394380 h 3394380"/>
              <a:gd name="connsiteX4" fmla="*/ 105 w 6775185"/>
              <a:gd name="connsiteY4" fmla="*/ 1297505 h 3394380"/>
              <a:gd name="connsiteX0" fmla="*/ 105 w 6775185"/>
              <a:gd name="connsiteY0" fmla="*/ 1297505 h 3394380"/>
              <a:gd name="connsiteX1" fmla="*/ 6775185 w 6775185"/>
              <a:gd name="connsiteY1" fmla="*/ 0 h 3394380"/>
              <a:gd name="connsiteX2" fmla="*/ 6769621 w 6775185"/>
              <a:gd name="connsiteY2" fmla="*/ 3394380 h 3394380"/>
              <a:gd name="connsiteX3" fmla="*/ 5268 w 6775185"/>
              <a:gd name="connsiteY3" fmla="*/ 3394380 h 3394380"/>
              <a:gd name="connsiteX4" fmla="*/ 105 w 6775185"/>
              <a:gd name="connsiteY4" fmla="*/ 1297505 h 3394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5185" h="3394380">
                <a:moveTo>
                  <a:pt x="105" y="1297505"/>
                </a:moveTo>
                <a:lnTo>
                  <a:pt x="6775185" y="0"/>
                </a:lnTo>
                <a:cubicBezTo>
                  <a:pt x="6773330" y="1131460"/>
                  <a:pt x="6771476" y="2262920"/>
                  <a:pt x="6769621" y="3394380"/>
                </a:cubicBezTo>
                <a:lnTo>
                  <a:pt x="5268" y="3394380"/>
                </a:lnTo>
                <a:cubicBezTo>
                  <a:pt x="6329" y="2698443"/>
                  <a:pt x="-956" y="1993442"/>
                  <a:pt x="105" y="1297505"/>
                </a:cubicBez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200" dirty="0">
              <a:solidFill>
                <a:schemeClr val="tx1"/>
              </a:solidFill>
            </a:endParaRPr>
          </a:p>
        </p:txBody>
      </p:sp>
      <p:sp>
        <p:nvSpPr>
          <p:cNvPr id="10" name="Title 1"/>
          <p:cNvSpPr>
            <a:spLocks noGrp="1"/>
          </p:cNvSpPr>
          <p:nvPr>
            <p:ph type="ctrTitle"/>
          </p:nvPr>
        </p:nvSpPr>
        <p:spPr>
          <a:xfrm>
            <a:off x="4151376" y="2240280"/>
            <a:ext cx="7223760" cy="860400"/>
          </a:xfrm>
        </p:spPr>
        <p:txBody>
          <a:bodyPr/>
          <a:lstStyle>
            <a:lvl1pPr>
              <a:defRPr>
                <a:solidFill>
                  <a:srgbClr val="404040"/>
                </a:solidFill>
                <a:latin typeface="+mn-lt"/>
                <a:cs typeface="Arial" pitchFamily="34" charset="0"/>
              </a:defRPr>
            </a:lvl1pPr>
          </a:lstStyle>
          <a:p>
            <a:r>
              <a:rPr lang="en-US" dirty="0"/>
              <a:t>Click to edit Master title style</a:t>
            </a:r>
            <a:endParaRPr lang="en-GB" dirty="0"/>
          </a:p>
        </p:txBody>
      </p:sp>
      <p:sp>
        <p:nvSpPr>
          <p:cNvPr id="12" name="Subtitle 2"/>
          <p:cNvSpPr>
            <a:spLocks noGrp="1"/>
          </p:cNvSpPr>
          <p:nvPr>
            <p:ph type="subTitle" idx="1"/>
          </p:nvPr>
        </p:nvSpPr>
        <p:spPr>
          <a:xfrm>
            <a:off x="4151376" y="3218688"/>
            <a:ext cx="7223760" cy="645742"/>
          </a:xfrm>
        </p:spPr>
        <p:txBody>
          <a:bodyPr/>
          <a:lstStyle>
            <a:lvl1pPr marL="0" indent="0" algn="l">
              <a:buNone/>
              <a:defRPr sz="2000">
                <a:solidFill>
                  <a:srgbClr val="404040"/>
                </a:solidFill>
                <a:latin typeface="+mn-lt"/>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subtitle style</a:t>
            </a:r>
            <a:endParaRPr lang="en-GB" dirty="0"/>
          </a:p>
        </p:txBody>
      </p:sp>
      <p:pic>
        <p:nvPicPr>
          <p:cNvPr id="7" name="Picture 6">
            <a:extLst>
              <a:ext uri="{FF2B5EF4-FFF2-40B4-BE49-F238E27FC236}">
                <a16:creationId xmlns:a16="http://schemas.microsoft.com/office/drawing/2014/main" id="{72223F18-E397-4F39-B5E8-D8DB5EFD0BBA}"/>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36741581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ver alternate">
    <p:spTree>
      <p:nvGrpSpPr>
        <p:cNvPr id="1" name=""/>
        <p:cNvGrpSpPr/>
        <p:nvPr/>
      </p:nvGrpSpPr>
      <p:grpSpPr>
        <a:xfrm>
          <a:off x="0" y="0"/>
          <a:ext cx="0" cy="0"/>
          <a:chOff x="0" y="0"/>
          <a:chExt cx="0" cy="0"/>
        </a:xfrm>
      </p:grpSpPr>
      <p:sp>
        <p:nvSpPr>
          <p:cNvPr id="8" name="Freeform 5"/>
          <p:cNvSpPr>
            <a:spLocks noChangeAspect="1"/>
          </p:cNvSpPr>
          <p:nvPr userDrawn="1"/>
        </p:nvSpPr>
        <p:spPr bwMode="gray">
          <a:xfrm rot="10800000">
            <a:off x="4370832" y="457200"/>
            <a:ext cx="7221423" cy="4570413"/>
          </a:xfrm>
          <a:custGeom>
            <a:avLst/>
            <a:gdLst>
              <a:gd name="connsiteX0" fmla="*/ 0 w 10000"/>
              <a:gd name="connsiteY0" fmla="*/ 0 h 9745"/>
              <a:gd name="connsiteX1" fmla="*/ 921 w 10000"/>
              <a:gd name="connsiteY1" fmla="*/ 9745 h 9745"/>
              <a:gd name="connsiteX2" fmla="*/ 10000 w 10000"/>
              <a:gd name="connsiteY2" fmla="*/ 7201 h 9745"/>
              <a:gd name="connsiteX3" fmla="*/ 10000 w 10000"/>
              <a:gd name="connsiteY3" fmla="*/ 0 h 9745"/>
              <a:gd name="connsiteX4" fmla="*/ 0 w 10000"/>
              <a:gd name="connsiteY4" fmla="*/ 0 h 9745"/>
              <a:gd name="connsiteX0" fmla="*/ 0 w 9079"/>
              <a:gd name="connsiteY0" fmla="*/ 0 h 10000"/>
              <a:gd name="connsiteX1" fmla="*/ 0 w 9079"/>
              <a:gd name="connsiteY1" fmla="*/ 10000 h 10000"/>
              <a:gd name="connsiteX2" fmla="*/ 9079 w 9079"/>
              <a:gd name="connsiteY2" fmla="*/ 7389 h 10000"/>
              <a:gd name="connsiteX3" fmla="*/ 9079 w 9079"/>
              <a:gd name="connsiteY3" fmla="*/ 0 h 10000"/>
              <a:gd name="connsiteX4" fmla="*/ 0 w 9079"/>
              <a:gd name="connsiteY4" fmla="*/ 0 h 10000"/>
              <a:gd name="connsiteX0" fmla="*/ 5 w 10000"/>
              <a:gd name="connsiteY0" fmla="*/ 2555 h 10000"/>
              <a:gd name="connsiteX1" fmla="*/ 0 w 10000"/>
              <a:gd name="connsiteY1" fmla="*/ 10000 h 10000"/>
              <a:gd name="connsiteX2" fmla="*/ 10000 w 10000"/>
              <a:gd name="connsiteY2" fmla="*/ 7389 h 10000"/>
              <a:gd name="connsiteX3" fmla="*/ 10000 w 10000"/>
              <a:gd name="connsiteY3" fmla="*/ 0 h 10000"/>
              <a:gd name="connsiteX4" fmla="*/ 5 w 10000"/>
              <a:gd name="connsiteY4" fmla="*/ 2555 h 10000"/>
              <a:gd name="connsiteX0" fmla="*/ 5 w 10000"/>
              <a:gd name="connsiteY0" fmla="*/ 0 h 7445"/>
              <a:gd name="connsiteX1" fmla="*/ 0 w 10000"/>
              <a:gd name="connsiteY1" fmla="*/ 7445 h 7445"/>
              <a:gd name="connsiteX2" fmla="*/ 10000 w 10000"/>
              <a:gd name="connsiteY2" fmla="*/ 4834 h 7445"/>
              <a:gd name="connsiteX3" fmla="*/ 10000 w 10000"/>
              <a:gd name="connsiteY3" fmla="*/ 7 h 7445"/>
              <a:gd name="connsiteX4" fmla="*/ 5 w 10000"/>
              <a:gd name="connsiteY4" fmla="*/ 0 h 7445"/>
              <a:gd name="connsiteX0" fmla="*/ 5 w 10000"/>
              <a:gd name="connsiteY0" fmla="*/ 0 h 10000"/>
              <a:gd name="connsiteX1" fmla="*/ 0 w 10000"/>
              <a:gd name="connsiteY1" fmla="*/ 10000 h 10000"/>
              <a:gd name="connsiteX2" fmla="*/ 8453 w 10000"/>
              <a:gd name="connsiteY2" fmla="*/ 7036 h 10000"/>
              <a:gd name="connsiteX3" fmla="*/ 10000 w 10000"/>
              <a:gd name="connsiteY3" fmla="*/ 9 h 10000"/>
              <a:gd name="connsiteX4" fmla="*/ 5 w 10000"/>
              <a:gd name="connsiteY4" fmla="*/ 0 h 10000"/>
              <a:gd name="connsiteX0" fmla="*/ 5 w 8453"/>
              <a:gd name="connsiteY0" fmla="*/ 4143 h 14143"/>
              <a:gd name="connsiteX1" fmla="*/ 0 w 8453"/>
              <a:gd name="connsiteY1" fmla="*/ 14143 h 14143"/>
              <a:gd name="connsiteX2" fmla="*/ 8453 w 8453"/>
              <a:gd name="connsiteY2" fmla="*/ 11179 h 14143"/>
              <a:gd name="connsiteX3" fmla="*/ 8453 w 8453"/>
              <a:gd name="connsiteY3" fmla="*/ 0 h 14143"/>
              <a:gd name="connsiteX4" fmla="*/ 5 w 8453"/>
              <a:gd name="connsiteY4" fmla="*/ 4143 h 14143"/>
              <a:gd name="connsiteX0" fmla="*/ 6 w 10000"/>
              <a:gd name="connsiteY0" fmla="*/ 0 h 10007"/>
              <a:gd name="connsiteX1" fmla="*/ 0 w 10000"/>
              <a:gd name="connsiteY1" fmla="*/ 10007 h 10007"/>
              <a:gd name="connsiteX2" fmla="*/ 10000 w 10000"/>
              <a:gd name="connsiteY2" fmla="*/ 7911 h 10007"/>
              <a:gd name="connsiteX3" fmla="*/ 10000 w 10000"/>
              <a:gd name="connsiteY3" fmla="*/ 7 h 10007"/>
              <a:gd name="connsiteX4" fmla="*/ 6 w 10000"/>
              <a:gd name="connsiteY4" fmla="*/ 0 h 10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7">
                <a:moveTo>
                  <a:pt x="6" y="0"/>
                </a:moveTo>
                <a:cubicBezTo>
                  <a:pt x="4" y="2358"/>
                  <a:pt x="2" y="7650"/>
                  <a:pt x="0" y="10007"/>
                </a:cubicBezTo>
                <a:lnTo>
                  <a:pt x="10000" y="7911"/>
                </a:lnTo>
                <a:lnTo>
                  <a:pt x="10000" y="7"/>
                </a:lnTo>
                <a:lnTo>
                  <a:pt x="6"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 name="Title 1"/>
          <p:cNvSpPr>
            <a:spLocks noGrp="1"/>
          </p:cNvSpPr>
          <p:nvPr>
            <p:ph type="ctrTitle"/>
          </p:nvPr>
        </p:nvSpPr>
        <p:spPr>
          <a:xfrm>
            <a:off x="4809744" y="1737360"/>
            <a:ext cx="6400800" cy="860400"/>
          </a:xfrm>
        </p:spPr>
        <p:txBody>
          <a:bodyPr/>
          <a:lstStyle>
            <a:lvl1pPr>
              <a:defRPr>
                <a:solidFill>
                  <a:srgbClr val="404040"/>
                </a:solidFill>
                <a:latin typeface="+mn-lt"/>
                <a:cs typeface="Arial" pitchFamily="34" charset="0"/>
              </a:defRPr>
            </a:lvl1pPr>
          </a:lstStyle>
          <a:p>
            <a:r>
              <a:rPr lang="en-US" dirty="0"/>
              <a:t>Click to edit Master title style</a:t>
            </a:r>
            <a:endParaRPr lang="en-GB" dirty="0"/>
          </a:p>
        </p:txBody>
      </p:sp>
      <p:sp>
        <p:nvSpPr>
          <p:cNvPr id="10" name="Subtitle 2"/>
          <p:cNvSpPr>
            <a:spLocks noGrp="1"/>
          </p:cNvSpPr>
          <p:nvPr>
            <p:ph type="subTitle" idx="1"/>
          </p:nvPr>
        </p:nvSpPr>
        <p:spPr>
          <a:xfrm>
            <a:off x="4809744" y="2724912"/>
            <a:ext cx="6400800" cy="645742"/>
          </a:xfrm>
        </p:spPr>
        <p:txBody>
          <a:bodyPr/>
          <a:lstStyle>
            <a:lvl1pPr marL="0" indent="0" algn="l">
              <a:buNone/>
              <a:defRPr sz="2000">
                <a:solidFill>
                  <a:srgbClr val="404040"/>
                </a:solidFill>
                <a:latin typeface="+mn-lt"/>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subtitle style</a:t>
            </a:r>
            <a:endParaRPr lang="en-GB" dirty="0"/>
          </a:p>
        </p:txBody>
      </p:sp>
      <p:pic>
        <p:nvPicPr>
          <p:cNvPr id="11" name="Picture 10">
            <a:extLst>
              <a:ext uri="{FF2B5EF4-FFF2-40B4-BE49-F238E27FC236}">
                <a16:creationId xmlns:a16="http://schemas.microsoft.com/office/drawing/2014/main" id="{12319E93-353B-483C-A911-C1DC52E50D99}"/>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2139108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Approved question w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9600" y="615950"/>
            <a:ext cx="7731125" cy="357505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94360" y="5888736"/>
            <a:ext cx="3780000" cy="618750"/>
          </a:xfrm>
          <a:prstGeom prst="rect">
            <a:avLst/>
          </a:prstGeom>
        </p:spPr>
      </p:pic>
      <p:sp>
        <p:nvSpPr>
          <p:cNvPr id="19" name="Title 1"/>
          <p:cNvSpPr>
            <a:spLocks noGrp="1"/>
          </p:cNvSpPr>
          <p:nvPr>
            <p:ph type="ctrTitle"/>
          </p:nvPr>
        </p:nvSpPr>
        <p:spPr>
          <a:xfrm>
            <a:off x="1005840" y="2240280"/>
            <a:ext cx="6879463" cy="860400"/>
          </a:xfrm>
          <a:prstGeom prst="rect">
            <a:avLst/>
          </a:prstGeom>
        </p:spPr>
        <p:txBody>
          <a:bodyPr/>
          <a:lstStyle>
            <a:lvl1pPr>
              <a:defRPr>
                <a:solidFill>
                  <a:srgbClr val="404040"/>
                </a:solidFill>
                <a:latin typeface="+mn-lt"/>
                <a:cs typeface="Arial" pitchFamily="34" charset="0"/>
              </a:defRPr>
            </a:lvl1pPr>
          </a:lstStyle>
          <a:p>
            <a:r>
              <a:rPr lang="en-US" dirty="0"/>
              <a:t>Click to edit Master title style</a:t>
            </a:r>
            <a:endParaRPr lang="en-GB" dirty="0"/>
          </a:p>
        </p:txBody>
      </p:sp>
      <p:sp>
        <p:nvSpPr>
          <p:cNvPr id="20" name="Subtitle 2"/>
          <p:cNvSpPr>
            <a:spLocks noGrp="1"/>
          </p:cNvSpPr>
          <p:nvPr>
            <p:ph type="subTitle" idx="1"/>
          </p:nvPr>
        </p:nvSpPr>
        <p:spPr>
          <a:xfrm>
            <a:off x="1005840" y="3218688"/>
            <a:ext cx="6879463" cy="645742"/>
          </a:xfrm>
          <a:prstGeom prst="rect">
            <a:avLst/>
          </a:prstGeom>
        </p:spPr>
        <p:txBody>
          <a:bodyPr/>
          <a:lstStyle>
            <a:lvl1pPr marL="0" indent="0" algn="l">
              <a:buNone/>
              <a:defRPr sz="2000">
                <a:solidFill>
                  <a:srgbClr val="404040"/>
                </a:solidFill>
                <a:latin typeface="+mn-lt"/>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1"/>
            <a:r>
              <a:rPr lang="en-US" dirty="0"/>
              <a:t>Click to edit Master subtitle style</a:t>
            </a:r>
            <a:endParaRPr lang="en-GB" dirty="0"/>
          </a:p>
        </p:txBody>
      </p:sp>
      <p:pic>
        <p:nvPicPr>
          <p:cNvPr id="10" name="Picture 9">
            <a:extLst>
              <a:ext uri="{FF2B5EF4-FFF2-40B4-BE49-F238E27FC236}">
                <a16:creationId xmlns:a16="http://schemas.microsoft.com/office/drawing/2014/main" id="{E870E626-E89E-4550-BDA9-A1452C3AAFC9}"/>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2929507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Approved question tall">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3503" y="384047"/>
            <a:ext cx="5413248" cy="4572744"/>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94360" y="5888736"/>
            <a:ext cx="3780000" cy="618750"/>
          </a:xfrm>
          <a:prstGeom prst="rect">
            <a:avLst/>
          </a:prstGeom>
        </p:spPr>
      </p:pic>
      <p:sp>
        <p:nvSpPr>
          <p:cNvPr id="20" name="Title 1"/>
          <p:cNvSpPr>
            <a:spLocks noGrp="1"/>
          </p:cNvSpPr>
          <p:nvPr>
            <p:ph type="ctrTitle"/>
          </p:nvPr>
        </p:nvSpPr>
        <p:spPr>
          <a:xfrm>
            <a:off x="996696" y="1691640"/>
            <a:ext cx="4597400" cy="860400"/>
          </a:xfrm>
          <a:prstGeom prst="rect">
            <a:avLst/>
          </a:prstGeom>
        </p:spPr>
        <p:txBody>
          <a:bodyPr/>
          <a:lstStyle>
            <a:lvl1pPr>
              <a:defRPr>
                <a:solidFill>
                  <a:srgbClr val="404040"/>
                </a:solidFill>
                <a:latin typeface="+mn-lt"/>
                <a:cs typeface="Arial" pitchFamily="34" charset="0"/>
              </a:defRPr>
            </a:lvl1pPr>
          </a:lstStyle>
          <a:p>
            <a:r>
              <a:rPr lang="en-US" dirty="0"/>
              <a:t>Click to edit Master title style</a:t>
            </a:r>
            <a:endParaRPr lang="en-GB" dirty="0"/>
          </a:p>
        </p:txBody>
      </p:sp>
      <p:sp>
        <p:nvSpPr>
          <p:cNvPr id="21" name="Subtitle 2"/>
          <p:cNvSpPr>
            <a:spLocks noGrp="1"/>
          </p:cNvSpPr>
          <p:nvPr>
            <p:ph type="subTitle" idx="1"/>
          </p:nvPr>
        </p:nvSpPr>
        <p:spPr>
          <a:xfrm>
            <a:off x="996696" y="2660904"/>
            <a:ext cx="4597400" cy="645742"/>
          </a:xfrm>
          <a:prstGeom prst="rect">
            <a:avLst/>
          </a:prstGeom>
        </p:spPr>
        <p:txBody>
          <a:bodyPr/>
          <a:lstStyle>
            <a:lvl1pPr marL="0" indent="0" algn="l">
              <a:buNone/>
              <a:defRPr sz="2000">
                <a:solidFill>
                  <a:srgbClr val="404040"/>
                </a:solidFill>
                <a:latin typeface="+mn-lt"/>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subtitle style</a:t>
            </a:r>
            <a:endParaRPr lang="en-GB" dirty="0"/>
          </a:p>
        </p:txBody>
      </p:sp>
    </p:spTree>
    <p:extLst>
      <p:ext uri="{BB962C8B-B14F-4D97-AF65-F5344CB8AC3E}">
        <p14:creationId xmlns:p14="http://schemas.microsoft.com/office/powerpoint/2010/main" val="17521231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over with beam (legacy)">
    <p:spTree>
      <p:nvGrpSpPr>
        <p:cNvPr id="1" name=""/>
        <p:cNvGrpSpPr/>
        <p:nvPr/>
      </p:nvGrpSpPr>
      <p:grpSpPr>
        <a:xfrm>
          <a:off x="0" y="0"/>
          <a:ext cx="0" cy="0"/>
          <a:chOff x="0" y="0"/>
          <a:chExt cx="0" cy="0"/>
        </a:xfrm>
      </p:grpSpPr>
      <p:grpSp>
        <p:nvGrpSpPr>
          <p:cNvPr id="10" name="Group 9"/>
          <p:cNvGrpSpPr/>
          <p:nvPr userDrawn="1"/>
        </p:nvGrpSpPr>
        <p:grpSpPr>
          <a:xfrm>
            <a:off x="0" y="1628775"/>
            <a:ext cx="12198350" cy="4469625"/>
            <a:chOff x="0" y="1628775"/>
            <a:chExt cx="12198350" cy="4469625"/>
          </a:xfrm>
        </p:grpSpPr>
        <p:sp>
          <p:nvSpPr>
            <p:cNvPr id="1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pic>
          <p:nvPicPr>
            <p:cNvPr id="14"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sp>
        <p:nvSpPr>
          <p:cNvPr id="8" name="Title 1"/>
          <p:cNvSpPr>
            <a:spLocks noGrp="1"/>
          </p:cNvSpPr>
          <p:nvPr>
            <p:ph type="ctrTitle"/>
          </p:nvPr>
        </p:nvSpPr>
        <p:spPr>
          <a:xfrm>
            <a:off x="3081528" y="777600"/>
            <a:ext cx="8509385" cy="860400"/>
          </a:xfrm>
        </p:spPr>
        <p:txBody>
          <a:bodyPr/>
          <a:lstStyle>
            <a:lvl1pPr>
              <a:defRPr>
                <a:solidFill>
                  <a:schemeClr val="bg1"/>
                </a:solidFill>
              </a:defRPr>
            </a:lvl1pPr>
          </a:lstStyle>
          <a:p>
            <a:r>
              <a:rPr lang="en-US" dirty="0"/>
              <a:t>Click to edit Master title style</a:t>
            </a:r>
            <a:endParaRPr lang="en-GB" dirty="0"/>
          </a:p>
        </p:txBody>
      </p:sp>
      <p:sp>
        <p:nvSpPr>
          <p:cNvPr id="9" name="Subtitle 2"/>
          <p:cNvSpPr>
            <a:spLocks noGrp="1"/>
          </p:cNvSpPr>
          <p:nvPr>
            <p:ph type="subTitle" idx="1"/>
          </p:nvPr>
        </p:nvSpPr>
        <p:spPr>
          <a:xfrm>
            <a:off x="3081528" y="1731938"/>
            <a:ext cx="6222953" cy="968400"/>
          </a:xfrm>
        </p:spPr>
        <p:txBody>
          <a:bodyPr/>
          <a:lstStyle>
            <a:lvl1pPr marL="0" indent="0" algn="l">
              <a:buNone/>
              <a:defRPr sz="2000">
                <a:solidFill>
                  <a:schemeClr val="bg1"/>
                </a:solidFill>
              </a:defRPr>
            </a:lvl1pPr>
            <a:lvl2pPr marL="0" indent="0" algn="l">
              <a:buNone/>
              <a:defRPr sz="1600">
                <a:solidFill>
                  <a:schemeClr val="bg1"/>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subtitle style</a:t>
            </a:r>
            <a:endParaRPr lang="en-GB" dirty="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81528" y="5751576"/>
            <a:ext cx="989153" cy="749808"/>
          </a:xfrm>
          <a:prstGeom prst="rect">
            <a:avLst/>
          </a:prstGeom>
        </p:spPr>
      </p:pic>
    </p:spTree>
    <p:extLst>
      <p:ext uri="{BB962C8B-B14F-4D97-AF65-F5344CB8AC3E}">
        <p14:creationId xmlns:p14="http://schemas.microsoft.com/office/powerpoint/2010/main" val="1981045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1"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4" name="Title 3"/>
          <p:cNvSpPr>
            <a:spLocks noGrp="1"/>
          </p:cNvSpPr>
          <p:nvPr>
            <p:ph type="title"/>
          </p:nvPr>
        </p:nvSpPr>
        <p:spPr/>
        <p:txBody>
          <a:bodyPr/>
          <a:lstStyle/>
          <a:p>
            <a:r>
              <a:rPr lang="en-US" dirty="0"/>
              <a:t>Click to edit Master title style</a:t>
            </a:r>
          </a:p>
        </p:txBody>
      </p:sp>
      <p:sp>
        <p:nvSpPr>
          <p:cNvPr id="5" name="Date Placeholder 4"/>
          <p:cNvSpPr>
            <a:spLocks noGrp="1"/>
          </p:cNvSpPr>
          <p:nvPr>
            <p:ph type="dt" sz="half" idx="10"/>
          </p:nvPr>
        </p:nvSpPr>
        <p:spPr/>
        <p:txBody>
          <a:bodyPr/>
          <a:lstStyle/>
          <a:p>
            <a:r>
              <a:rPr lang="en-US"/>
              <a:t>1 January 2014</a:t>
            </a:r>
            <a:endParaRPr lang="en-US" dirty="0"/>
          </a:p>
        </p:txBody>
      </p:sp>
      <p:sp>
        <p:nvSpPr>
          <p:cNvPr id="6" name="Footer Placeholder 5"/>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5687483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lvl1pPr marL="0" indent="0">
              <a:spcBef>
                <a:spcPts val="0"/>
              </a:spcBef>
              <a:buNone/>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4" name="Date Placeholder 3"/>
          <p:cNvSpPr>
            <a:spLocks noGrp="1"/>
          </p:cNvSpPr>
          <p:nvPr>
            <p:ph type="dt" sz="half" idx="10"/>
          </p:nvPr>
        </p:nvSpPr>
        <p:spPr/>
        <p:txBody>
          <a:bodyPr/>
          <a:lstStyle/>
          <a:p>
            <a:r>
              <a:rPr lang="en-US"/>
              <a:t>1 January 2014</a:t>
            </a:r>
            <a:endParaRPr lang="en-US" dirty="0"/>
          </a:p>
        </p:txBody>
      </p:sp>
      <p:sp>
        <p:nvSpPr>
          <p:cNvPr id="6" name="Footer Placeholder 5"/>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11665512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Standard slide_no_first_level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lvl1pPr marL="0" indent="0">
              <a:buNone/>
              <a:defRPr/>
            </a:lvl1pPr>
            <a:lvl2pPr marL="356616">
              <a:defRPr/>
            </a:lvl2pPr>
            <a:lvl3pPr marL="713232">
              <a:defRPr/>
            </a:lvl3pPr>
            <a:lvl4pPr marL="1069848">
              <a:defRPr/>
            </a:lvl4pPr>
            <a:lvl5pPr marL="1426464">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4" name="Date Placeholder 3"/>
          <p:cNvSpPr>
            <a:spLocks noGrp="1"/>
          </p:cNvSpPr>
          <p:nvPr>
            <p:ph type="dt" sz="half" idx="10"/>
          </p:nvPr>
        </p:nvSpPr>
        <p:spPr/>
        <p:txBody>
          <a:bodyPr/>
          <a:lstStyle/>
          <a:p>
            <a:r>
              <a:rPr lang="en-US"/>
              <a:t>1 January 2014</a:t>
            </a:r>
            <a:endParaRPr lang="en-US" dirty="0"/>
          </a:p>
        </p:txBody>
      </p:sp>
      <p:sp>
        <p:nvSpPr>
          <p:cNvPr id="6" name="Footer Placeholder 5"/>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39193151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6" name="Date Placeholder 5"/>
          <p:cNvSpPr>
            <a:spLocks noGrp="1"/>
          </p:cNvSpPr>
          <p:nvPr>
            <p:ph type="dt" sz="half" idx="10"/>
          </p:nvPr>
        </p:nvSpPr>
        <p:spPr/>
        <p:txBody>
          <a:bodyPr/>
          <a:lstStyle/>
          <a:p>
            <a:r>
              <a:rPr lang="en-US"/>
              <a:t>1 January 2014</a:t>
            </a:r>
            <a:endParaRPr lang="en-US" dirty="0"/>
          </a:p>
        </p:txBody>
      </p:sp>
      <p:sp>
        <p:nvSpPr>
          <p:cNvPr id="9" name="Footer Placeholder 8"/>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769335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only, no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6" name="Date Placeholder 5"/>
          <p:cNvSpPr>
            <a:spLocks noGrp="1"/>
          </p:cNvSpPr>
          <p:nvPr>
            <p:ph type="dt" sz="half" idx="10"/>
          </p:nvPr>
        </p:nvSpPr>
        <p:spPr/>
        <p:txBody>
          <a:bodyPr/>
          <a:lstStyle/>
          <a:p>
            <a:r>
              <a:rPr lang="en-US"/>
              <a:t>1 January 2014</a:t>
            </a:r>
            <a:endParaRPr lang="en-US" dirty="0"/>
          </a:p>
        </p:txBody>
      </p:sp>
      <p:sp>
        <p:nvSpPr>
          <p:cNvPr id="9" name="Footer Placeholder 8"/>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2420405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Approved question w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2648" y="612648"/>
            <a:ext cx="7731674" cy="3575304"/>
          </a:xfrm>
          <a:prstGeom prst="rect">
            <a:avLst/>
          </a:prstGeom>
        </p:spPr>
      </p:pic>
      <p:sp>
        <p:nvSpPr>
          <p:cNvPr id="9" name="Title 1"/>
          <p:cNvSpPr>
            <a:spLocks noGrp="1"/>
          </p:cNvSpPr>
          <p:nvPr>
            <p:ph type="ctrTitle"/>
          </p:nvPr>
        </p:nvSpPr>
        <p:spPr>
          <a:xfrm>
            <a:off x="1005840" y="2240280"/>
            <a:ext cx="6879463" cy="860400"/>
          </a:xfrm>
          <a:prstGeom prst="rect">
            <a:avLst/>
          </a:prstGeom>
        </p:spPr>
        <p:txBody>
          <a:bodyPr/>
          <a:lstStyle>
            <a:lvl1pPr>
              <a:defRPr>
                <a:solidFill>
                  <a:srgbClr val="404040"/>
                </a:solidFill>
                <a:latin typeface="+mn-lt"/>
                <a:cs typeface="Arial" pitchFamily="34" charset="0"/>
              </a:defRPr>
            </a:lvl1pPr>
          </a:lstStyle>
          <a:p>
            <a:r>
              <a:rPr lang="en-US"/>
              <a:t>Click to edit Master title style</a:t>
            </a:r>
            <a:endParaRPr lang="en-GB" dirty="0"/>
          </a:p>
        </p:txBody>
      </p:sp>
      <p:sp>
        <p:nvSpPr>
          <p:cNvPr id="10" name="Subtitle 2"/>
          <p:cNvSpPr>
            <a:spLocks noGrp="1"/>
          </p:cNvSpPr>
          <p:nvPr>
            <p:ph type="subTitle" idx="1"/>
          </p:nvPr>
        </p:nvSpPr>
        <p:spPr>
          <a:xfrm>
            <a:off x="1005840" y="3218688"/>
            <a:ext cx="6879463" cy="645742"/>
          </a:xfrm>
          <a:prstGeom prst="rect">
            <a:avLst/>
          </a:prstGeom>
        </p:spPr>
        <p:txBody>
          <a:bodyPr/>
          <a:lstStyle>
            <a:lvl1pPr marL="0" indent="0" algn="l">
              <a:buNone/>
              <a:defRPr sz="2000">
                <a:solidFill>
                  <a:srgbClr val="404040"/>
                </a:solidFill>
                <a:latin typeface="+mn-lt"/>
                <a:cs typeface="Arial" pitchFamily="34" charset="0"/>
              </a:defRPr>
            </a:lvl1pPr>
            <a:lvl2pPr marL="0" indent="0" algn="l">
              <a:buNone/>
              <a:defRPr sz="1600">
                <a:solidFill>
                  <a:schemeClr val="tx1">
                    <a:lumMod val="75000"/>
                    <a:lumOff val="2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a:t>Click to edit Master subtitle style</a:t>
            </a:r>
            <a:endParaRPr lang="en-GB"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94360" y="5888736"/>
            <a:ext cx="3780000" cy="618750"/>
          </a:xfrm>
          <a:prstGeom prst="rect">
            <a:avLst/>
          </a:prstGeom>
        </p:spPr>
      </p:pic>
    </p:spTree>
    <p:extLst>
      <p:ext uri="{BB962C8B-B14F-4D97-AF65-F5344CB8AC3E}">
        <p14:creationId xmlns:p14="http://schemas.microsoft.com/office/powerpoint/2010/main" val="29295070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
        <p:nvSpPr>
          <p:cNvPr id="3" name="Content Placeholder 2"/>
          <p:cNvSpPr>
            <a:spLocks noGrp="1"/>
          </p:cNvSpPr>
          <p:nvPr>
            <p:ph sz="half" idx="1"/>
          </p:nvPr>
        </p:nvSpPr>
        <p:spPr>
          <a:xfrm>
            <a:off x="609917" y="1425575"/>
            <a:ext cx="5387605" cy="4700589"/>
          </a:xfr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200828" y="1425575"/>
            <a:ext cx="5387605" cy="4700589"/>
          </a:xfr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2"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9" name="Date Placeholder 8"/>
          <p:cNvSpPr>
            <a:spLocks noGrp="1"/>
          </p:cNvSpPr>
          <p:nvPr>
            <p:ph type="dt" sz="half" idx="10"/>
          </p:nvPr>
        </p:nvSpPr>
        <p:spPr/>
        <p:txBody>
          <a:bodyPr/>
          <a:lstStyle/>
          <a:p>
            <a:r>
              <a:rPr lang="en-US"/>
              <a:t>1 January 2014</a:t>
            </a:r>
            <a:endParaRPr lang="en-US" dirty="0"/>
          </a:p>
        </p:txBody>
      </p:sp>
      <p:sp>
        <p:nvSpPr>
          <p:cNvPr id="10" name="Footer Placeholder 9"/>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16146428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
        <p:nvSpPr>
          <p:cNvPr id="8"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2" name="Date Placeholder 11"/>
          <p:cNvSpPr>
            <a:spLocks noGrp="1"/>
          </p:cNvSpPr>
          <p:nvPr>
            <p:ph type="dt" sz="half" idx="14"/>
          </p:nvPr>
        </p:nvSpPr>
        <p:spPr/>
        <p:txBody>
          <a:bodyPr/>
          <a:lstStyle/>
          <a:p>
            <a:r>
              <a:rPr lang="en-US"/>
              <a:t>1 January 2014</a:t>
            </a:r>
            <a:endParaRPr lang="en-US" dirty="0"/>
          </a:p>
        </p:txBody>
      </p:sp>
      <p:sp>
        <p:nvSpPr>
          <p:cNvPr id="13" name="Footer Placeholder 12"/>
          <p:cNvSpPr>
            <a:spLocks noGrp="1"/>
          </p:cNvSpPr>
          <p:nvPr>
            <p:ph type="ftr" sz="quarter" idx="15"/>
          </p:nvPr>
        </p:nvSpPr>
        <p:spPr/>
        <p:txBody>
          <a:bodyPr/>
          <a:lstStyle/>
          <a:p>
            <a:r>
              <a:rPr lang="en-GB"/>
              <a:t>Presentation title</a:t>
            </a:r>
            <a:endParaRPr lang="en-GB" dirty="0"/>
          </a:p>
        </p:txBody>
      </p:sp>
      <p:sp>
        <p:nvSpPr>
          <p:cNvPr id="14" name="Content Placeholder 2"/>
          <p:cNvSpPr>
            <a:spLocks noGrp="1"/>
          </p:cNvSpPr>
          <p:nvPr>
            <p:ph sz="half" idx="1"/>
          </p:nvPr>
        </p:nvSpPr>
        <p:spPr>
          <a:xfrm>
            <a:off x="612648" y="2130551"/>
            <a:ext cx="5393208" cy="3995928"/>
          </a:xfrm>
        </p:spPr>
        <p:txBody>
          <a:bodyPr/>
          <a:lstStyle>
            <a:lvl1pPr>
              <a:defRPr sz="2400"/>
            </a:lvl1pPr>
            <a:lvl2pPr>
              <a:defRPr sz="2400"/>
            </a:lvl2pPr>
            <a:lvl3pPr marL="1081088" indent="-357188">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Content Placeholder 3"/>
          <p:cNvSpPr>
            <a:spLocks noGrp="1"/>
          </p:cNvSpPr>
          <p:nvPr>
            <p:ph sz="half" idx="2"/>
          </p:nvPr>
        </p:nvSpPr>
        <p:spPr>
          <a:xfrm>
            <a:off x="6199632" y="2130551"/>
            <a:ext cx="5393208" cy="3995928"/>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6" name="Text Placeholder 9"/>
          <p:cNvSpPr>
            <a:spLocks noGrp="1"/>
          </p:cNvSpPr>
          <p:nvPr>
            <p:ph type="body" sz="quarter" idx="12"/>
          </p:nvPr>
        </p:nvSpPr>
        <p:spPr>
          <a:xfrm>
            <a:off x="612648" y="1427144"/>
            <a:ext cx="5393208" cy="640800"/>
          </a:xfrm>
        </p:spPr>
        <p:txBody>
          <a:bodyPr anchor="t" anchorCtr="0"/>
          <a:lstStyle>
            <a:lvl1pPr>
              <a:buNone/>
              <a:defRPr b="1"/>
            </a:lvl1pPr>
          </a:lstStyle>
          <a:p>
            <a:pPr lvl="0"/>
            <a:r>
              <a:rPr lang="en-US" dirty="0"/>
              <a:t>Click to edit Master text styles</a:t>
            </a:r>
          </a:p>
        </p:txBody>
      </p:sp>
      <p:sp>
        <p:nvSpPr>
          <p:cNvPr id="17" name="Text Placeholder 9"/>
          <p:cNvSpPr>
            <a:spLocks noGrp="1"/>
          </p:cNvSpPr>
          <p:nvPr>
            <p:ph type="body" sz="quarter" idx="13"/>
          </p:nvPr>
        </p:nvSpPr>
        <p:spPr>
          <a:xfrm>
            <a:off x="6199632" y="1427144"/>
            <a:ext cx="5393208" cy="640800"/>
          </a:xfrm>
        </p:spPr>
        <p:txBody>
          <a:bodyPr anchor="t" anchorCtr="0"/>
          <a:lstStyle>
            <a:lvl1pPr>
              <a:buNone/>
              <a:defRPr b="1"/>
            </a:lvl1pPr>
          </a:lstStyle>
          <a:p>
            <a:pPr lvl="0"/>
            <a:r>
              <a:rPr lang="en-US" dirty="0"/>
              <a:t>Click to edit Master text styles</a:t>
            </a:r>
          </a:p>
        </p:txBody>
      </p:sp>
      <p:sp>
        <p:nvSpPr>
          <p:cNvPr id="1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latin typeface="+mn-lt"/>
            </a:endParaRPr>
          </a:p>
        </p:txBody>
      </p:sp>
    </p:spTree>
    <p:extLst>
      <p:ext uri="{BB962C8B-B14F-4D97-AF65-F5344CB8AC3E}">
        <p14:creationId xmlns:p14="http://schemas.microsoft.com/office/powerpoint/2010/main" val="18758792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607802" y="1025526"/>
            <a:ext cx="10978515" cy="1643063"/>
          </a:xfrm>
        </p:spPr>
        <p:txBody>
          <a:bodyPr/>
          <a:lstStyle>
            <a:lvl1pPr marL="0" indent="0" algn="l">
              <a:lnSpc>
                <a:spcPct val="85000"/>
              </a:lnSpc>
              <a:spcBef>
                <a:spcPts val="0"/>
              </a:spcBef>
              <a:buNone/>
              <a:defRPr sz="5000" b="1">
                <a:solidFill>
                  <a:schemeClr val="bg2"/>
                </a:solidFill>
                <a:latin typeface="+mn-lt"/>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
        <p:nvSpPr>
          <p:cNvPr id="5"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latin typeface="+mn-lt"/>
            </a:endParaRPr>
          </a:p>
        </p:txBody>
      </p:sp>
      <p:sp>
        <p:nvSpPr>
          <p:cNvPr id="6" name="Date Placeholder 5"/>
          <p:cNvSpPr>
            <a:spLocks noGrp="1"/>
          </p:cNvSpPr>
          <p:nvPr>
            <p:ph type="dt" sz="half" idx="12"/>
          </p:nvPr>
        </p:nvSpPr>
        <p:spPr/>
        <p:txBody>
          <a:bodyPr/>
          <a:lstStyle/>
          <a:p>
            <a:r>
              <a:rPr lang="en-US"/>
              <a:t>1 January 2014</a:t>
            </a:r>
            <a:endParaRPr lang="en-US" dirty="0"/>
          </a:p>
        </p:txBody>
      </p:sp>
      <p:sp>
        <p:nvSpPr>
          <p:cNvPr id="7" name="Footer Placeholder 6"/>
          <p:cNvSpPr>
            <a:spLocks noGrp="1"/>
          </p:cNvSpPr>
          <p:nvPr>
            <p:ph type="ftr" sz="quarter" idx="13"/>
          </p:nvPr>
        </p:nvSpPr>
        <p:spPr/>
        <p:txBody>
          <a:bodyPr/>
          <a:lstStyle/>
          <a:p>
            <a:r>
              <a:rPr lang="en-GB"/>
              <a:t>Presentation title</a:t>
            </a:r>
            <a:endParaRPr lang="en-GB" dirty="0"/>
          </a:p>
        </p:txBody>
      </p:sp>
    </p:spTree>
    <p:extLst>
      <p:ext uri="{BB962C8B-B14F-4D97-AF65-F5344CB8AC3E}">
        <p14:creationId xmlns:p14="http://schemas.microsoft.com/office/powerpoint/2010/main" val="26156250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918" y="201168"/>
            <a:ext cx="10978515"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defRPr>
            </a:lvl1pPr>
          </a:lstStyle>
          <a:p>
            <a:pPr lvl="0" algn="l" fontAlgn="base">
              <a:lnSpc>
                <a:spcPct val="85000"/>
              </a:lnSpc>
              <a:spcAft>
                <a:spcPct val="0"/>
              </a:spcAft>
            </a:pPr>
            <a:r>
              <a:rPr lang="en-US" dirty="0"/>
              <a:t>Click to edit Master title style</a:t>
            </a:r>
          </a:p>
        </p:txBody>
      </p:sp>
      <p:sp>
        <p:nvSpPr>
          <p:cNvPr id="6" name="Freeform 6"/>
          <p:cNvSpPr>
            <a:spLocks/>
          </p:cNvSpPr>
          <p:nvPr userDrawn="1"/>
        </p:nvSpPr>
        <p:spPr bwMode="gray">
          <a:xfrm>
            <a:off x="598488" y="1057275"/>
            <a:ext cx="10993437"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5" name="Date Placeholder 4"/>
          <p:cNvSpPr>
            <a:spLocks noGrp="1"/>
          </p:cNvSpPr>
          <p:nvPr>
            <p:ph type="dt" sz="half" idx="10"/>
          </p:nvPr>
        </p:nvSpPr>
        <p:spPr/>
        <p:txBody>
          <a:bodyPr/>
          <a:lstStyle/>
          <a:p>
            <a:r>
              <a:rPr lang="en-US"/>
              <a:t>1 January 2014</a:t>
            </a:r>
            <a:endParaRPr lang="en-US" dirty="0"/>
          </a:p>
        </p:txBody>
      </p:sp>
      <p:sp>
        <p:nvSpPr>
          <p:cNvPr id="7" name="Footer Placeholder 6"/>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20448329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918" y="201168"/>
            <a:ext cx="10978515"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defRPr>
            </a:lvl1pPr>
          </a:lstStyle>
          <a:p>
            <a:pPr lvl="0" algn="l" fontAlgn="base">
              <a:lnSpc>
                <a:spcPct val="85000"/>
              </a:lnSpc>
              <a:spcAft>
                <a:spcPct val="0"/>
              </a:spcAft>
            </a:pPr>
            <a:r>
              <a:rPr lang="en-US" dirty="0"/>
              <a:t>Click to edit Master title style</a:t>
            </a:r>
          </a:p>
        </p:txBody>
      </p:sp>
      <p:sp>
        <p:nvSpPr>
          <p:cNvPr id="6" name="Freeform 5"/>
          <p:cNvSpPr>
            <a:spLocks/>
          </p:cNvSpPr>
          <p:nvPr userDrawn="1"/>
        </p:nvSpPr>
        <p:spPr bwMode="gray">
          <a:xfrm>
            <a:off x="598488" y="1057275"/>
            <a:ext cx="10993437"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5" name="Date Placeholder 4"/>
          <p:cNvSpPr>
            <a:spLocks noGrp="1"/>
          </p:cNvSpPr>
          <p:nvPr>
            <p:ph type="dt" sz="half" idx="10"/>
          </p:nvPr>
        </p:nvSpPr>
        <p:spPr/>
        <p:txBody>
          <a:bodyPr/>
          <a:lstStyle/>
          <a:p>
            <a:r>
              <a:rPr lang="en-US"/>
              <a:t>1 January 2014</a:t>
            </a:r>
            <a:endParaRPr lang="en-US" dirty="0"/>
          </a:p>
        </p:txBody>
      </p:sp>
      <p:sp>
        <p:nvSpPr>
          <p:cNvPr id="7" name="Footer Placeholder 6"/>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39308065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918" y="201168"/>
            <a:ext cx="10978515"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defRPr>
            </a:lvl1pPr>
          </a:lstStyle>
          <a:p>
            <a:pPr lvl="0" algn="l" fontAlgn="base">
              <a:lnSpc>
                <a:spcPct val="85000"/>
              </a:lnSpc>
              <a:spcAft>
                <a:spcPct val="0"/>
              </a:spcAft>
            </a:pPr>
            <a:r>
              <a:rPr lang="en-US" dirty="0"/>
              <a:t>Click to edit Master title style</a:t>
            </a:r>
          </a:p>
        </p:txBody>
      </p:sp>
      <p:sp>
        <p:nvSpPr>
          <p:cNvPr id="5" name="Freeform 4"/>
          <p:cNvSpPr>
            <a:spLocks/>
          </p:cNvSpPr>
          <p:nvPr userDrawn="1"/>
        </p:nvSpPr>
        <p:spPr bwMode="gray">
          <a:xfrm>
            <a:off x="598488" y="1057275"/>
            <a:ext cx="10993437"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blipFill dpi="0" rotWithShape="1">
            <a:blip r:embed="rId2" cstate="print"/>
            <a:srcRect/>
            <a:tile tx="0" ty="0" sx="100000" sy="100000" flip="none" algn="tl"/>
          </a:blip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6" name="Date Placeholder 5"/>
          <p:cNvSpPr>
            <a:spLocks noGrp="1"/>
          </p:cNvSpPr>
          <p:nvPr>
            <p:ph type="dt" sz="half" idx="10"/>
          </p:nvPr>
        </p:nvSpPr>
        <p:spPr/>
        <p:txBody>
          <a:bodyPr/>
          <a:lstStyle/>
          <a:p>
            <a:r>
              <a:rPr lang="en-US"/>
              <a:t>1 January 2014</a:t>
            </a:r>
            <a:endParaRPr lang="en-US" dirty="0"/>
          </a:p>
        </p:txBody>
      </p:sp>
      <p:sp>
        <p:nvSpPr>
          <p:cNvPr id="7" name="Footer Placeholder 6"/>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39308065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1 January 2014</a:t>
            </a:r>
            <a:endParaRPr lang="en-US" dirty="0"/>
          </a:p>
        </p:txBody>
      </p:sp>
      <p:sp>
        <p:nvSpPr>
          <p:cNvPr id="5" name="Footer Placeholder 4"/>
          <p:cNvSpPr>
            <a:spLocks noGrp="1"/>
          </p:cNvSpPr>
          <p:nvPr>
            <p:ph type="ftr" sz="quarter" idx="11"/>
          </p:nvPr>
        </p:nvSpPr>
        <p:spPr/>
        <p:txBody>
          <a:bodyPr/>
          <a:lstStyle/>
          <a:p>
            <a:r>
              <a:rPr lang="en-GB"/>
              <a:t>Presentation title</a:t>
            </a:r>
            <a:endParaRPr lang="en-GB" dirty="0"/>
          </a:p>
        </p:txBody>
      </p:sp>
      <p:sp>
        <p:nvSpPr>
          <p:cNvPr id="6"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16611261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8" name="Content Placeholder 2"/>
          <p:cNvSpPr>
            <a:spLocks noGrp="1"/>
          </p:cNvSpPr>
          <p:nvPr>
            <p:ph idx="1"/>
          </p:nvPr>
        </p:nvSpPr>
        <p:spPr>
          <a:xfrm>
            <a:off x="607799" y="719139"/>
            <a:ext cx="4677635"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mn-lt"/>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mn-lt"/>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mn-lt"/>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mn-lt"/>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mn-lt"/>
                <a:ea typeface="+mn-ea"/>
                <a:cs typeface="Arial"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4193976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80372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79608" y="5340096"/>
            <a:ext cx="987552" cy="1156968"/>
          </a:xfrm>
          <a:prstGeom prst="rect">
            <a:avLst/>
          </a:prstGeom>
        </p:spPr>
      </p:pic>
      <p:sp>
        <p:nvSpPr>
          <p:cNvPr id="6" name="Rectangle 1"/>
          <p:cNvSpPr>
            <a:spLocks noChangeAspect="1"/>
          </p:cNvSpPr>
          <p:nvPr userDrawn="1"/>
        </p:nvSpPr>
        <p:spPr>
          <a:xfrm>
            <a:off x="3853963" y="615950"/>
            <a:ext cx="7735824" cy="3575304"/>
          </a:xfrm>
          <a:custGeom>
            <a:avLst/>
            <a:gdLst>
              <a:gd name="connsiteX0" fmla="*/ 0 w 6753225"/>
              <a:gd name="connsiteY0" fmla="*/ 0 h 3400425"/>
              <a:gd name="connsiteX1" fmla="*/ 6753225 w 6753225"/>
              <a:gd name="connsiteY1" fmla="*/ 0 h 3400425"/>
              <a:gd name="connsiteX2" fmla="*/ 6753225 w 6753225"/>
              <a:gd name="connsiteY2" fmla="*/ 3400425 h 3400425"/>
              <a:gd name="connsiteX3" fmla="*/ 0 w 6753225"/>
              <a:gd name="connsiteY3" fmla="*/ 3400425 h 3400425"/>
              <a:gd name="connsiteX4" fmla="*/ 0 w 6753225"/>
              <a:gd name="connsiteY4" fmla="*/ 0 h 3400425"/>
              <a:gd name="connsiteX0" fmla="*/ 0 w 6755607"/>
              <a:gd name="connsiteY0" fmla="*/ 1197768 h 3400425"/>
              <a:gd name="connsiteX1" fmla="*/ 6755607 w 6755607"/>
              <a:gd name="connsiteY1" fmla="*/ 0 h 3400425"/>
              <a:gd name="connsiteX2" fmla="*/ 6755607 w 6755607"/>
              <a:gd name="connsiteY2" fmla="*/ 3400425 h 3400425"/>
              <a:gd name="connsiteX3" fmla="*/ 2382 w 6755607"/>
              <a:gd name="connsiteY3" fmla="*/ 3400425 h 3400425"/>
              <a:gd name="connsiteX4" fmla="*/ 0 w 6755607"/>
              <a:gd name="connsiteY4" fmla="*/ 1197768 h 3400425"/>
              <a:gd name="connsiteX0" fmla="*/ 3182 w 6753225"/>
              <a:gd name="connsiteY0" fmla="*/ 1312615 h 3400425"/>
              <a:gd name="connsiteX1" fmla="*/ 6753225 w 6753225"/>
              <a:gd name="connsiteY1" fmla="*/ 0 h 3400425"/>
              <a:gd name="connsiteX2" fmla="*/ 6753225 w 6753225"/>
              <a:gd name="connsiteY2" fmla="*/ 3400425 h 3400425"/>
              <a:gd name="connsiteX3" fmla="*/ 0 w 6753225"/>
              <a:gd name="connsiteY3" fmla="*/ 3400425 h 3400425"/>
              <a:gd name="connsiteX4" fmla="*/ 3182 w 6753225"/>
              <a:gd name="connsiteY4" fmla="*/ 1312615 h 3400425"/>
              <a:gd name="connsiteX0" fmla="*/ 3182 w 6753225"/>
              <a:gd name="connsiteY0" fmla="*/ 67426 h 2155236"/>
              <a:gd name="connsiteX1" fmla="*/ 6619689 w 6753225"/>
              <a:gd name="connsiteY1" fmla="*/ 0 h 2155236"/>
              <a:gd name="connsiteX2" fmla="*/ 6753225 w 6753225"/>
              <a:gd name="connsiteY2" fmla="*/ 2155236 h 2155236"/>
              <a:gd name="connsiteX3" fmla="*/ 0 w 6753225"/>
              <a:gd name="connsiteY3" fmla="*/ 2155236 h 2155236"/>
              <a:gd name="connsiteX4" fmla="*/ 3182 w 6753225"/>
              <a:gd name="connsiteY4" fmla="*/ 67426 h 2155236"/>
              <a:gd name="connsiteX0" fmla="*/ 3182 w 6769917"/>
              <a:gd name="connsiteY0" fmla="*/ 1306570 h 3394380"/>
              <a:gd name="connsiteX1" fmla="*/ 6769917 w 6769917"/>
              <a:gd name="connsiteY1" fmla="*/ 0 h 3394380"/>
              <a:gd name="connsiteX2" fmla="*/ 6753225 w 6769917"/>
              <a:gd name="connsiteY2" fmla="*/ 3394380 h 3394380"/>
              <a:gd name="connsiteX3" fmla="*/ 0 w 6769917"/>
              <a:gd name="connsiteY3" fmla="*/ 3394380 h 3394380"/>
              <a:gd name="connsiteX4" fmla="*/ 3182 w 6769917"/>
              <a:gd name="connsiteY4" fmla="*/ 1306570 h 3394380"/>
              <a:gd name="connsiteX0" fmla="*/ 223 w 6771131"/>
              <a:gd name="connsiteY0" fmla="*/ 1297504 h 3394380"/>
              <a:gd name="connsiteX1" fmla="*/ 6771131 w 6771131"/>
              <a:gd name="connsiteY1" fmla="*/ 0 h 3394380"/>
              <a:gd name="connsiteX2" fmla="*/ 6754439 w 6771131"/>
              <a:gd name="connsiteY2" fmla="*/ 3394380 h 3394380"/>
              <a:gd name="connsiteX3" fmla="*/ 1214 w 6771131"/>
              <a:gd name="connsiteY3" fmla="*/ 3394380 h 3394380"/>
              <a:gd name="connsiteX4" fmla="*/ 223 w 6771131"/>
              <a:gd name="connsiteY4" fmla="*/ 1297504 h 3394380"/>
              <a:gd name="connsiteX0" fmla="*/ 105 w 6775185"/>
              <a:gd name="connsiteY0" fmla="*/ 1297505 h 3394380"/>
              <a:gd name="connsiteX1" fmla="*/ 6775185 w 6775185"/>
              <a:gd name="connsiteY1" fmla="*/ 0 h 3394380"/>
              <a:gd name="connsiteX2" fmla="*/ 6758493 w 6775185"/>
              <a:gd name="connsiteY2" fmla="*/ 3394380 h 3394380"/>
              <a:gd name="connsiteX3" fmla="*/ 5268 w 6775185"/>
              <a:gd name="connsiteY3" fmla="*/ 3394380 h 3394380"/>
              <a:gd name="connsiteX4" fmla="*/ 105 w 6775185"/>
              <a:gd name="connsiteY4" fmla="*/ 1297505 h 3394380"/>
              <a:gd name="connsiteX0" fmla="*/ 105 w 6775185"/>
              <a:gd name="connsiteY0" fmla="*/ 1297505 h 3394380"/>
              <a:gd name="connsiteX1" fmla="*/ 6775185 w 6775185"/>
              <a:gd name="connsiteY1" fmla="*/ 0 h 3394380"/>
              <a:gd name="connsiteX2" fmla="*/ 6769621 w 6775185"/>
              <a:gd name="connsiteY2" fmla="*/ 3394380 h 3394380"/>
              <a:gd name="connsiteX3" fmla="*/ 5268 w 6775185"/>
              <a:gd name="connsiteY3" fmla="*/ 3394380 h 3394380"/>
              <a:gd name="connsiteX4" fmla="*/ 105 w 6775185"/>
              <a:gd name="connsiteY4" fmla="*/ 1297505 h 3394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5185" h="3394380">
                <a:moveTo>
                  <a:pt x="105" y="1297505"/>
                </a:moveTo>
                <a:lnTo>
                  <a:pt x="6775185" y="0"/>
                </a:lnTo>
                <a:cubicBezTo>
                  <a:pt x="6773330" y="1131460"/>
                  <a:pt x="6771476" y="2262920"/>
                  <a:pt x="6769621" y="3394380"/>
                </a:cubicBezTo>
                <a:lnTo>
                  <a:pt x="5268" y="3394380"/>
                </a:lnTo>
                <a:cubicBezTo>
                  <a:pt x="6329" y="2698443"/>
                  <a:pt x="-956" y="1993442"/>
                  <a:pt x="105" y="1297505"/>
                </a:cubicBez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200" dirty="0">
              <a:solidFill>
                <a:schemeClr val="tx1"/>
              </a:solidFill>
            </a:endParaRPr>
          </a:p>
        </p:txBody>
      </p:sp>
      <p:sp>
        <p:nvSpPr>
          <p:cNvPr id="11" name="Title 1"/>
          <p:cNvSpPr>
            <a:spLocks noGrp="1"/>
          </p:cNvSpPr>
          <p:nvPr>
            <p:ph type="ctrTitle"/>
          </p:nvPr>
        </p:nvSpPr>
        <p:spPr>
          <a:xfrm>
            <a:off x="4151376" y="2240280"/>
            <a:ext cx="7223760" cy="860400"/>
          </a:xfrm>
        </p:spPr>
        <p:txBody>
          <a:bodyPr/>
          <a:lstStyle>
            <a:lvl1pPr>
              <a:defRPr>
                <a:solidFill>
                  <a:srgbClr val="404040"/>
                </a:solidFill>
                <a:latin typeface="+mn-lt"/>
                <a:cs typeface="Arial" pitchFamily="34" charset="0"/>
              </a:defRPr>
            </a:lvl1pPr>
          </a:lstStyle>
          <a:p>
            <a:r>
              <a:rPr lang="en-US" dirty="0"/>
              <a:t>Click to edit Master title style</a:t>
            </a:r>
            <a:endParaRPr lang="en-GB" dirty="0"/>
          </a:p>
        </p:txBody>
      </p:sp>
      <p:sp>
        <p:nvSpPr>
          <p:cNvPr id="12" name="Subtitle 2"/>
          <p:cNvSpPr>
            <a:spLocks noGrp="1"/>
          </p:cNvSpPr>
          <p:nvPr>
            <p:ph type="subTitle" idx="1"/>
          </p:nvPr>
        </p:nvSpPr>
        <p:spPr>
          <a:xfrm>
            <a:off x="4151376" y="3218688"/>
            <a:ext cx="7223760" cy="645742"/>
          </a:xfrm>
        </p:spPr>
        <p:txBody>
          <a:bodyPr/>
          <a:lstStyle>
            <a:lvl1pPr marL="0" indent="0" algn="l">
              <a:buNone/>
              <a:defRPr sz="2000">
                <a:solidFill>
                  <a:srgbClr val="404040"/>
                </a:solidFill>
                <a:latin typeface="+mn-lt"/>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subtitle style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Approved question tall">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4838" y="385087"/>
            <a:ext cx="5413375" cy="45720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94360" y="5888736"/>
            <a:ext cx="3780000" cy="618750"/>
          </a:xfrm>
          <a:prstGeom prst="rect">
            <a:avLst/>
          </a:prstGeom>
        </p:spPr>
      </p:pic>
      <p:sp>
        <p:nvSpPr>
          <p:cNvPr id="11" name="Title 1"/>
          <p:cNvSpPr>
            <a:spLocks noGrp="1"/>
          </p:cNvSpPr>
          <p:nvPr>
            <p:ph type="ctrTitle"/>
          </p:nvPr>
        </p:nvSpPr>
        <p:spPr>
          <a:xfrm>
            <a:off x="996696" y="1691640"/>
            <a:ext cx="4597400" cy="860400"/>
          </a:xfrm>
          <a:prstGeom prst="rect">
            <a:avLst/>
          </a:prstGeom>
        </p:spPr>
        <p:txBody>
          <a:bodyPr/>
          <a:lstStyle>
            <a:lvl1pPr>
              <a:defRPr>
                <a:solidFill>
                  <a:srgbClr val="404040"/>
                </a:solidFill>
                <a:latin typeface="+mn-lt"/>
                <a:cs typeface="Arial" pitchFamily="34" charset="0"/>
              </a:defRPr>
            </a:lvl1pPr>
          </a:lstStyle>
          <a:p>
            <a:r>
              <a:rPr lang="en-US"/>
              <a:t>Click to edit Master title style</a:t>
            </a:r>
            <a:endParaRPr lang="en-GB" dirty="0"/>
          </a:p>
        </p:txBody>
      </p:sp>
      <p:sp>
        <p:nvSpPr>
          <p:cNvPr id="14" name="Subtitle 2"/>
          <p:cNvSpPr>
            <a:spLocks noGrp="1"/>
          </p:cNvSpPr>
          <p:nvPr>
            <p:ph type="subTitle" idx="1"/>
          </p:nvPr>
        </p:nvSpPr>
        <p:spPr>
          <a:xfrm>
            <a:off x="996696" y="2660904"/>
            <a:ext cx="4597400" cy="645742"/>
          </a:xfrm>
          <a:prstGeom prst="rect">
            <a:avLst/>
          </a:prstGeom>
        </p:spPr>
        <p:txBody>
          <a:bodyPr/>
          <a:lstStyle>
            <a:lvl1pPr marL="0" indent="0" algn="l">
              <a:buNone/>
              <a:defRPr sz="2000">
                <a:solidFill>
                  <a:srgbClr val="404040"/>
                </a:solidFill>
                <a:latin typeface="+mn-lt"/>
                <a:cs typeface="Arial" pitchFamily="34" charset="0"/>
              </a:defRPr>
            </a:lvl1pPr>
            <a:lvl2pPr marL="0" indent="0" algn="l">
              <a:buNone/>
              <a:defRPr sz="1600">
                <a:solidFill>
                  <a:schemeClr val="tx1">
                    <a:lumMod val="75000"/>
                    <a:lumOff val="2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a:t>Click to edit Master subtitle style</a:t>
            </a:r>
            <a:endParaRPr lang="en-GB" dirty="0"/>
          </a:p>
        </p:txBody>
      </p:sp>
    </p:spTree>
    <p:extLst>
      <p:ext uri="{BB962C8B-B14F-4D97-AF65-F5344CB8AC3E}">
        <p14:creationId xmlns:p14="http://schemas.microsoft.com/office/powerpoint/2010/main" val="175212317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Cover alternate">
    <p:spTree>
      <p:nvGrpSpPr>
        <p:cNvPr id="1" name=""/>
        <p:cNvGrpSpPr/>
        <p:nvPr/>
      </p:nvGrpSpPr>
      <p:grpSpPr>
        <a:xfrm>
          <a:off x="0" y="0"/>
          <a:ext cx="0" cy="0"/>
          <a:chOff x="0" y="0"/>
          <a:chExt cx="0" cy="0"/>
        </a:xfrm>
      </p:grpSpPr>
      <p:sp>
        <p:nvSpPr>
          <p:cNvPr id="8" name="Freeform 5"/>
          <p:cNvSpPr>
            <a:spLocks noChangeAspect="1"/>
          </p:cNvSpPr>
          <p:nvPr userDrawn="1"/>
        </p:nvSpPr>
        <p:spPr bwMode="gray">
          <a:xfrm rot="10800000">
            <a:off x="4370832" y="457200"/>
            <a:ext cx="7221423" cy="4570413"/>
          </a:xfrm>
          <a:custGeom>
            <a:avLst/>
            <a:gdLst>
              <a:gd name="connsiteX0" fmla="*/ 0 w 10000"/>
              <a:gd name="connsiteY0" fmla="*/ 0 h 9745"/>
              <a:gd name="connsiteX1" fmla="*/ 921 w 10000"/>
              <a:gd name="connsiteY1" fmla="*/ 9745 h 9745"/>
              <a:gd name="connsiteX2" fmla="*/ 10000 w 10000"/>
              <a:gd name="connsiteY2" fmla="*/ 7201 h 9745"/>
              <a:gd name="connsiteX3" fmla="*/ 10000 w 10000"/>
              <a:gd name="connsiteY3" fmla="*/ 0 h 9745"/>
              <a:gd name="connsiteX4" fmla="*/ 0 w 10000"/>
              <a:gd name="connsiteY4" fmla="*/ 0 h 9745"/>
              <a:gd name="connsiteX0" fmla="*/ 0 w 9079"/>
              <a:gd name="connsiteY0" fmla="*/ 0 h 10000"/>
              <a:gd name="connsiteX1" fmla="*/ 0 w 9079"/>
              <a:gd name="connsiteY1" fmla="*/ 10000 h 10000"/>
              <a:gd name="connsiteX2" fmla="*/ 9079 w 9079"/>
              <a:gd name="connsiteY2" fmla="*/ 7389 h 10000"/>
              <a:gd name="connsiteX3" fmla="*/ 9079 w 9079"/>
              <a:gd name="connsiteY3" fmla="*/ 0 h 10000"/>
              <a:gd name="connsiteX4" fmla="*/ 0 w 9079"/>
              <a:gd name="connsiteY4" fmla="*/ 0 h 10000"/>
              <a:gd name="connsiteX0" fmla="*/ 5 w 10000"/>
              <a:gd name="connsiteY0" fmla="*/ 2555 h 10000"/>
              <a:gd name="connsiteX1" fmla="*/ 0 w 10000"/>
              <a:gd name="connsiteY1" fmla="*/ 10000 h 10000"/>
              <a:gd name="connsiteX2" fmla="*/ 10000 w 10000"/>
              <a:gd name="connsiteY2" fmla="*/ 7389 h 10000"/>
              <a:gd name="connsiteX3" fmla="*/ 10000 w 10000"/>
              <a:gd name="connsiteY3" fmla="*/ 0 h 10000"/>
              <a:gd name="connsiteX4" fmla="*/ 5 w 10000"/>
              <a:gd name="connsiteY4" fmla="*/ 2555 h 10000"/>
              <a:gd name="connsiteX0" fmla="*/ 5 w 10000"/>
              <a:gd name="connsiteY0" fmla="*/ 0 h 7445"/>
              <a:gd name="connsiteX1" fmla="*/ 0 w 10000"/>
              <a:gd name="connsiteY1" fmla="*/ 7445 h 7445"/>
              <a:gd name="connsiteX2" fmla="*/ 10000 w 10000"/>
              <a:gd name="connsiteY2" fmla="*/ 4834 h 7445"/>
              <a:gd name="connsiteX3" fmla="*/ 10000 w 10000"/>
              <a:gd name="connsiteY3" fmla="*/ 7 h 7445"/>
              <a:gd name="connsiteX4" fmla="*/ 5 w 10000"/>
              <a:gd name="connsiteY4" fmla="*/ 0 h 7445"/>
              <a:gd name="connsiteX0" fmla="*/ 5 w 10000"/>
              <a:gd name="connsiteY0" fmla="*/ 0 h 10000"/>
              <a:gd name="connsiteX1" fmla="*/ 0 w 10000"/>
              <a:gd name="connsiteY1" fmla="*/ 10000 h 10000"/>
              <a:gd name="connsiteX2" fmla="*/ 8453 w 10000"/>
              <a:gd name="connsiteY2" fmla="*/ 7036 h 10000"/>
              <a:gd name="connsiteX3" fmla="*/ 10000 w 10000"/>
              <a:gd name="connsiteY3" fmla="*/ 9 h 10000"/>
              <a:gd name="connsiteX4" fmla="*/ 5 w 10000"/>
              <a:gd name="connsiteY4" fmla="*/ 0 h 10000"/>
              <a:gd name="connsiteX0" fmla="*/ 5 w 8453"/>
              <a:gd name="connsiteY0" fmla="*/ 4143 h 14143"/>
              <a:gd name="connsiteX1" fmla="*/ 0 w 8453"/>
              <a:gd name="connsiteY1" fmla="*/ 14143 h 14143"/>
              <a:gd name="connsiteX2" fmla="*/ 8453 w 8453"/>
              <a:gd name="connsiteY2" fmla="*/ 11179 h 14143"/>
              <a:gd name="connsiteX3" fmla="*/ 8453 w 8453"/>
              <a:gd name="connsiteY3" fmla="*/ 0 h 14143"/>
              <a:gd name="connsiteX4" fmla="*/ 5 w 8453"/>
              <a:gd name="connsiteY4" fmla="*/ 4143 h 14143"/>
              <a:gd name="connsiteX0" fmla="*/ 6 w 10000"/>
              <a:gd name="connsiteY0" fmla="*/ 0 h 10007"/>
              <a:gd name="connsiteX1" fmla="*/ 0 w 10000"/>
              <a:gd name="connsiteY1" fmla="*/ 10007 h 10007"/>
              <a:gd name="connsiteX2" fmla="*/ 10000 w 10000"/>
              <a:gd name="connsiteY2" fmla="*/ 7911 h 10007"/>
              <a:gd name="connsiteX3" fmla="*/ 10000 w 10000"/>
              <a:gd name="connsiteY3" fmla="*/ 7 h 10007"/>
              <a:gd name="connsiteX4" fmla="*/ 6 w 10000"/>
              <a:gd name="connsiteY4" fmla="*/ 0 h 10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7">
                <a:moveTo>
                  <a:pt x="6" y="0"/>
                </a:moveTo>
                <a:cubicBezTo>
                  <a:pt x="4" y="2358"/>
                  <a:pt x="2" y="7650"/>
                  <a:pt x="0" y="10007"/>
                </a:cubicBezTo>
                <a:lnTo>
                  <a:pt x="10000" y="7911"/>
                </a:lnTo>
                <a:lnTo>
                  <a:pt x="10000" y="7"/>
                </a:lnTo>
                <a:lnTo>
                  <a:pt x="6"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9" name="Title 1"/>
          <p:cNvSpPr>
            <a:spLocks noGrp="1"/>
          </p:cNvSpPr>
          <p:nvPr>
            <p:ph type="ctrTitle"/>
          </p:nvPr>
        </p:nvSpPr>
        <p:spPr>
          <a:xfrm>
            <a:off x="4809744" y="1737360"/>
            <a:ext cx="6400800" cy="860400"/>
          </a:xfrm>
        </p:spPr>
        <p:txBody>
          <a:bodyPr/>
          <a:lstStyle>
            <a:lvl1pPr>
              <a:defRPr>
                <a:solidFill>
                  <a:srgbClr val="404040"/>
                </a:solidFill>
                <a:latin typeface="+mn-lt"/>
                <a:cs typeface="Arial" pitchFamily="34" charset="0"/>
              </a:defRPr>
            </a:lvl1pPr>
          </a:lstStyle>
          <a:p>
            <a:r>
              <a:rPr lang="en-US" dirty="0"/>
              <a:t>Click to edit Master title style</a:t>
            </a:r>
            <a:endParaRPr lang="en-GB" dirty="0"/>
          </a:p>
        </p:txBody>
      </p:sp>
      <p:sp>
        <p:nvSpPr>
          <p:cNvPr id="10" name="Subtitle 2"/>
          <p:cNvSpPr>
            <a:spLocks noGrp="1"/>
          </p:cNvSpPr>
          <p:nvPr>
            <p:ph type="subTitle" idx="1"/>
          </p:nvPr>
        </p:nvSpPr>
        <p:spPr>
          <a:xfrm>
            <a:off x="4809744" y="2724912"/>
            <a:ext cx="6400800" cy="645742"/>
          </a:xfrm>
        </p:spPr>
        <p:txBody>
          <a:bodyPr/>
          <a:lstStyle>
            <a:lvl1pPr marL="0" indent="0" algn="l">
              <a:buNone/>
              <a:defRPr sz="2000">
                <a:solidFill>
                  <a:srgbClr val="404040"/>
                </a:solidFill>
                <a:latin typeface="+mn-lt"/>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subtitle style</a:t>
            </a:r>
            <a:endParaRPr lang="en-GB" dirty="0"/>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79608" y="5340096"/>
            <a:ext cx="987552" cy="1156968"/>
          </a:xfrm>
          <a:prstGeom prst="rect">
            <a:avLst/>
          </a:prstGeom>
        </p:spPr>
      </p:pic>
    </p:spTree>
    <p:extLst>
      <p:ext uri="{BB962C8B-B14F-4D97-AF65-F5344CB8AC3E}">
        <p14:creationId xmlns:p14="http://schemas.microsoft.com/office/powerpoint/2010/main" val="213910806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Approved question w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2648" y="612648"/>
            <a:ext cx="7731674" cy="3575304"/>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94360" y="5888736"/>
            <a:ext cx="3780000" cy="618750"/>
          </a:xfrm>
          <a:prstGeom prst="rect">
            <a:avLst/>
          </a:prstGeom>
        </p:spPr>
      </p:pic>
      <p:sp>
        <p:nvSpPr>
          <p:cNvPr id="18" name="Title 1"/>
          <p:cNvSpPr>
            <a:spLocks noGrp="1"/>
          </p:cNvSpPr>
          <p:nvPr>
            <p:ph type="ctrTitle"/>
          </p:nvPr>
        </p:nvSpPr>
        <p:spPr>
          <a:xfrm>
            <a:off x="1005840" y="2240280"/>
            <a:ext cx="6879463" cy="860400"/>
          </a:xfrm>
          <a:prstGeom prst="rect">
            <a:avLst/>
          </a:prstGeom>
        </p:spPr>
        <p:txBody>
          <a:bodyPr/>
          <a:lstStyle>
            <a:lvl1pPr>
              <a:defRPr>
                <a:solidFill>
                  <a:srgbClr val="FFFFFF"/>
                </a:solidFill>
                <a:latin typeface="+mn-lt"/>
                <a:cs typeface="Arial" pitchFamily="34" charset="0"/>
              </a:defRPr>
            </a:lvl1pPr>
          </a:lstStyle>
          <a:p>
            <a:r>
              <a:rPr lang="en-US" dirty="0"/>
              <a:t>Click to edit Master title style</a:t>
            </a:r>
            <a:endParaRPr lang="en-GB" dirty="0"/>
          </a:p>
        </p:txBody>
      </p:sp>
      <p:sp>
        <p:nvSpPr>
          <p:cNvPr id="19" name="Subtitle 2"/>
          <p:cNvSpPr>
            <a:spLocks noGrp="1"/>
          </p:cNvSpPr>
          <p:nvPr>
            <p:ph type="subTitle" idx="1"/>
          </p:nvPr>
        </p:nvSpPr>
        <p:spPr>
          <a:xfrm>
            <a:off x="1005840" y="3218688"/>
            <a:ext cx="6879463" cy="645742"/>
          </a:xfrm>
          <a:prstGeom prst="rect">
            <a:avLst/>
          </a:prstGeom>
        </p:spPr>
        <p:txBody>
          <a:bodyPr/>
          <a:lstStyle>
            <a:lvl1pPr marL="0" indent="0" algn="l">
              <a:buNone/>
              <a:defRPr sz="2000">
                <a:solidFill>
                  <a:srgbClr val="FFFFFF"/>
                </a:solidFill>
                <a:latin typeface="+mn-lt"/>
                <a:cs typeface="Arial" pitchFamily="34" charset="0"/>
              </a:defRPr>
            </a:lvl1pPr>
            <a:lvl2pPr marL="0" indent="0" algn="l">
              <a:buNone/>
              <a:defRPr sz="1600">
                <a:solidFill>
                  <a:schemeClr val="tx1">
                    <a:lumMod val="75000"/>
                    <a:lumOff val="2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subtitle style</a:t>
            </a:r>
            <a:endParaRPr lang="en-GB" dirty="0"/>
          </a:p>
        </p:txBody>
      </p:sp>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79608" y="5340096"/>
            <a:ext cx="987552" cy="1156968"/>
          </a:xfrm>
          <a:prstGeom prst="rect">
            <a:avLst/>
          </a:prstGeom>
        </p:spPr>
      </p:pic>
    </p:spTree>
    <p:extLst>
      <p:ext uri="{BB962C8B-B14F-4D97-AF65-F5344CB8AC3E}">
        <p14:creationId xmlns:p14="http://schemas.microsoft.com/office/powerpoint/2010/main" val="29295070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Approved question tall">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4360" y="5888736"/>
            <a:ext cx="3780000" cy="618750"/>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04838" y="385087"/>
            <a:ext cx="5413375" cy="4572000"/>
          </a:xfrm>
          <a:prstGeom prst="rect">
            <a:avLst/>
          </a:prstGeom>
        </p:spPr>
      </p:pic>
      <p:sp>
        <p:nvSpPr>
          <p:cNvPr id="21" name="Title 1"/>
          <p:cNvSpPr>
            <a:spLocks noGrp="1"/>
          </p:cNvSpPr>
          <p:nvPr>
            <p:ph type="ctrTitle"/>
          </p:nvPr>
        </p:nvSpPr>
        <p:spPr>
          <a:xfrm>
            <a:off x="996696" y="1691640"/>
            <a:ext cx="4597400" cy="860400"/>
          </a:xfrm>
          <a:prstGeom prst="rect">
            <a:avLst/>
          </a:prstGeom>
        </p:spPr>
        <p:txBody>
          <a:bodyPr/>
          <a:lstStyle>
            <a:lvl1pPr>
              <a:defRPr>
                <a:solidFill>
                  <a:srgbClr val="FFFFFF"/>
                </a:solidFill>
                <a:latin typeface="+mn-lt"/>
                <a:cs typeface="Arial" pitchFamily="34" charset="0"/>
              </a:defRPr>
            </a:lvl1pPr>
          </a:lstStyle>
          <a:p>
            <a:r>
              <a:rPr lang="en-US" dirty="0"/>
              <a:t>Click to edit Master title style</a:t>
            </a:r>
            <a:endParaRPr lang="en-GB" dirty="0"/>
          </a:p>
        </p:txBody>
      </p:sp>
      <p:sp>
        <p:nvSpPr>
          <p:cNvPr id="22" name="Subtitle 2"/>
          <p:cNvSpPr>
            <a:spLocks noGrp="1"/>
          </p:cNvSpPr>
          <p:nvPr>
            <p:ph type="subTitle" idx="1"/>
          </p:nvPr>
        </p:nvSpPr>
        <p:spPr>
          <a:xfrm>
            <a:off x="996696" y="2660904"/>
            <a:ext cx="4597400" cy="645742"/>
          </a:xfrm>
          <a:prstGeom prst="rect">
            <a:avLst/>
          </a:prstGeom>
        </p:spPr>
        <p:txBody>
          <a:bodyPr/>
          <a:lstStyle>
            <a:lvl1pPr marL="0" indent="0" algn="l">
              <a:buNone/>
              <a:defRPr sz="2000">
                <a:solidFill>
                  <a:srgbClr val="FFFFFF"/>
                </a:solidFill>
                <a:latin typeface="+mn-lt"/>
                <a:cs typeface="Arial" pitchFamily="34" charset="0"/>
              </a:defRPr>
            </a:lvl1pPr>
            <a:lvl2pPr marL="0" indent="0" algn="l">
              <a:buNone/>
              <a:defRPr sz="1600">
                <a:solidFill>
                  <a:schemeClr val="tx1">
                    <a:lumMod val="75000"/>
                    <a:lumOff val="2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subtitle style</a:t>
            </a:r>
            <a:endParaRPr lang="en-GB" dirty="0"/>
          </a:p>
        </p:txBody>
      </p:sp>
      <p:pic>
        <p:nvPicPr>
          <p:cNvPr id="23" name="Picture 2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79608" y="5340096"/>
            <a:ext cx="987552" cy="1156968"/>
          </a:xfrm>
          <a:prstGeom prst="rect">
            <a:avLst/>
          </a:prstGeom>
        </p:spPr>
      </p:pic>
    </p:spTree>
    <p:extLst>
      <p:ext uri="{BB962C8B-B14F-4D97-AF65-F5344CB8AC3E}">
        <p14:creationId xmlns:p14="http://schemas.microsoft.com/office/powerpoint/2010/main" val="17521231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Cover with beam (legacy)">
    <p:spTree>
      <p:nvGrpSpPr>
        <p:cNvPr id="1" name=""/>
        <p:cNvGrpSpPr/>
        <p:nvPr/>
      </p:nvGrpSpPr>
      <p:grpSpPr>
        <a:xfrm>
          <a:off x="0" y="0"/>
          <a:ext cx="0" cy="0"/>
          <a:chOff x="0" y="0"/>
          <a:chExt cx="0" cy="0"/>
        </a:xfrm>
      </p:grpSpPr>
      <p:grpSp>
        <p:nvGrpSpPr>
          <p:cNvPr id="11" name="Group 10"/>
          <p:cNvGrpSpPr/>
          <p:nvPr userDrawn="1"/>
        </p:nvGrpSpPr>
        <p:grpSpPr>
          <a:xfrm>
            <a:off x="0" y="1628775"/>
            <a:ext cx="12208264" cy="4475445"/>
            <a:chOff x="0" y="1628775"/>
            <a:chExt cx="12208264" cy="4475445"/>
          </a:xfrm>
        </p:grpSpPr>
        <p:pic>
          <p:nvPicPr>
            <p:cNvPr id="13" name="Picture 2"/>
            <p:cNvPicPr>
              <a:picLocks noChangeAspect="1" noChangeArrowheads="1"/>
            </p:cNvPicPr>
            <p:nvPr userDrawn="1"/>
          </p:nvPicPr>
          <p:blipFill>
            <a:blip r:embed="rId2" cstate="print"/>
            <a:srcRect/>
            <a:stretch>
              <a:fillRect/>
            </a:stretch>
          </p:blipFill>
          <p:spPr bwMode="black">
            <a:xfrm>
              <a:off x="0" y="4291200"/>
              <a:ext cx="3088437" cy="1813020"/>
            </a:xfrm>
            <a:prstGeom prst="rect">
              <a:avLst/>
            </a:prstGeom>
            <a:noFill/>
            <a:ln w="9525">
              <a:noFill/>
              <a:miter lim="800000"/>
              <a:headEnd/>
              <a:tailEnd/>
            </a:ln>
            <a:effectLst/>
          </p:spPr>
        </p:pic>
        <p:sp>
          <p:nvSpPr>
            <p:cNvPr id="16" name="Freeform 8"/>
            <p:cNvSpPr>
              <a:spLocks/>
            </p:cNvSpPr>
            <p:nvPr userDrawn="1"/>
          </p:nvSpPr>
          <p:spPr bwMode="gray">
            <a:xfrm>
              <a:off x="3082575"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sp>
        <p:nvSpPr>
          <p:cNvPr id="8" name="Title 1"/>
          <p:cNvSpPr>
            <a:spLocks noGrp="1"/>
          </p:cNvSpPr>
          <p:nvPr>
            <p:ph type="ctrTitle"/>
          </p:nvPr>
        </p:nvSpPr>
        <p:spPr>
          <a:xfrm>
            <a:off x="3081528" y="777600"/>
            <a:ext cx="8509385" cy="860400"/>
          </a:xfrm>
        </p:spPr>
        <p:txBody>
          <a:bodyPr/>
          <a:lstStyle>
            <a:lvl1pPr>
              <a:defRPr>
                <a:solidFill>
                  <a:schemeClr val="bg1"/>
                </a:solidFill>
              </a:defRPr>
            </a:lvl1pPr>
          </a:lstStyle>
          <a:p>
            <a:r>
              <a:rPr lang="en-US" dirty="0"/>
              <a:t>Click to edit Master title style</a:t>
            </a:r>
            <a:endParaRPr lang="en-GB" dirty="0"/>
          </a:p>
        </p:txBody>
      </p:sp>
      <p:sp>
        <p:nvSpPr>
          <p:cNvPr id="9" name="Subtitle 2"/>
          <p:cNvSpPr>
            <a:spLocks noGrp="1"/>
          </p:cNvSpPr>
          <p:nvPr>
            <p:ph type="subTitle" idx="1"/>
          </p:nvPr>
        </p:nvSpPr>
        <p:spPr>
          <a:xfrm>
            <a:off x="3081528" y="1731938"/>
            <a:ext cx="6222953" cy="968400"/>
          </a:xfrm>
        </p:spPr>
        <p:txBody>
          <a:bodyPr/>
          <a:lstStyle>
            <a:lvl1pPr marL="0" indent="0" algn="l">
              <a:buNone/>
              <a:defRPr sz="2000">
                <a:solidFill>
                  <a:schemeClr val="bg1"/>
                </a:solidFill>
              </a:defRPr>
            </a:lvl1pPr>
            <a:lvl2pPr marL="0" indent="0" algn="l">
              <a:buNone/>
              <a:defRPr sz="1600">
                <a:solidFill>
                  <a:schemeClr val="bg1"/>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subtitle style</a:t>
            </a:r>
            <a:endParaRPr lang="en-GB" dirty="0"/>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81528" y="5751576"/>
            <a:ext cx="989153" cy="749808"/>
          </a:xfrm>
          <a:prstGeom prst="rect">
            <a:avLst/>
          </a:prstGeom>
        </p:spPr>
      </p:pic>
    </p:spTree>
    <p:extLst>
      <p:ext uri="{BB962C8B-B14F-4D97-AF65-F5344CB8AC3E}">
        <p14:creationId xmlns:p14="http://schemas.microsoft.com/office/powerpoint/2010/main" val="19810458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9" name="Date Placeholder 8"/>
          <p:cNvSpPr>
            <a:spLocks noGrp="1"/>
          </p:cNvSpPr>
          <p:nvPr>
            <p:ph type="dt" sz="half" idx="10"/>
          </p:nvPr>
        </p:nvSpPr>
        <p:spPr/>
        <p:txBody>
          <a:bodyPr/>
          <a:lstStyle/>
          <a:p>
            <a:r>
              <a:rPr lang="en-US"/>
              <a:t>1 January 2014</a:t>
            </a:r>
            <a:endParaRPr lang="en-US" dirty="0"/>
          </a:p>
        </p:txBody>
      </p:sp>
      <p:sp>
        <p:nvSpPr>
          <p:cNvPr id="10" name="Footer Placeholder 9"/>
          <p:cNvSpPr>
            <a:spLocks noGrp="1"/>
          </p:cNvSpPr>
          <p:nvPr>
            <p:ph type="ftr" sz="quarter" idx="11"/>
          </p:nvPr>
        </p:nvSpPr>
        <p:spPr/>
        <p:txBody>
          <a:bodyPr/>
          <a:lstStyle/>
          <a:p>
            <a:r>
              <a:rPr lang="en-GB"/>
              <a:t>Presentation title</a:t>
            </a:r>
            <a:endParaRPr lang="en-GB" dirty="0"/>
          </a:p>
        </p:txBody>
      </p:sp>
      <p:sp>
        <p:nvSpPr>
          <p:cNvPr id="11"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lvl1pPr marL="0" indent="0">
              <a:spcBef>
                <a:spcPts val="0"/>
              </a:spcBef>
              <a:buNone/>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4" name="Date Placeholder 3"/>
          <p:cNvSpPr>
            <a:spLocks noGrp="1"/>
          </p:cNvSpPr>
          <p:nvPr>
            <p:ph type="dt" sz="half" idx="10"/>
          </p:nvPr>
        </p:nvSpPr>
        <p:spPr/>
        <p:txBody>
          <a:bodyPr/>
          <a:lstStyle/>
          <a:p>
            <a:r>
              <a:rPr lang="en-US"/>
              <a:t>1 January 2014</a:t>
            </a:r>
            <a:endParaRPr lang="en-US" dirty="0"/>
          </a:p>
        </p:txBody>
      </p:sp>
      <p:sp>
        <p:nvSpPr>
          <p:cNvPr id="6" name="Footer Placeholder 5"/>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11665512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Standard slide_no_first_level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lvl1pPr marL="0" indent="0">
              <a:buNone/>
              <a:defRPr/>
            </a:lvl1pPr>
            <a:lvl2pPr marL="356616">
              <a:defRPr/>
            </a:lvl2pPr>
            <a:lvl3pPr marL="713232">
              <a:defRPr/>
            </a:lvl3pPr>
            <a:lvl4pPr marL="1069848">
              <a:defRPr/>
            </a:lvl4pPr>
            <a:lvl5pPr marL="1426464">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4" name="Date Placeholder 3"/>
          <p:cNvSpPr>
            <a:spLocks noGrp="1"/>
          </p:cNvSpPr>
          <p:nvPr>
            <p:ph type="dt" sz="half" idx="10"/>
          </p:nvPr>
        </p:nvSpPr>
        <p:spPr/>
        <p:txBody>
          <a:bodyPr/>
          <a:lstStyle/>
          <a:p>
            <a:r>
              <a:rPr lang="en-US"/>
              <a:t>1 January 2014</a:t>
            </a:r>
            <a:endParaRPr lang="en-US" dirty="0"/>
          </a:p>
        </p:txBody>
      </p:sp>
      <p:sp>
        <p:nvSpPr>
          <p:cNvPr id="6" name="Footer Placeholder 5"/>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39193151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6" name="Date Placeholder 5"/>
          <p:cNvSpPr>
            <a:spLocks noGrp="1"/>
          </p:cNvSpPr>
          <p:nvPr>
            <p:ph type="dt" sz="half" idx="10"/>
          </p:nvPr>
        </p:nvSpPr>
        <p:spPr/>
        <p:txBody>
          <a:bodyPr/>
          <a:lstStyle/>
          <a:p>
            <a:r>
              <a:rPr lang="en-US"/>
              <a:t>1 January 2014</a:t>
            </a:r>
            <a:endParaRPr lang="en-US" dirty="0"/>
          </a:p>
        </p:txBody>
      </p:sp>
      <p:sp>
        <p:nvSpPr>
          <p:cNvPr id="9" name="Footer Placeholder 8"/>
          <p:cNvSpPr>
            <a:spLocks noGrp="1"/>
          </p:cNvSpPr>
          <p:nvPr>
            <p:ph type="ftr" sz="quarter" idx="11"/>
          </p:nvPr>
        </p:nvSpPr>
        <p:spPr/>
        <p:txBody>
          <a:bodyPr/>
          <a:lstStyle/>
          <a:p>
            <a:r>
              <a:rPr lang="en-GB"/>
              <a:t>Presentation title</a:t>
            </a:r>
            <a:endParaRPr lang="en-GB"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only, no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6" name="Date Placeholder 5"/>
          <p:cNvSpPr>
            <a:spLocks noGrp="1"/>
          </p:cNvSpPr>
          <p:nvPr>
            <p:ph type="dt" sz="half" idx="10"/>
          </p:nvPr>
        </p:nvSpPr>
        <p:spPr/>
        <p:txBody>
          <a:bodyPr/>
          <a:lstStyle/>
          <a:p>
            <a:r>
              <a:rPr lang="en-US"/>
              <a:t>1 January 2014</a:t>
            </a:r>
            <a:endParaRPr lang="en-US" dirty="0"/>
          </a:p>
        </p:txBody>
      </p:sp>
      <p:sp>
        <p:nvSpPr>
          <p:cNvPr id="9" name="Footer Placeholder 8"/>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2470838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
        <p:nvSpPr>
          <p:cNvPr id="3" name="Content Placeholder 2"/>
          <p:cNvSpPr>
            <a:spLocks noGrp="1"/>
          </p:cNvSpPr>
          <p:nvPr>
            <p:ph sz="half" idx="1"/>
          </p:nvPr>
        </p:nvSpPr>
        <p:spPr>
          <a:xfrm>
            <a:off x="609917" y="1425575"/>
            <a:ext cx="5387605" cy="4700589"/>
          </a:xfr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200828" y="1425575"/>
            <a:ext cx="5387605" cy="4700589"/>
          </a:xfr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2"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9" name="Date Placeholder 8"/>
          <p:cNvSpPr>
            <a:spLocks noGrp="1"/>
          </p:cNvSpPr>
          <p:nvPr>
            <p:ph type="dt" sz="half" idx="10"/>
          </p:nvPr>
        </p:nvSpPr>
        <p:spPr/>
        <p:txBody>
          <a:bodyPr/>
          <a:lstStyle/>
          <a:p>
            <a:r>
              <a:rPr lang="en-US"/>
              <a:t>1 January 2014</a:t>
            </a:r>
            <a:endParaRPr lang="en-US" dirty="0"/>
          </a:p>
        </p:txBody>
      </p:sp>
      <p:sp>
        <p:nvSpPr>
          <p:cNvPr id="10" name="Footer Placeholder 9"/>
          <p:cNvSpPr>
            <a:spLocks noGrp="1"/>
          </p:cNvSpPr>
          <p:nvPr>
            <p:ph type="ftr" sz="quarter" idx="11"/>
          </p:nvPr>
        </p:nvSpPr>
        <p:spPr/>
        <p:txBody>
          <a:bodyPr/>
          <a:lstStyle/>
          <a:p>
            <a:r>
              <a:rPr lang="en-GB"/>
              <a:t>Presentation title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with beam (legacy)">
    <p:spTree>
      <p:nvGrpSpPr>
        <p:cNvPr id="1" name=""/>
        <p:cNvGrpSpPr/>
        <p:nvPr/>
      </p:nvGrpSpPr>
      <p:grpSpPr>
        <a:xfrm>
          <a:off x="0" y="0"/>
          <a:ext cx="0" cy="0"/>
          <a:chOff x="0" y="0"/>
          <a:chExt cx="0" cy="0"/>
        </a:xfrm>
      </p:grpSpPr>
      <p:grpSp>
        <p:nvGrpSpPr>
          <p:cNvPr id="10" name="Group 9"/>
          <p:cNvGrpSpPr/>
          <p:nvPr userDrawn="1"/>
        </p:nvGrpSpPr>
        <p:grpSpPr>
          <a:xfrm>
            <a:off x="0" y="1628775"/>
            <a:ext cx="12198350" cy="4469625"/>
            <a:chOff x="0" y="1628775"/>
            <a:chExt cx="12198350" cy="4469625"/>
          </a:xfrm>
        </p:grpSpPr>
        <p:sp>
          <p:nvSpPr>
            <p:cNvPr id="1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pic>
          <p:nvPicPr>
            <p:cNvPr id="14"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sp>
        <p:nvSpPr>
          <p:cNvPr id="8" name="Title 1"/>
          <p:cNvSpPr>
            <a:spLocks noGrp="1"/>
          </p:cNvSpPr>
          <p:nvPr>
            <p:ph type="ctrTitle"/>
          </p:nvPr>
        </p:nvSpPr>
        <p:spPr>
          <a:xfrm>
            <a:off x="3081528" y="777600"/>
            <a:ext cx="8509385" cy="860400"/>
          </a:xfrm>
        </p:spPr>
        <p:txBody>
          <a:bodyPr/>
          <a:lstStyle>
            <a:lvl1pPr>
              <a:defRPr>
                <a:solidFill>
                  <a:schemeClr val="bg1"/>
                </a:solidFill>
              </a:defRPr>
            </a:lvl1pPr>
          </a:lstStyle>
          <a:p>
            <a:r>
              <a:rPr lang="en-US" dirty="0"/>
              <a:t>Click to edit Master title style</a:t>
            </a:r>
            <a:endParaRPr lang="en-GB" dirty="0"/>
          </a:p>
        </p:txBody>
      </p:sp>
      <p:sp>
        <p:nvSpPr>
          <p:cNvPr id="9" name="Subtitle 2"/>
          <p:cNvSpPr>
            <a:spLocks noGrp="1"/>
          </p:cNvSpPr>
          <p:nvPr>
            <p:ph type="subTitle" idx="1"/>
          </p:nvPr>
        </p:nvSpPr>
        <p:spPr>
          <a:xfrm>
            <a:off x="3081528" y="1731938"/>
            <a:ext cx="6222953" cy="968400"/>
          </a:xfrm>
        </p:spPr>
        <p:txBody>
          <a:bodyPr/>
          <a:lstStyle>
            <a:lvl1pPr marL="0" indent="0" algn="l">
              <a:buNone/>
              <a:defRPr sz="2000">
                <a:solidFill>
                  <a:schemeClr val="bg1"/>
                </a:solidFill>
              </a:defRPr>
            </a:lvl1pPr>
            <a:lvl2pPr marL="0" indent="0" algn="l">
              <a:buNone/>
              <a:defRPr sz="1600">
                <a:solidFill>
                  <a:schemeClr val="bg1"/>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subtitle style</a:t>
            </a:r>
            <a:endParaRPr lang="en-GB" dirty="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81528" y="5751576"/>
            <a:ext cx="989153" cy="749808"/>
          </a:xfrm>
          <a:prstGeom prst="rect">
            <a:avLst/>
          </a:prstGeom>
        </p:spPr>
      </p:pic>
    </p:spTree>
    <p:extLst>
      <p:ext uri="{BB962C8B-B14F-4D97-AF65-F5344CB8AC3E}">
        <p14:creationId xmlns:p14="http://schemas.microsoft.com/office/powerpoint/2010/main" val="198104584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2648" y="2130552"/>
            <a:ext cx="5393208" cy="3994963"/>
          </a:xfr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9632" y="2130552"/>
            <a:ext cx="5393208" cy="3994963"/>
          </a:xfr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0" name="Text Placeholder 9"/>
          <p:cNvSpPr>
            <a:spLocks noGrp="1"/>
          </p:cNvSpPr>
          <p:nvPr>
            <p:ph type="body" sz="quarter" idx="12"/>
          </p:nvPr>
        </p:nvSpPr>
        <p:spPr>
          <a:xfrm>
            <a:off x="612648" y="1425575"/>
            <a:ext cx="5393208" cy="640800"/>
          </a:xfrm>
        </p:spPr>
        <p:txBody>
          <a:bodyPr anchor="t" anchorCtr="0"/>
          <a:lstStyle>
            <a:lvl1pPr>
              <a:buNone/>
              <a:defRPr b="1">
                <a:solidFill>
                  <a:schemeClr val="bg1"/>
                </a:solidFill>
              </a:defRPr>
            </a:lvl1pPr>
          </a:lstStyle>
          <a:p>
            <a:pPr lvl="0"/>
            <a:endParaRPr lang="en-GB" dirty="0"/>
          </a:p>
        </p:txBody>
      </p:sp>
      <p:sp>
        <p:nvSpPr>
          <p:cNvPr id="11" name="Text Placeholder 9"/>
          <p:cNvSpPr>
            <a:spLocks noGrp="1"/>
          </p:cNvSpPr>
          <p:nvPr>
            <p:ph type="body" sz="quarter" idx="13"/>
          </p:nvPr>
        </p:nvSpPr>
        <p:spPr>
          <a:xfrm>
            <a:off x="6199632" y="1425575"/>
            <a:ext cx="5393208" cy="640800"/>
          </a:xfrm>
        </p:spPr>
        <p:txBody>
          <a:bodyPr anchor="t" anchorCtr="0"/>
          <a:lstStyle>
            <a:lvl1pPr>
              <a:buNone/>
              <a:defRPr b="1">
                <a:solidFill>
                  <a:schemeClr val="bg1"/>
                </a:solidFill>
              </a:defRPr>
            </a:lvl1pPr>
          </a:lstStyle>
          <a:p>
            <a:pPr lvl="0"/>
            <a:endParaRPr lang="en-GB" dirty="0"/>
          </a:p>
        </p:txBody>
      </p:sp>
      <p:sp>
        <p:nvSpPr>
          <p:cNvPr id="9"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3" name="Date Placeholder 12"/>
          <p:cNvSpPr>
            <a:spLocks noGrp="1"/>
          </p:cNvSpPr>
          <p:nvPr>
            <p:ph type="dt" sz="half" idx="14"/>
          </p:nvPr>
        </p:nvSpPr>
        <p:spPr/>
        <p:txBody>
          <a:bodyPr/>
          <a:lstStyle/>
          <a:p>
            <a:r>
              <a:rPr lang="en-US"/>
              <a:t>1 January 2014</a:t>
            </a:r>
            <a:endParaRPr lang="en-US" dirty="0"/>
          </a:p>
        </p:txBody>
      </p:sp>
      <p:sp>
        <p:nvSpPr>
          <p:cNvPr id="14" name="Footer Placeholder 13"/>
          <p:cNvSpPr>
            <a:spLocks noGrp="1"/>
          </p:cNvSpPr>
          <p:nvPr>
            <p:ph type="ftr" sz="quarter" idx="15"/>
          </p:nvPr>
        </p:nvSpPr>
        <p:spPr/>
        <p:txBody>
          <a:bodyPr/>
          <a:lstStyle/>
          <a:p>
            <a:r>
              <a:rPr lang="en-GB"/>
              <a:t>Presentation title</a:t>
            </a:r>
            <a:endParaRPr lang="en-GB" dirty="0"/>
          </a:p>
        </p:txBody>
      </p:sp>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607802" y="1025526"/>
            <a:ext cx="10978515" cy="1643063"/>
          </a:xfrm>
        </p:spPr>
        <p:txBody>
          <a:bodyPr/>
          <a:lstStyle>
            <a:lvl1pPr marL="0" indent="0" algn="l">
              <a:lnSpc>
                <a:spcPct val="85000"/>
              </a:lnSpc>
              <a:spcBef>
                <a:spcPts val="0"/>
              </a:spcBef>
              <a:buNone/>
              <a:defRPr sz="5000" b="1">
                <a:solidFill>
                  <a:schemeClr val="bg2"/>
                </a:solidFill>
                <a:latin typeface="+mn-lt"/>
              </a:defRPr>
            </a:lvl1pPr>
            <a:lvl2pPr marL="0" indent="0">
              <a:buNone/>
              <a:defRPr/>
            </a:lvl2pPr>
            <a:lvl3pPr marL="0" indent="0">
              <a:buNone/>
              <a:defRPr/>
            </a:lvl3pPr>
            <a:lvl4pPr marL="0" indent="0">
              <a:buNone/>
              <a:defRPr/>
            </a:lvl4pPr>
            <a:lvl5pPr marL="0" indent="0">
              <a:buNone/>
              <a:defRPr/>
            </a:lvl5pPr>
          </a:lstStyle>
          <a:p>
            <a:pPr lvl="0"/>
            <a:r>
              <a:rPr lang="en-US" dirty="0"/>
              <a:t>Click to edit Master text styles</a:t>
            </a:r>
          </a:p>
        </p:txBody>
      </p:sp>
      <p:sp>
        <p:nvSpPr>
          <p:cNvPr id="5"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latin typeface="+mn-lt"/>
            </a:endParaRPr>
          </a:p>
        </p:txBody>
      </p:sp>
      <p:sp>
        <p:nvSpPr>
          <p:cNvPr id="6" name="Date Placeholder 5"/>
          <p:cNvSpPr>
            <a:spLocks noGrp="1"/>
          </p:cNvSpPr>
          <p:nvPr>
            <p:ph type="dt" sz="half" idx="12"/>
          </p:nvPr>
        </p:nvSpPr>
        <p:spPr/>
        <p:txBody>
          <a:bodyPr/>
          <a:lstStyle/>
          <a:p>
            <a:r>
              <a:rPr lang="en-US"/>
              <a:t>1 January 2014</a:t>
            </a:r>
            <a:endParaRPr lang="en-US" dirty="0"/>
          </a:p>
        </p:txBody>
      </p:sp>
      <p:sp>
        <p:nvSpPr>
          <p:cNvPr id="7" name="Footer Placeholder 6"/>
          <p:cNvSpPr>
            <a:spLocks noGrp="1"/>
          </p:cNvSpPr>
          <p:nvPr>
            <p:ph type="ftr" sz="quarter" idx="13"/>
          </p:nvPr>
        </p:nvSpPr>
        <p:spPr/>
        <p:txBody>
          <a:bodyPr/>
          <a:lstStyle/>
          <a:p>
            <a:r>
              <a:rPr lang="en-GB"/>
              <a:t>Presentation title</a:t>
            </a:r>
            <a:endParaRPr lang="en-GB" dirty="0"/>
          </a:p>
        </p:txBody>
      </p:sp>
    </p:spTree>
    <p:extLst>
      <p:ext uri="{BB962C8B-B14F-4D97-AF65-F5344CB8AC3E}">
        <p14:creationId xmlns:p14="http://schemas.microsoft.com/office/powerpoint/2010/main" val="391301120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918" y="201168"/>
            <a:ext cx="10978515"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defRPr>
            </a:lvl1pPr>
          </a:lstStyle>
          <a:p>
            <a:pPr lvl="0" algn="l" fontAlgn="base">
              <a:lnSpc>
                <a:spcPct val="85000"/>
              </a:lnSpc>
              <a:spcAft>
                <a:spcPct val="0"/>
              </a:spcAft>
            </a:pPr>
            <a:r>
              <a:rPr lang="en-US"/>
              <a:t>Click to edit Master title style</a:t>
            </a:r>
            <a:endParaRPr lang="en-US" dirty="0"/>
          </a:p>
        </p:txBody>
      </p:sp>
      <p:sp>
        <p:nvSpPr>
          <p:cNvPr id="6" name="Freeform 6"/>
          <p:cNvSpPr>
            <a:spLocks/>
          </p:cNvSpPr>
          <p:nvPr userDrawn="1"/>
        </p:nvSpPr>
        <p:spPr bwMode="gray">
          <a:xfrm>
            <a:off x="598488" y="1057275"/>
            <a:ext cx="10993437"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5" name="Date Placeholder 4"/>
          <p:cNvSpPr>
            <a:spLocks noGrp="1"/>
          </p:cNvSpPr>
          <p:nvPr>
            <p:ph type="dt" sz="half" idx="10"/>
          </p:nvPr>
        </p:nvSpPr>
        <p:spPr/>
        <p:txBody>
          <a:bodyPr/>
          <a:lstStyle/>
          <a:p>
            <a:r>
              <a:rPr lang="en-US"/>
              <a:t>1 January 2014</a:t>
            </a:r>
            <a:endParaRPr lang="en-US" dirty="0"/>
          </a:p>
        </p:txBody>
      </p:sp>
      <p:sp>
        <p:nvSpPr>
          <p:cNvPr id="7" name="Footer Placeholder 6"/>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199994089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918" y="201168"/>
            <a:ext cx="10978515"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defRPr>
            </a:lvl1pPr>
          </a:lstStyle>
          <a:p>
            <a:pPr lvl="0" algn="l" fontAlgn="base">
              <a:lnSpc>
                <a:spcPct val="85000"/>
              </a:lnSpc>
              <a:spcAft>
                <a:spcPct val="0"/>
              </a:spcAft>
            </a:pPr>
            <a:r>
              <a:rPr lang="en-US" dirty="0"/>
              <a:t>Click to edit Master title style</a:t>
            </a:r>
          </a:p>
        </p:txBody>
      </p:sp>
      <p:sp>
        <p:nvSpPr>
          <p:cNvPr id="6" name="Freeform 5"/>
          <p:cNvSpPr>
            <a:spLocks/>
          </p:cNvSpPr>
          <p:nvPr userDrawn="1"/>
        </p:nvSpPr>
        <p:spPr bwMode="gray">
          <a:xfrm>
            <a:off x="598488" y="1057275"/>
            <a:ext cx="10993437"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5" name="Date Placeholder 4"/>
          <p:cNvSpPr>
            <a:spLocks noGrp="1"/>
          </p:cNvSpPr>
          <p:nvPr>
            <p:ph type="dt" sz="half" idx="10"/>
          </p:nvPr>
        </p:nvSpPr>
        <p:spPr/>
        <p:txBody>
          <a:bodyPr/>
          <a:lstStyle/>
          <a:p>
            <a:r>
              <a:rPr lang="en-US"/>
              <a:t>1 January 2014</a:t>
            </a:r>
            <a:endParaRPr lang="en-US" dirty="0"/>
          </a:p>
        </p:txBody>
      </p:sp>
      <p:sp>
        <p:nvSpPr>
          <p:cNvPr id="7" name="Footer Placeholder 6"/>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25286478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918" y="201168"/>
            <a:ext cx="10978515"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defRPr>
            </a:lvl1pPr>
          </a:lstStyle>
          <a:p>
            <a:pPr lvl="0" algn="l" fontAlgn="base">
              <a:lnSpc>
                <a:spcPct val="85000"/>
              </a:lnSpc>
              <a:spcAft>
                <a:spcPct val="0"/>
              </a:spcAft>
            </a:pPr>
            <a:r>
              <a:rPr lang="en-US" dirty="0"/>
              <a:t>Click to edit Master title style</a:t>
            </a:r>
          </a:p>
        </p:txBody>
      </p:sp>
      <p:sp>
        <p:nvSpPr>
          <p:cNvPr id="5" name="Freeform 4"/>
          <p:cNvSpPr>
            <a:spLocks/>
          </p:cNvSpPr>
          <p:nvPr userDrawn="1"/>
        </p:nvSpPr>
        <p:spPr bwMode="gray">
          <a:xfrm>
            <a:off x="594996" y="1057275"/>
            <a:ext cx="10993437"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blipFill dpi="0" rotWithShape="1">
            <a:blip r:embed="rId2" cstate="print"/>
            <a:srcRect/>
            <a:tile tx="0" ty="0" sx="100000" sy="100000" flip="none" algn="tl"/>
          </a:blip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6" name="Date Placeholder 5"/>
          <p:cNvSpPr>
            <a:spLocks noGrp="1"/>
          </p:cNvSpPr>
          <p:nvPr>
            <p:ph type="dt" sz="half" idx="10"/>
          </p:nvPr>
        </p:nvSpPr>
        <p:spPr/>
        <p:txBody>
          <a:bodyPr/>
          <a:lstStyle/>
          <a:p>
            <a:r>
              <a:rPr lang="en-US"/>
              <a:t>1 January 2014</a:t>
            </a:r>
            <a:endParaRPr lang="en-US" dirty="0"/>
          </a:p>
        </p:txBody>
      </p:sp>
      <p:sp>
        <p:nvSpPr>
          <p:cNvPr id="7" name="Footer Placeholder 6"/>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25286478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607800" y="6245352"/>
            <a:ext cx="10978515" cy="0"/>
          </a:xfrm>
          <a:prstGeom prst="line">
            <a:avLst/>
          </a:prstGeom>
          <a:noFill/>
          <a:ln w="3175">
            <a:solidFill>
              <a:srgbClr val="808080"/>
            </a:solidFill>
            <a:round/>
            <a:headEnd/>
            <a:tailEnd/>
          </a:ln>
          <a:effectLst/>
        </p:spPr>
        <p:txBody>
          <a:bodyPr wrap="none" anchor="ctr"/>
          <a:lstStyle/>
          <a:p>
            <a:endParaRPr lang="en-US" noProof="0" dirty="0">
              <a:solidFill>
                <a:schemeClr val="bg1"/>
              </a:solidFill>
            </a:endParaRPr>
          </a:p>
        </p:txBody>
      </p:sp>
      <p:sp>
        <p:nvSpPr>
          <p:cNvPr id="4" name="Date Placeholder 3"/>
          <p:cNvSpPr>
            <a:spLocks noGrp="1"/>
          </p:cNvSpPr>
          <p:nvPr>
            <p:ph type="dt" sz="half" idx="10"/>
          </p:nvPr>
        </p:nvSpPr>
        <p:spPr/>
        <p:txBody>
          <a:bodyPr/>
          <a:lstStyle/>
          <a:p>
            <a:r>
              <a:rPr lang="en-US"/>
              <a:t>1 January 2014</a:t>
            </a:r>
            <a:endParaRPr lang="en-US" dirty="0"/>
          </a:p>
        </p:txBody>
      </p:sp>
      <p:sp>
        <p:nvSpPr>
          <p:cNvPr id="5" name="Footer Placeholder 4"/>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335068083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8" name="Content Placeholder 2"/>
          <p:cNvSpPr>
            <a:spLocks noGrp="1"/>
          </p:cNvSpPr>
          <p:nvPr>
            <p:ph idx="1"/>
          </p:nvPr>
        </p:nvSpPr>
        <p:spPr>
          <a:xfrm>
            <a:off x="607799" y="719139"/>
            <a:ext cx="4677635"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mn-lt"/>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mn-lt"/>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mn-lt"/>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mn-lt"/>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mn-lt"/>
                <a:ea typeface="+mn-ea"/>
                <a:cs typeface="Arial"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09000777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671896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3" name="Rectangle 1"/>
          <p:cNvSpPr>
            <a:spLocks noChangeAspect="1"/>
          </p:cNvSpPr>
          <p:nvPr userDrawn="1"/>
        </p:nvSpPr>
        <p:spPr>
          <a:xfrm>
            <a:off x="3853963" y="615950"/>
            <a:ext cx="7735824" cy="3575304"/>
          </a:xfrm>
          <a:custGeom>
            <a:avLst/>
            <a:gdLst>
              <a:gd name="connsiteX0" fmla="*/ 0 w 6753225"/>
              <a:gd name="connsiteY0" fmla="*/ 0 h 3400425"/>
              <a:gd name="connsiteX1" fmla="*/ 6753225 w 6753225"/>
              <a:gd name="connsiteY1" fmla="*/ 0 h 3400425"/>
              <a:gd name="connsiteX2" fmla="*/ 6753225 w 6753225"/>
              <a:gd name="connsiteY2" fmla="*/ 3400425 h 3400425"/>
              <a:gd name="connsiteX3" fmla="*/ 0 w 6753225"/>
              <a:gd name="connsiteY3" fmla="*/ 3400425 h 3400425"/>
              <a:gd name="connsiteX4" fmla="*/ 0 w 6753225"/>
              <a:gd name="connsiteY4" fmla="*/ 0 h 3400425"/>
              <a:gd name="connsiteX0" fmla="*/ 0 w 6755607"/>
              <a:gd name="connsiteY0" fmla="*/ 1197768 h 3400425"/>
              <a:gd name="connsiteX1" fmla="*/ 6755607 w 6755607"/>
              <a:gd name="connsiteY1" fmla="*/ 0 h 3400425"/>
              <a:gd name="connsiteX2" fmla="*/ 6755607 w 6755607"/>
              <a:gd name="connsiteY2" fmla="*/ 3400425 h 3400425"/>
              <a:gd name="connsiteX3" fmla="*/ 2382 w 6755607"/>
              <a:gd name="connsiteY3" fmla="*/ 3400425 h 3400425"/>
              <a:gd name="connsiteX4" fmla="*/ 0 w 6755607"/>
              <a:gd name="connsiteY4" fmla="*/ 1197768 h 3400425"/>
              <a:gd name="connsiteX0" fmla="*/ 3182 w 6753225"/>
              <a:gd name="connsiteY0" fmla="*/ 1312615 h 3400425"/>
              <a:gd name="connsiteX1" fmla="*/ 6753225 w 6753225"/>
              <a:gd name="connsiteY1" fmla="*/ 0 h 3400425"/>
              <a:gd name="connsiteX2" fmla="*/ 6753225 w 6753225"/>
              <a:gd name="connsiteY2" fmla="*/ 3400425 h 3400425"/>
              <a:gd name="connsiteX3" fmla="*/ 0 w 6753225"/>
              <a:gd name="connsiteY3" fmla="*/ 3400425 h 3400425"/>
              <a:gd name="connsiteX4" fmla="*/ 3182 w 6753225"/>
              <a:gd name="connsiteY4" fmla="*/ 1312615 h 3400425"/>
              <a:gd name="connsiteX0" fmla="*/ 3182 w 6753225"/>
              <a:gd name="connsiteY0" fmla="*/ 67426 h 2155236"/>
              <a:gd name="connsiteX1" fmla="*/ 6619689 w 6753225"/>
              <a:gd name="connsiteY1" fmla="*/ 0 h 2155236"/>
              <a:gd name="connsiteX2" fmla="*/ 6753225 w 6753225"/>
              <a:gd name="connsiteY2" fmla="*/ 2155236 h 2155236"/>
              <a:gd name="connsiteX3" fmla="*/ 0 w 6753225"/>
              <a:gd name="connsiteY3" fmla="*/ 2155236 h 2155236"/>
              <a:gd name="connsiteX4" fmla="*/ 3182 w 6753225"/>
              <a:gd name="connsiteY4" fmla="*/ 67426 h 2155236"/>
              <a:gd name="connsiteX0" fmla="*/ 3182 w 6769917"/>
              <a:gd name="connsiteY0" fmla="*/ 1306570 h 3394380"/>
              <a:gd name="connsiteX1" fmla="*/ 6769917 w 6769917"/>
              <a:gd name="connsiteY1" fmla="*/ 0 h 3394380"/>
              <a:gd name="connsiteX2" fmla="*/ 6753225 w 6769917"/>
              <a:gd name="connsiteY2" fmla="*/ 3394380 h 3394380"/>
              <a:gd name="connsiteX3" fmla="*/ 0 w 6769917"/>
              <a:gd name="connsiteY3" fmla="*/ 3394380 h 3394380"/>
              <a:gd name="connsiteX4" fmla="*/ 3182 w 6769917"/>
              <a:gd name="connsiteY4" fmla="*/ 1306570 h 3394380"/>
              <a:gd name="connsiteX0" fmla="*/ 223 w 6771131"/>
              <a:gd name="connsiteY0" fmla="*/ 1297504 h 3394380"/>
              <a:gd name="connsiteX1" fmla="*/ 6771131 w 6771131"/>
              <a:gd name="connsiteY1" fmla="*/ 0 h 3394380"/>
              <a:gd name="connsiteX2" fmla="*/ 6754439 w 6771131"/>
              <a:gd name="connsiteY2" fmla="*/ 3394380 h 3394380"/>
              <a:gd name="connsiteX3" fmla="*/ 1214 w 6771131"/>
              <a:gd name="connsiteY3" fmla="*/ 3394380 h 3394380"/>
              <a:gd name="connsiteX4" fmla="*/ 223 w 6771131"/>
              <a:gd name="connsiteY4" fmla="*/ 1297504 h 3394380"/>
              <a:gd name="connsiteX0" fmla="*/ 105 w 6775185"/>
              <a:gd name="connsiteY0" fmla="*/ 1297505 h 3394380"/>
              <a:gd name="connsiteX1" fmla="*/ 6775185 w 6775185"/>
              <a:gd name="connsiteY1" fmla="*/ 0 h 3394380"/>
              <a:gd name="connsiteX2" fmla="*/ 6758493 w 6775185"/>
              <a:gd name="connsiteY2" fmla="*/ 3394380 h 3394380"/>
              <a:gd name="connsiteX3" fmla="*/ 5268 w 6775185"/>
              <a:gd name="connsiteY3" fmla="*/ 3394380 h 3394380"/>
              <a:gd name="connsiteX4" fmla="*/ 105 w 6775185"/>
              <a:gd name="connsiteY4" fmla="*/ 1297505 h 3394380"/>
              <a:gd name="connsiteX0" fmla="*/ 105 w 6775185"/>
              <a:gd name="connsiteY0" fmla="*/ 1297505 h 3394380"/>
              <a:gd name="connsiteX1" fmla="*/ 6775185 w 6775185"/>
              <a:gd name="connsiteY1" fmla="*/ 0 h 3394380"/>
              <a:gd name="connsiteX2" fmla="*/ 6769621 w 6775185"/>
              <a:gd name="connsiteY2" fmla="*/ 3394380 h 3394380"/>
              <a:gd name="connsiteX3" fmla="*/ 5268 w 6775185"/>
              <a:gd name="connsiteY3" fmla="*/ 3394380 h 3394380"/>
              <a:gd name="connsiteX4" fmla="*/ 105 w 6775185"/>
              <a:gd name="connsiteY4" fmla="*/ 1297505 h 3394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5185" h="3394380">
                <a:moveTo>
                  <a:pt x="105" y="1297505"/>
                </a:moveTo>
                <a:lnTo>
                  <a:pt x="6775185" y="0"/>
                </a:lnTo>
                <a:cubicBezTo>
                  <a:pt x="6773330" y="1131460"/>
                  <a:pt x="6771476" y="2262920"/>
                  <a:pt x="6769621" y="3394380"/>
                </a:cubicBezTo>
                <a:lnTo>
                  <a:pt x="5268" y="3394380"/>
                </a:lnTo>
                <a:cubicBezTo>
                  <a:pt x="6329" y="2698443"/>
                  <a:pt x="-956" y="1993442"/>
                  <a:pt x="105" y="1297505"/>
                </a:cubicBez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200" dirty="0">
              <a:solidFill>
                <a:schemeClr val="tx1"/>
              </a:solidFill>
            </a:endParaRPr>
          </a:p>
        </p:txBody>
      </p:sp>
      <p:sp>
        <p:nvSpPr>
          <p:cNvPr id="14" name="Title 1"/>
          <p:cNvSpPr>
            <a:spLocks noGrp="1"/>
          </p:cNvSpPr>
          <p:nvPr>
            <p:ph type="ctrTitle"/>
          </p:nvPr>
        </p:nvSpPr>
        <p:spPr>
          <a:xfrm>
            <a:off x="4151376" y="2240280"/>
            <a:ext cx="7223760" cy="860400"/>
          </a:xfrm>
        </p:spPr>
        <p:txBody>
          <a:bodyPr/>
          <a:lstStyle>
            <a:lvl1pPr>
              <a:defRPr>
                <a:solidFill>
                  <a:srgbClr val="404040"/>
                </a:solidFill>
                <a:latin typeface="+mn-lt"/>
                <a:cs typeface="Arial" pitchFamily="34" charset="0"/>
              </a:defRPr>
            </a:lvl1pPr>
          </a:lstStyle>
          <a:p>
            <a:r>
              <a:rPr lang="en-US" dirty="0"/>
              <a:t>Click to edit Master title style</a:t>
            </a:r>
            <a:endParaRPr lang="en-GB" dirty="0"/>
          </a:p>
        </p:txBody>
      </p:sp>
      <p:sp>
        <p:nvSpPr>
          <p:cNvPr id="15" name="Subtitle 2"/>
          <p:cNvSpPr>
            <a:spLocks noGrp="1"/>
          </p:cNvSpPr>
          <p:nvPr>
            <p:ph type="subTitle" idx="1"/>
          </p:nvPr>
        </p:nvSpPr>
        <p:spPr>
          <a:xfrm>
            <a:off x="4151376" y="3218688"/>
            <a:ext cx="7223760" cy="645742"/>
          </a:xfrm>
        </p:spPr>
        <p:txBody>
          <a:bodyPr/>
          <a:lstStyle>
            <a:lvl1pPr marL="0" indent="0" algn="l">
              <a:buNone/>
              <a:defRPr sz="2000">
                <a:solidFill>
                  <a:srgbClr val="404040"/>
                </a:solidFill>
                <a:latin typeface="+mn-lt"/>
                <a:cs typeface="Arial" pitchFamily="34" charset="0"/>
              </a:defRPr>
            </a:lvl1pPr>
            <a:lvl2pPr marL="0" indent="0" algn="l">
              <a:buNone/>
              <a:defRPr sz="1600">
                <a:solidFill>
                  <a:srgbClr val="404040"/>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subtitle style</a:t>
            </a:r>
            <a:endParaRPr lang="en-GB"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79608" y="5340096"/>
            <a:ext cx="987552" cy="1156968"/>
          </a:xfrm>
          <a:prstGeom prst="rect">
            <a:avLst/>
          </a:prstGeom>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9" name="Date Placeholder 8"/>
          <p:cNvSpPr>
            <a:spLocks noGrp="1"/>
          </p:cNvSpPr>
          <p:nvPr>
            <p:ph type="dt" sz="half" idx="10"/>
          </p:nvPr>
        </p:nvSpPr>
        <p:spPr/>
        <p:txBody>
          <a:bodyPr/>
          <a:lstStyle/>
          <a:p>
            <a:r>
              <a:rPr lang="en-US"/>
              <a:t>1 January 2014</a:t>
            </a:r>
            <a:endParaRPr lang="en-US" dirty="0"/>
          </a:p>
        </p:txBody>
      </p:sp>
      <p:sp>
        <p:nvSpPr>
          <p:cNvPr id="10" name="Footer Placeholder 9"/>
          <p:cNvSpPr>
            <a:spLocks noGrp="1"/>
          </p:cNvSpPr>
          <p:nvPr>
            <p:ph type="ftr" sz="quarter" idx="11"/>
          </p:nvPr>
        </p:nvSpPr>
        <p:spPr/>
        <p:txBody>
          <a:bodyPr/>
          <a:lstStyle/>
          <a:p>
            <a:r>
              <a:rPr lang="en-GB"/>
              <a:t>Presentation title</a:t>
            </a:r>
            <a:endParaRPr lang="en-GB" dirty="0"/>
          </a:p>
        </p:txBody>
      </p:sp>
      <p:sp>
        <p:nvSpPr>
          <p:cNvPr id="11"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a:xfrm>
            <a:off x="609918" y="1425600"/>
            <a:ext cx="10978515" cy="47000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5" name="Date Placeholder 4"/>
          <p:cNvSpPr>
            <a:spLocks noGrp="1"/>
          </p:cNvSpPr>
          <p:nvPr>
            <p:ph type="dt" sz="half" idx="10"/>
          </p:nvPr>
        </p:nvSpPr>
        <p:spPr/>
        <p:txBody>
          <a:bodyPr/>
          <a:lstStyle/>
          <a:p>
            <a:r>
              <a:rPr lang="en-US" dirty="0"/>
              <a:t>1 January 2014</a:t>
            </a:r>
          </a:p>
        </p:txBody>
      </p:sp>
      <p:pic>
        <p:nvPicPr>
          <p:cNvPr id="12" name="Picture 11">
            <a:extLst>
              <a:ext uri="{FF2B5EF4-FFF2-40B4-BE49-F238E27FC236}">
                <a16:creationId xmlns:a16="http://schemas.microsoft.com/office/drawing/2014/main" id="{A86F276E-8E9B-4E5E-B8F5-4259E6EBA83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lvl1pPr marL="0" indent="0">
              <a:spcBef>
                <a:spcPts val="0"/>
              </a:spcBef>
              <a:buNone/>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4" name="Date Placeholder 3"/>
          <p:cNvSpPr>
            <a:spLocks noGrp="1"/>
          </p:cNvSpPr>
          <p:nvPr>
            <p:ph type="dt" sz="half" idx="10"/>
          </p:nvPr>
        </p:nvSpPr>
        <p:spPr/>
        <p:txBody>
          <a:bodyPr/>
          <a:lstStyle/>
          <a:p>
            <a:r>
              <a:rPr lang="en-US"/>
              <a:t>1 January 2014</a:t>
            </a:r>
            <a:endParaRPr lang="en-US" dirty="0"/>
          </a:p>
        </p:txBody>
      </p:sp>
      <p:sp>
        <p:nvSpPr>
          <p:cNvPr id="6" name="Footer Placeholder 5"/>
          <p:cNvSpPr>
            <a:spLocks noGrp="1"/>
          </p:cNvSpPr>
          <p:nvPr>
            <p:ph type="ftr" sz="quarter" idx="11"/>
          </p:nvPr>
        </p:nvSpPr>
        <p:spPr/>
        <p:txBody>
          <a:bodyPr/>
          <a:lstStyle/>
          <a:p>
            <a:r>
              <a:rPr lang="en-GB"/>
              <a:t>Presentation title</a:t>
            </a:r>
            <a:endParaRPr lang="en-GB" dirty="0"/>
          </a:p>
        </p:txBody>
      </p:sp>
      <p:sp>
        <p:nvSpPr>
          <p:cNvPr id="9"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116655122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Standard slide_no_first_level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lvl1pPr marL="0" indent="0">
              <a:buNone/>
              <a:defRPr/>
            </a:lvl1pPr>
            <a:lvl2pPr marL="356616">
              <a:defRPr/>
            </a:lvl2pPr>
            <a:lvl3pPr marL="713232">
              <a:defRPr/>
            </a:lvl3pPr>
            <a:lvl4pPr marL="1069848">
              <a:defRPr/>
            </a:lvl4pPr>
            <a:lvl5pPr marL="1426464">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4" name="Date Placeholder 3"/>
          <p:cNvSpPr>
            <a:spLocks noGrp="1"/>
          </p:cNvSpPr>
          <p:nvPr>
            <p:ph type="dt" sz="half" idx="10"/>
          </p:nvPr>
        </p:nvSpPr>
        <p:spPr/>
        <p:txBody>
          <a:bodyPr/>
          <a:lstStyle/>
          <a:p>
            <a:r>
              <a:rPr lang="en-US"/>
              <a:t>1 January 2014</a:t>
            </a:r>
            <a:endParaRPr lang="en-US" dirty="0"/>
          </a:p>
        </p:txBody>
      </p:sp>
      <p:sp>
        <p:nvSpPr>
          <p:cNvPr id="6" name="Footer Placeholder 5"/>
          <p:cNvSpPr>
            <a:spLocks noGrp="1"/>
          </p:cNvSpPr>
          <p:nvPr>
            <p:ph type="ftr" sz="quarter" idx="11"/>
          </p:nvPr>
        </p:nvSpPr>
        <p:spPr/>
        <p:txBody>
          <a:bodyPr/>
          <a:lstStyle/>
          <a:p>
            <a:r>
              <a:rPr lang="en-GB"/>
              <a:t>Presentation title</a:t>
            </a:r>
            <a:endParaRPr lang="en-GB" dirty="0"/>
          </a:p>
        </p:txBody>
      </p:sp>
      <p:sp>
        <p:nvSpPr>
          <p:cNvPr id="9"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39193151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6" name="Date Placeholder 5"/>
          <p:cNvSpPr>
            <a:spLocks noGrp="1"/>
          </p:cNvSpPr>
          <p:nvPr>
            <p:ph type="dt" sz="half" idx="10"/>
          </p:nvPr>
        </p:nvSpPr>
        <p:spPr/>
        <p:txBody>
          <a:bodyPr/>
          <a:lstStyle/>
          <a:p>
            <a:r>
              <a:rPr lang="en-US"/>
              <a:t>1 January 2014</a:t>
            </a:r>
            <a:endParaRPr lang="en-US" dirty="0"/>
          </a:p>
        </p:txBody>
      </p:sp>
      <p:sp>
        <p:nvSpPr>
          <p:cNvPr id="9" name="Footer Placeholder 8"/>
          <p:cNvSpPr>
            <a:spLocks noGrp="1"/>
          </p:cNvSpPr>
          <p:nvPr>
            <p:ph type="ftr" sz="quarter" idx="11"/>
          </p:nvPr>
        </p:nvSpPr>
        <p:spPr/>
        <p:txBody>
          <a:bodyPr/>
          <a:lstStyle/>
          <a:p>
            <a:r>
              <a:rPr lang="en-GB"/>
              <a:t>Presentation title</a:t>
            </a:r>
            <a:endParaRPr lang="en-GB" dirty="0"/>
          </a:p>
        </p:txBody>
      </p:sp>
      <p:sp>
        <p:nvSpPr>
          <p:cNvPr id="10"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only, no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
        <p:nvSpPr>
          <p:cNvPr id="6" name="Date Placeholder 5"/>
          <p:cNvSpPr>
            <a:spLocks noGrp="1"/>
          </p:cNvSpPr>
          <p:nvPr>
            <p:ph type="dt" sz="half" idx="10"/>
          </p:nvPr>
        </p:nvSpPr>
        <p:spPr/>
        <p:txBody>
          <a:bodyPr/>
          <a:lstStyle/>
          <a:p>
            <a:r>
              <a:rPr lang="en-US"/>
              <a:t>1 January 2014</a:t>
            </a:r>
            <a:endParaRPr lang="en-US" dirty="0"/>
          </a:p>
        </p:txBody>
      </p:sp>
      <p:sp>
        <p:nvSpPr>
          <p:cNvPr id="9" name="Footer Placeholder 8"/>
          <p:cNvSpPr>
            <a:spLocks noGrp="1"/>
          </p:cNvSpPr>
          <p:nvPr>
            <p:ph type="ftr" sz="quarter" idx="11"/>
          </p:nvPr>
        </p:nvSpPr>
        <p:spPr/>
        <p:txBody>
          <a:bodyPr/>
          <a:lstStyle/>
          <a:p>
            <a:r>
              <a:rPr lang="en-GB"/>
              <a:t>Presentation title</a:t>
            </a:r>
            <a:endParaRPr lang="en-GB" dirty="0"/>
          </a:p>
        </p:txBody>
      </p:sp>
      <p:sp>
        <p:nvSpPr>
          <p:cNvPr id="7"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225602008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
        <p:nvSpPr>
          <p:cNvPr id="3" name="Content Placeholder 2"/>
          <p:cNvSpPr>
            <a:spLocks noGrp="1"/>
          </p:cNvSpPr>
          <p:nvPr>
            <p:ph sz="half" idx="1"/>
          </p:nvPr>
        </p:nvSpPr>
        <p:spPr>
          <a:xfrm>
            <a:off x="608277" y="1425575"/>
            <a:ext cx="5387605" cy="4719638"/>
          </a:xfr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9188" y="1425575"/>
            <a:ext cx="5387605" cy="4719638"/>
          </a:xfr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9" name="Date Placeholder 8"/>
          <p:cNvSpPr>
            <a:spLocks noGrp="1"/>
          </p:cNvSpPr>
          <p:nvPr>
            <p:ph type="dt" sz="half" idx="10"/>
          </p:nvPr>
        </p:nvSpPr>
        <p:spPr/>
        <p:txBody>
          <a:bodyPr/>
          <a:lstStyle/>
          <a:p>
            <a:r>
              <a:rPr lang="en-US"/>
              <a:t>1 January 2014</a:t>
            </a:r>
            <a:endParaRPr lang="en-US" dirty="0"/>
          </a:p>
        </p:txBody>
      </p:sp>
      <p:sp>
        <p:nvSpPr>
          <p:cNvPr id="10" name="Footer Placeholder 9"/>
          <p:cNvSpPr>
            <a:spLocks noGrp="1"/>
          </p:cNvSpPr>
          <p:nvPr>
            <p:ph type="ftr" sz="quarter" idx="11"/>
          </p:nvPr>
        </p:nvSpPr>
        <p:spPr/>
        <p:txBody>
          <a:bodyPr/>
          <a:lstStyle/>
          <a:p>
            <a:r>
              <a:rPr lang="en-GB"/>
              <a:t>Presentation title</a:t>
            </a:r>
            <a:endParaRPr lang="en-GB" dirty="0"/>
          </a:p>
        </p:txBody>
      </p:sp>
      <p:sp>
        <p:nvSpPr>
          <p:cNvPr id="11"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
        <p:nvSpPr>
          <p:cNvPr id="3" name="Content Placeholder 2"/>
          <p:cNvSpPr>
            <a:spLocks noGrp="1"/>
          </p:cNvSpPr>
          <p:nvPr>
            <p:ph sz="half" idx="1"/>
          </p:nvPr>
        </p:nvSpPr>
        <p:spPr>
          <a:xfrm>
            <a:off x="612648" y="2130552"/>
            <a:ext cx="5393208" cy="3994963"/>
          </a:xfr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9632" y="2130552"/>
            <a:ext cx="5393208" cy="3994963"/>
          </a:xfrm>
        </p:spPr>
        <p:txBody>
          <a:bodyPr/>
          <a:lstStyle>
            <a:lvl1pPr>
              <a:defRPr sz="24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0" name="Text Placeholder 9"/>
          <p:cNvSpPr>
            <a:spLocks noGrp="1"/>
          </p:cNvSpPr>
          <p:nvPr>
            <p:ph type="body" sz="quarter" idx="12"/>
          </p:nvPr>
        </p:nvSpPr>
        <p:spPr>
          <a:xfrm>
            <a:off x="612648" y="1425575"/>
            <a:ext cx="5393208" cy="640800"/>
          </a:xfrm>
        </p:spPr>
        <p:txBody>
          <a:bodyPr anchor="t" anchorCtr="0"/>
          <a:lstStyle>
            <a:lvl1pPr>
              <a:buNone/>
              <a:defRPr b="1">
                <a:solidFill>
                  <a:schemeClr val="bg1"/>
                </a:solidFill>
              </a:defRPr>
            </a:lvl1pPr>
          </a:lstStyle>
          <a:p>
            <a:pPr lvl="0"/>
            <a:endParaRPr lang="en-GB" dirty="0"/>
          </a:p>
        </p:txBody>
      </p:sp>
      <p:sp>
        <p:nvSpPr>
          <p:cNvPr id="11" name="Text Placeholder 9"/>
          <p:cNvSpPr>
            <a:spLocks noGrp="1"/>
          </p:cNvSpPr>
          <p:nvPr>
            <p:ph type="body" sz="quarter" idx="13"/>
          </p:nvPr>
        </p:nvSpPr>
        <p:spPr>
          <a:xfrm>
            <a:off x="6199632" y="1425575"/>
            <a:ext cx="5393208" cy="640800"/>
          </a:xfrm>
        </p:spPr>
        <p:txBody>
          <a:bodyPr anchor="t" anchorCtr="0"/>
          <a:lstStyle>
            <a:lvl1pPr>
              <a:buNone/>
              <a:defRPr b="1">
                <a:solidFill>
                  <a:schemeClr val="bg1"/>
                </a:solidFill>
              </a:defRPr>
            </a:lvl1pPr>
          </a:lstStyle>
          <a:p>
            <a:pPr lvl="0"/>
            <a:endParaRPr lang="en-GB" dirty="0"/>
          </a:p>
        </p:txBody>
      </p:sp>
      <p:sp>
        <p:nvSpPr>
          <p:cNvPr id="12" name="Date Placeholder 11"/>
          <p:cNvSpPr>
            <a:spLocks noGrp="1"/>
          </p:cNvSpPr>
          <p:nvPr>
            <p:ph type="dt" sz="half" idx="14"/>
          </p:nvPr>
        </p:nvSpPr>
        <p:spPr/>
        <p:txBody>
          <a:bodyPr/>
          <a:lstStyle/>
          <a:p>
            <a:r>
              <a:rPr lang="en-US"/>
              <a:t>1 January 2014</a:t>
            </a:r>
            <a:endParaRPr lang="en-US" dirty="0"/>
          </a:p>
        </p:txBody>
      </p:sp>
      <p:sp>
        <p:nvSpPr>
          <p:cNvPr id="13" name="Footer Placeholder 12"/>
          <p:cNvSpPr>
            <a:spLocks noGrp="1"/>
          </p:cNvSpPr>
          <p:nvPr>
            <p:ph type="ftr" sz="quarter" idx="15"/>
          </p:nvPr>
        </p:nvSpPr>
        <p:spPr/>
        <p:txBody>
          <a:bodyPr/>
          <a:lstStyle/>
          <a:p>
            <a:r>
              <a:rPr lang="en-GB"/>
              <a:t>Presentation title</a:t>
            </a:r>
            <a:endParaRPr lang="en-GB" dirty="0"/>
          </a:p>
        </p:txBody>
      </p:sp>
      <p:sp>
        <p:nvSpPr>
          <p:cNvPr id="14"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607802" y="1025526"/>
            <a:ext cx="10978515" cy="1643063"/>
          </a:xfrm>
        </p:spPr>
        <p:txBody>
          <a:bodyPr/>
          <a:lstStyle>
            <a:lvl1pPr marL="0" indent="0" algn="l">
              <a:lnSpc>
                <a:spcPct val="85000"/>
              </a:lnSpc>
              <a:spcBef>
                <a:spcPts val="0"/>
              </a:spcBef>
              <a:buNone/>
              <a:defRPr sz="5000" b="1">
                <a:solidFill>
                  <a:schemeClr val="bg2"/>
                </a:solidFill>
                <a:latin typeface="+mn-lt"/>
              </a:defRPr>
            </a:lvl1pPr>
            <a:lvl2pPr marL="0" indent="0">
              <a:buNone/>
              <a:defRPr/>
            </a:lvl2pPr>
            <a:lvl3pPr marL="0" indent="0">
              <a:buNone/>
              <a:defRPr/>
            </a:lvl3pPr>
            <a:lvl4pPr marL="0" indent="0">
              <a:buNone/>
              <a:defRPr/>
            </a:lvl4pPr>
            <a:lvl5pPr marL="0" indent="0">
              <a:buNone/>
              <a:defRPr/>
            </a:lvl5pPr>
          </a:lstStyle>
          <a:p>
            <a:pPr lvl="0"/>
            <a:r>
              <a:rPr lang="en-US" dirty="0"/>
              <a:t>Click to edit Master text styles</a:t>
            </a:r>
          </a:p>
        </p:txBody>
      </p:sp>
      <p:sp>
        <p:nvSpPr>
          <p:cNvPr id="6" name="Date Placeholder 5"/>
          <p:cNvSpPr>
            <a:spLocks noGrp="1"/>
          </p:cNvSpPr>
          <p:nvPr>
            <p:ph type="dt" sz="half" idx="12"/>
          </p:nvPr>
        </p:nvSpPr>
        <p:spPr/>
        <p:txBody>
          <a:bodyPr/>
          <a:lstStyle/>
          <a:p>
            <a:r>
              <a:rPr lang="en-US"/>
              <a:t>1 January 2014</a:t>
            </a:r>
            <a:endParaRPr lang="en-US" dirty="0"/>
          </a:p>
        </p:txBody>
      </p:sp>
      <p:sp>
        <p:nvSpPr>
          <p:cNvPr id="7" name="Footer Placeholder 6"/>
          <p:cNvSpPr>
            <a:spLocks noGrp="1"/>
          </p:cNvSpPr>
          <p:nvPr>
            <p:ph type="ftr" sz="quarter" idx="13"/>
          </p:nvPr>
        </p:nvSpPr>
        <p:spPr/>
        <p:txBody>
          <a:bodyPr/>
          <a:lstStyle/>
          <a:p>
            <a:r>
              <a:rPr lang="en-GB"/>
              <a:t>Presentation title</a:t>
            </a:r>
            <a:endParaRPr lang="en-GB" dirty="0"/>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391301120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918" y="201168"/>
            <a:ext cx="10978515"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defRPr>
            </a:lvl1pPr>
          </a:lstStyle>
          <a:p>
            <a:pPr lvl="0" algn="l" fontAlgn="base">
              <a:lnSpc>
                <a:spcPct val="85000"/>
              </a:lnSpc>
              <a:spcAft>
                <a:spcPct val="0"/>
              </a:spcAft>
            </a:pPr>
            <a:r>
              <a:rPr lang="en-US" dirty="0"/>
              <a:t>Click to edit Master title style</a:t>
            </a:r>
          </a:p>
        </p:txBody>
      </p:sp>
      <p:sp>
        <p:nvSpPr>
          <p:cNvPr id="6" name="Freeform 6"/>
          <p:cNvSpPr>
            <a:spLocks/>
          </p:cNvSpPr>
          <p:nvPr userDrawn="1"/>
        </p:nvSpPr>
        <p:spPr bwMode="gray">
          <a:xfrm>
            <a:off x="598488" y="1057275"/>
            <a:ext cx="10993437"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5" name="Date Placeholder 4"/>
          <p:cNvSpPr>
            <a:spLocks noGrp="1"/>
          </p:cNvSpPr>
          <p:nvPr>
            <p:ph type="dt" sz="half" idx="10"/>
          </p:nvPr>
        </p:nvSpPr>
        <p:spPr/>
        <p:txBody>
          <a:bodyPr/>
          <a:lstStyle/>
          <a:p>
            <a:r>
              <a:rPr lang="en-US"/>
              <a:t>1 January 2014</a:t>
            </a:r>
            <a:endParaRPr lang="en-US" dirty="0"/>
          </a:p>
        </p:txBody>
      </p:sp>
      <p:sp>
        <p:nvSpPr>
          <p:cNvPr id="7" name="Footer Placeholder 6"/>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199994089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918" y="201168"/>
            <a:ext cx="10978515"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defRPr>
            </a:lvl1pPr>
          </a:lstStyle>
          <a:p>
            <a:pPr lvl="0" algn="l" fontAlgn="base">
              <a:lnSpc>
                <a:spcPct val="85000"/>
              </a:lnSpc>
              <a:spcAft>
                <a:spcPct val="0"/>
              </a:spcAft>
            </a:pPr>
            <a:r>
              <a:rPr lang="en-US" dirty="0"/>
              <a:t>Click to edit Master title style</a:t>
            </a:r>
          </a:p>
        </p:txBody>
      </p:sp>
      <p:sp>
        <p:nvSpPr>
          <p:cNvPr id="6" name="Freeform 5"/>
          <p:cNvSpPr>
            <a:spLocks/>
          </p:cNvSpPr>
          <p:nvPr userDrawn="1"/>
        </p:nvSpPr>
        <p:spPr bwMode="gray">
          <a:xfrm>
            <a:off x="598488" y="1057275"/>
            <a:ext cx="10993437"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5" name="Date Placeholder 4"/>
          <p:cNvSpPr>
            <a:spLocks noGrp="1"/>
          </p:cNvSpPr>
          <p:nvPr>
            <p:ph type="dt" sz="half" idx="10"/>
          </p:nvPr>
        </p:nvSpPr>
        <p:spPr/>
        <p:txBody>
          <a:bodyPr/>
          <a:lstStyle/>
          <a:p>
            <a:r>
              <a:rPr lang="en-US"/>
              <a:t>1 January 2014</a:t>
            </a:r>
            <a:endParaRPr lang="en-US" dirty="0"/>
          </a:p>
        </p:txBody>
      </p:sp>
      <p:sp>
        <p:nvSpPr>
          <p:cNvPr id="7" name="Footer Placeholder 6"/>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252864780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609918" y="201168"/>
            <a:ext cx="10978515"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solidFill>
                  <a:schemeClr val="bg1"/>
                </a:solidFill>
              </a:defRPr>
            </a:lvl1pPr>
          </a:lstStyle>
          <a:p>
            <a:pPr lvl="0" algn="l" fontAlgn="base">
              <a:lnSpc>
                <a:spcPct val="85000"/>
              </a:lnSpc>
              <a:spcAft>
                <a:spcPct val="0"/>
              </a:spcAft>
            </a:pPr>
            <a:r>
              <a:rPr lang="en-US" dirty="0"/>
              <a:t>Click to edit Master title style</a:t>
            </a:r>
          </a:p>
        </p:txBody>
      </p:sp>
      <p:sp>
        <p:nvSpPr>
          <p:cNvPr id="5" name="Freeform 4"/>
          <p:cNvSpPr>
            <a:spLocks/>
          </p:cNvSpPr>
          <p:nvPr userDrawn="1"/>
        </p:nvSpPr>
        <p:spPr bwMode="gray">
          <a:xfrm>
            <a:off x="594996" y="1057275"/>
            <a:ext cx="10993437" cy="5195888"/>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blipFill dpi="0" rotWithShape="1">
            <a:blip r:embed="rId2" cstate="print"/>
            <a:srcRect/>
            <a:tile tx="0" ty="0" sx="100000" sy="100000" flip="none" algn="tl"/>
          </a:blipFill>
          <a:ln w="9525">
            <a:noFill/>
            <a:round/>
            <a:headEnd/>
            <a:tailEnd/>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6" name="Date Placeholder 5"/>
          <p:cNvSpPr>
            <a:spLocks noGrp="1"/>
          </p:cNvSpPr>
          <p:nvPr>
            <p:ph type="dt" sz="half" idx="10"/>
          </p:nvPr>
        </p:nvSpPr>
        <p:spPr/>
        <p:txBody>
          <a:bodyPr/>
          <a:lstStyle/>
          <a:p>
            <a:r>
              <a:rPr lang="en-US"/>
              <a:t>1 January 2014</a:t>
            </a:r>
            <a:endParaRPr lang="en-US" dirty="0"/>
          </a:p>
        </p:txBody>
      </p:sp>
      <p:sp>
        <p:nvSpPr>
          <p:cNvPr id="7" name="Footer Placeholder 6"/>
          <p:cNvSpPr>
            <a:spLocks noGrp="1"/>
          </p:cNvSpPr>
          <p:nvPr>
            <p:ph type="ftr" sz="quarter" idx="11"/>
          </p:nvPr>
        </p:nvSpPr>
        <p:spPr/>
        <p:txBody>
          <a:bodyPr/>
          <a:lstStyle/>
          <a:p>
            <a:r>
              <a:rPr lang="en-GB"/>
              <a:t>Presentation title</a:t>
            </a:r>
            <a:endParaRPr lang="en-GB" dirty="0"/>
          </a:p>
        </p:txBody>
      </p:sp>
    </p:spTree>
    <p:extLst>
      <p:ext uri="{BB962C8B-B14F-4D97-AF65-F5344CB8AC3E}">
        <p14:creationId xmlns:p14="http://schemas.microsoft.com/office/powerpoint/2010/main" val="2528647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tandard slide_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lvl1pPr marL="0" indent="0">
              <a:spcBef>
                <a:spcPts val="0"/>
              </a:spcBef>
              <a:buNone/>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4" name="Date Placeholder 3"/>
          <p:cNvSpPr>
            <a:spLocks noGrp="1"/>
          </p:cNvSpPr>
          <p:nvPr>
            <p:ph type="dt" sz="half" idx="10"/>
          </p:nvPr>
        </p:nvSpPr>
        <p:spPr/>
        <p:txBody>
          <a:bodyPr/>
          <a:lstStyle/>
          <a:p>
            <a:r>
              <a:rPr lang="en-US"/>
              <a:t>1 January 2014</a:t>
            </a:r>
            <a:endParaRPr lang="en-US" dirty="0"/>
          </a:p>
        </p:txBody>
      </p:sp>
      <p:sp>
        <p:nvSpPr>
          <p:cNvPr id="6" name="Footer Placeholder 5"/>
          <p:cNvSpPr>
            <a:spLocks noGrp="1"/>
          </p:cNvSpPr>
          <p:nvPr>
            <p:ph type="ftr" sz="quarter" idx="11"/>
          </p:nvPr>
        </p:nvSpPr>
        <p:spPr/>
        <p:txBody>
          <a:bodyPr/>
          <a:lstStyle/>
          <a:p>
            <a:r>
              <a:rPr lang="en-GB"/>
              <a:t>Presentation title</a:t>
            </a:r>
            <a:endParaRPr lang="en-GB" dirty="0"/>
          </a:p>
        </p:txBody>
      </p:sp>
      <p:pic>
        <p:nvPicPr>
          <p:cNvPr id="10" name="Picture 9">
            <a:extLst>
              <a:ext uri="{FF2B5EF4-FFF2-40B4-BE49-F238E27FC236}">
                <a16:creationId xmlns:a16="http://schemas.microsoft.com/office/drawing/2014/main" id="{245375A6-1EDD-48BC-80D6-115F3E87AB6D}"/>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88611874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1 January 2014</a:t>
            </a:r>
            <a:endParaRPr lang="en-US" dirty="0"/>
          </a:p>
        </p:txBody>
      </p:sp>
      <p:sp>
        <p:nvSpPr>
          <p:cNvPr id="5" name="Footer Placeholder 4"/>
          <p:cNvSpPr>
            <a:spLocks noGrp="1"/>
          </p:cNvSpPr>
          <p:nvPr>
            <p:ph type="ftr" sz="quarter" idx="11"/>
          </p:nvPr>
        </p:nvSpPr>
        <p:spPr/>
        <p:txBody>
          <a:bodyPr/>
          <a:lstStyle/>
          <a:p>
            <a:r>
              <a:rPr lang="en-GB"/>
              <a:t>Presentation title</a:t>
            </a:r>
            <a:endParaRPr lang="en-GB" dirty="0"/>
          </a:p>
        </p:txBody>
      </p:sp>
      <p:sp>
        <p:nvSpPr>
          <p:cNvPr id="6"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335068083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8" name="Content Placeholder 2"/>
          <p:cNvSpPr>
            <a:spLocks noGrp="1"/>
          </p:cNvSpPr>
          <p:nvPr>
            <p:ph idx="1"/>
          </p:nvPr>
        </p:nvSpPr>
        <p:spPr>
          <a:xfrm>
            <a:off x="607799" y="719139"/>
            <a:ext cx="4677635"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mn-lt"/>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mn-lt"/>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mn-lt"/>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mn-lt"/>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mn-lt"/>
                <a:ea typeface="+mn-ea"/>
                <a:cs typeface="Arial"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09000777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6718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Standard slide_no_first_level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lvl1pPr marL="0" indent="0">
              <a:buNone/>
              <a:defRPr/>
            </a:lvl1pPr>
            <a:lvl2pPr marL="356616">
              <a:defRPr/>
            </a:lvl2pPr>
            <a:lvl3pPr marL="713232">
              <a:defRPr/>
            </a:lvl3pPr>
            <a:lvl4pPr marL="1069848">
              <a:defRPr/>
            </a:lvl4pPr>
            <a:lvl5pPr marL="142646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4" name="Date Placeholder 3"/>
          <p:cNvSpPr>
            <a:spLocks noGrp="1"/>
          </p:cNvSpPr>
          <p:nvPr>
            <p:ph type="dt" sz="half" idx="10"/>
          </p:nvPr>
        </p:nvSpPr>
        <p:spPr/>
        <p:txBody>
          <a:bodyPr/>
          <a:lstStyle/>
          <a:p>
            <a:r>
              <a:rPr lang="en-US"/>
              <a:t>1 January 2014</a:t>
            </a:r>
            <a:endParaRPr lang="en-US" dirty="0"/>
          </a:p>
        </p:txBody>
      </p:sp>
      <p:sp>
        <p:nvSpPr>
          <p:cNvPr id="6" name="Footer Placeholder 5"/>
          <p:cNvSpPr>
            <a:spLocks noGrp="1"/>
          </p:cNvSpPr>
          <p:nvPr>
            <p:ph type="ftr" sz="quarter" idx="11"/>
          </p:nvPr>
        </p:nvSpPr>
        <p:spPr/>
        <p:txBody>
          <a:bodyPr/>
          <a:lstStyle/>
          <a:p>
            <a:r>
              <a:rPr lang="en-GB"/>
              <a:t>Presentation title</a:t>
            </a:r>
            <a:endParaRPr lang="en-GB" dirty="0"/>
          </a:p>
        </p:txBody>
      </p:sp>
      <p:pic>
        <p:nvPicPr>
          <p:cNvPr id="11" name="Picture 10">
            <a:extLst>
              <a:ext uri="{FF2B5EF4-FFF2-40B4-BE49-F238E27FC236}">
                <a16:creationId xmlns:a16="http://schemas.microsoft.com/office/drawing/2014/main" id="{73B7D916-7EB2-43A2-8623-18EF5D47F693}"/>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4119179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7" name="Line 10"/>
          <p:cNvSpPr>
            <a:spLocks noChangeShapeType="1"/>
          </p:cNvSpPr>
          <p:nvPr userDrawn="1"/>
        </p:nvSpPr>
        <p:spPr bwMode="auto">
          <a:xfrm>
            <a:off x="609918" y="1044000"/>
            <a:ext cx="10978515"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609918" y="6245352"/>
            <a:ext cx="10978515"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3" name="Date Placeholder 2"/>
          <p:cNvSpPr>
            <a:spLocks noGrp="1"/>
          </p:cNvSpPr>
          <p:nvPr>
            <p:ph type="dt" sz="half" idx="10"/>
          </p:nvPr>
        </p:nvSpPr>
        <p:spPr/>
        <p:txBody>
          <a:bodyPr/>
          <a:lstStyle>
            <a:lvl1pPr>
              <a:defRPr>
                <a:solidFill>
                  <a:schemeClr val="bg1"/>
                </a:solidFill>
              </a:defRPr>
            </a:lvl1pPr>
          </a:lstStyle>
          <a:p>
            <a:r>
              <a:rPr lang="en-US"/>
              <a:t>1 January 2014</a:t>
            </a:r>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r>
              <a:rPr lang="en-GB"/>
              <a:t>Presentation title</a:t>
            </a:r>
            <a:endParaRPr lang="en-GB" dirty="0"/>
          </a:p>
        </p:txBody>
      </p:sp>
      <p:pic>
        <p:nvPicPr>
          <p:cNvPr id="11" name="Picture 10">
            <a:extLst>
              <a:ext uri="{FF2B5EF4-FFF2-40B4-BE49-F238E27FC236}">
                <a16:creationId xmlns:a16="http://schemas.microsoft.com/office/drawing/2014/main" id="{2C618012-C0DE-4AB1-812F-C4183FAF8A01}"/>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w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21" Type="http://schemas.openxmlformats.org/officeDocument/2006/relationships/image" Target="../media/image9.wmf"/><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theme" Target="../theme/theme2.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image" Target="../media/image7.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3" Type="http://schemas.openxmlformats.org/officeDocument/2006/relationships/slideLayout" Target="../slideLayouts/slideLayout41.xml"/><Relationship Id="rId21" Type="http://schemas.openxmlformats.org/officeDocument/2006/relationships/image" Target="../media/image13.wmf"/><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theme" Target="../theme/theme3.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image" Target="../media/image18.wmf"/><Relationship Id="rId2" Type="http://schemas.openxmlformats.org/officeDocument/2006/relationships/slideLayout" Target="../slideLayouts/slideLayout59.xml"/><Relationship Id="rId16" Type="http://schemas.openxmlformats.org/officeDocument/2006/relationships/theme" Target="../theme/theme4.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918" y="201600"/>
            <a:ext cx="10978515" cy="860400"/>
          </a:xfrm>
          <a:prstGeom prst="rect">
            <a:avLst/>
          </a:prstGeom>
        </p:spPr>
        <p:txBody>
          <a:bodyPr vert="horz" lIns="0" tIns="0" rIns="0" bIns="0" rtlCol="0" anchor="t"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609918" y="1425600"/>
            <a:ext cx="10978515" cy="4700016"/>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3"/>
          </p:nvPr>
        </p:nvSpPr>
        <p:spPr>
          <a:xfrm>
            <a:off x="3452998" y="6519672"/>
            <a:ext cx="4581585" cy="201168"/>
          </a:xfrm>
          <a:prstGeom prst="rect">
            <a:avLst/>
          </a:prstGeom>
        </p:spPr>
        <p:txBody>
          <a:bodyPr vert="horz" lIns="0" tIns="0" rIns="0" bIns="0" rtlCol="0" anchor="t" anchorCtr="0">
            <a:noAutofit/>
          </a:bodyPr>
          <a:lstStyle>
            <a:lvl1pPr algn="l">
              <a:defRPr sz="1100">
                <a:solidFill>
                  <a:schemeClr val="bg1"/>
                </a:solidFill>
                <a:latin typeface="+mn-lt"/>
              </a:defRPr>
            </a:lvl1pPr>
          </a:lstStyle>
          <a:p>
            <a:r>
              <a:rPr lang="en-GB" dirty="0"/>
              <a:t>Presentation title</a:t>
            </a:r>
          </a:p>
        </p:txBody>
      </p:sp>
      <p:sp>
        <p:nvSpPr>
          <p:cNvPr id="7" name="TextBox 6"/>
          <p:cNvSpPr txBox="1"/>
          <p:nvPr/>
        </p:nvSpPr>
        <p:spPr>
          <a:xfrm>
            <a:off x="609918" y="6519672"/>
            <a:ext cx="885600" cy="201168"/>
          </a:xfrm>
          <a:prstGeom prst="rect">
            <a:avLst/>
          </a:prstGeom>
          <a:noFill/>
        </p:spPr>
        <p:txBody>
          <a:bodyPr wrap="square" lIns="0" tIns="0" rIns="0" bIns="0" rtlCol="0" anchor="t" anchorCtr="0">
            <a:noAutofit/>
          </a:bodyPr>
          <a:lstStyle/>
          <a:p>
            <a:r>
              <a:rPr lang="en-GB" sz="1100" dirty="0">
                <a:solidFill>
                  <a:schemeClr val="bg1"/>
                </a:solidFill>
                <a:latin typeface="+mn-lt"/>
              </a:rPr>
              <a:t>Page </a:t>
            </a:r>
            <a:fld id="{9AE4D82F-B047-469B-AC52-A46321747EAF}" type="slidenum">
              <a:rPr lang="en-GB" sz="1100" smtClean="0">
                <a:solidFill>
                  <a:schemeClr val="bg1"/>
                </a:solidFill>
                <a:latin typeface="+mn-lt"/>
              </a:rPr>
              <a:pPr/>
              <a:t>‹#›</a:t>
            </a:fld>
            <a:endParaRPr lang="en-GB" sz="1100" dirty="0">
              <a:solidFill>
                <a:schemeClr val="bg1"/>
              </a:solidFill>
              <a:latin typeface="+mn-lt"/>
            </a:endParaRPr>
          </a:p>
        </p:txBody>
      </p:sp>
      <p:sp>
        <p:nvSpPr>
          <p:cNvPr id="4" name="Date Placeholder 3"/>
          <p:cNvSpPr>
            <a:spLocks noGrp="1"/>
          </p:cNvSpPr>
          <p:nvPr>
            <p:ph type="dt" sz="half" idx="2"/>
          </p:nvPr>
        </p:nvSpPr>
        <p:spPr>
          <a:xfrm>
            <a:off x="1495518" y="6519672"/>
            <a:ext cx="1371600" cy="201168"/>
          </a:xfrm>
          <a:prstGeom prst="rect">
            <a:avLst/>
          </a:prstGeom>
        </p:spPr>
        <p:txBody>
          <a:bodyPr vert="horz" wrap="none" lIns="0" tIns="0" rIns="0" bIns="0" rtlCol="0" anchor="t" anchorCtr="0"/>
          <a:lstStyle>
            <a:lvl1pPr algn="l">
              <a:defRPr sz="1100">
                <a:solidFill>
                  <a:schemeClr val="bg1"/>
                </a:solidFill>
                <a:latin typeface="+mn-lt"/>
              </a:defRPr>
            </a:lvl1pPr>
          </a:lstStyle>
          <a:p>
            <a:r>
              <a:rPr lang="en-US" dirty="0"/>
              <a:t>1 January 2014</a:t>
            </a:r>
          </a:p>
        </p:txBody>
      </p:sp>
      <p:pic>
        <p:nvPicPr>
          <p:cNvPr id="12" name="Picture 1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1190960" y="6327648"/>
            <a:ext cx="399919" cy="408838"/>
          </a:xfrm>
          <a:prstGeom prst="rect">
            <a:avLst/>
          </a:prstGeom>
        </p:spPr>
      </p:pic>
      <p:sp>
        <p:nvSpPr>
          <p:cNvPr id="9" name="Footer Placeholder 8">
            <a:extLst>
              <a:ext uri="{FF2B5EF4-FFF2-40B4-BE49-F238E27FC236}">
                <a16:creationId xmlns:a16="http://schemas.microsoft.com/office/drawing/2014/main" id="{F48EFB23-3DE7-4E6C-8C60-245857C59A5B}"/>
              </a:ext>
            </a:extLst>
          </p:cNvPr>
          <p:cNvSpPr txBox="1">
            <a:spLocks/>
          </p:cNvSpPr>
          <p:nvPr userDrawn="1"/>
        </p:nvSpPr>
        <p:spPr>
          <a:xfrm>
            <a:off x="3488510" y="6466404"/>
            <a:ext cx="5611871" cy="20115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latin typeface="EYInterstate Light" panose="02000506000000020004" pitchFamily="2" charset="0"/>
              </a:rPr>
              <a:t>Corso di </a:t>
            </a:r>
            <a:r>
              <a:rPr lang="en-GB" sz="1200" dirty="0" err="1">
                <a:latin typeface="EYInterstate Light" panose="02000506000000020004" pitchFamily="2" charset="0"/>
              </a:rPr>
              <a:t>formazione</a:t>
            </a:r>
            <a:r>
              <a:rPr lang="en-GB" sz="1200" dirty="0">
                <a:latin typeface="EYInterstate Light" panose="02000506000000020004" pitchFamily="2" charset="0"/>
              </a:rPr>
              <a:t> </a:t>
            </a:r>
            <a:r>
              <a:rPr lang="en-GB" sz="1200" dirty="0" err="1">
                <a:latin typeface="EYInterstate Light" panose="02000506000000020004" pitchFamily="2" charset="0"/>
              </a:rPr>
              <a:t>revisori</a:t>
            </a:r>
            <a:r>
              <a:rPr lang="en-GB" sz="1200" dirty="0">
                <a:latin typeface="EYInterstate Light" panose="02000506000000020004" pitchFamily="2" charset="0"/>
              </a:rPr>
              <a:t> </a:t>
            </a:r>
            <a:r>
              <a:rPr lang="en-GB" sz="1200" dirty="0" err="1">
                <a:latin typeface="EYInterstate Light" panose="02000506000000020004" pitchFamily="2" charset="0"/>
              </a:rPr>
              <a:t>legali</a:t>
            </a:r>
            <a:r>
              <a:rPr lang="en-GB" sz="1200" dirty="0">
                <a:latin typeface="EYInterstate Light" panose="02000506000000020004" pitchFamily="2" charset="0"/>
              </a:rPr>
              <a:t> – Torre del Greco – 19 Novembre 2024</a:t>
            </a:r>
          </a:p>
        </p:txBody>
      </p:sp>
    </p:spTree>
  </p:cSld>
  <p:clrMap bg1="lt1" tx1="dk1" bg2="lt2" tx2="dk2" accent1="accent1" accent2="accent2" accent3="accent3" accent4="accent4" accent5="accent5" accent6="accent6" hlink="hlink" folHlink="folHlink"/>
  <p:sldLayoutIdLst>
    <p:sldLayoutId id="2147483667" r:id="rId1"/>
    <p:sldLayoutId id="2147483744" r:id="rId2"/>
    <p:sldLayoutId id="2147483745" r:id="rId3"/>
    <p:sldLayoutId id="2147483747" r:id="rId4"/>
    <p:sldLayoutId id="2147483777" r:id="rId5"/>
    <p:sldLayoutId id="2147483668" r:id="rId6"/>
    <p:sldLayoutId id="2147483730" r:id="rId7"/>
    <p:sldLayoutId id="2147483731" r:id="rId8"/>
    <p:sldLayoutId id="2147483669" r:id="rId9"/>
    <p:sldLayoutId id="2147483773" r:id="rId10"/>
    <p:sldLayoutId id="2147483670" r:id="rId11"/>
    <p:sldLayoutId id="2147483671" r:id="rId12"/>
    <p:sldLayoutId id="2147483672" r:id="rId13"/>
    <p:sldLayoutId id="2147483673" r:id="rId14"/>
    <p:sldLayoutId id="2147483674" r:id="rId15"/>
    <p:sldLayoutId id="2147483726" r:id="rId16"/>
    <p:sldLayoutId id="2147483677" r:id="rId17"/>
    <p:sldLayoutId id="2147483678" r:id="rId18"/>
    <p:sldLayoutId id="2147483679" r:id="rId19"/>
  </p:sldLayoutIdLst>
  <p:hf sldNum="0" hdr="0"/>
  <p:txStyles>
    <p:titleStyle>
      <a:lvl1pPr algn="l" defTabSz="914400" rtl="0" eaLnBrk="1" latinLnBrk="0" hangingPunct="1">
        <a:lnSpc>
          <a:spcPct val="85000"/>
        </a:lnSpc>
        <a:spcBef>
          <a:spcPct val="0"/>
        </a:spcBef>
        <a:buNone/>
        <a:defRPr sz="3000" b="1" kern="1200">
          <a:solidFill>
            <a:schemeClr val="bg1"/>
          </a:solidFill>
          <a:latin typeface="+mn-lt"/>
          <a:ea typeface="+mj-ea"/>
          <a:cs typeface="Arial" pitchFamily="34" charset="0"/>
        </a:defRPr>
      </a:lvl1pPr>
    </p:titleStyle>
    <p:bodyStyle>
      <a:lvl1pPr marL="356616" indent="-356616"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918" y="201600"/>
            <a:ext cx="10978515" cy="860400"/>
          </a:xfrm>
          <a:prstGeom prst="rect">
            <a:avLst/>
          </a:prstGeom>
        </p:spPr>
        <p:txBody>
          <a:bodyPr vert="horz" lIns="0" tIns="0" rIns="0" bIns="0" rtlCol="0" anchor="t"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609918" y="1425600"/>
            <a:ext cx="10978515" cy="4698000"/>
          </a:xfrm>
          <a:prstGeom prst="rect">
            <a:avLst/>
          </a:prstGeom>
        </p:spPr>
        <p:txBody>
          <a:bodyPr vert="horz" lIns="0" tIns="0" rIns="0" bIns="0" rtlCol="0" anchor="t" anchorCtr="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3452998" y="6519672"/>
            <a:ext cx="4581585" cy="201168"/>
          </a:xfrm>
          <a:prstGeom prst="rect">
            <a:avLst/>
          </a:prstGeom>
        </p:spPr>
        <p:txBody>
          <a:bodyPr vert="horz" lIns="0" tIns="0" rIns="0" bIns="0" rtlCol="0" anchor="t" anchorCtr="0">
            <a:noAutofit/>
          </a:bodyPr>
          <a:lstStyle>
            <a:lvl1pPr algn="l">
              <a:defRPr sz="1100">
                <a:solidFill>
                  <a:schemeClr val="bg1"/>
                </a:solidFill>
                <a:latin typeface="+mn-lt"/>
              </a:defRPr>
            </a:lvl1pPr>
          </a:lstStyle>
          <a:p>
            <a:r>
              <a:rPr lang="en-GB" dirty="0"/>
              <a:t>Presentation title</a:t>
            </a:r>
          </a:p>
        </p:txBody>
      </p:sp>
      <p:sp>
        <p:nvSpPr>
          <p:cNvPr id="7" name="TextBox 6"/>
          <p:cNvSpPr txBox="1"/>
          <p:nvPr/>
        </p:nvSpPr>
        <p:spPr>
          <a:xfrm>
            <a:off x="609918" y="6519672"/>
            <a:ext cx="886968" cy="201168"/>
          </a:xfrm>
          <a:prstGeom prst="rect">
            <a:avLst/>
          </a:prstGeom>
          <a:noFill/>
        </p:spPr>
        <p:txBody>
          <a:bodyPr wrap="square" lIns="0" tIns="0" rIns="0" bIns="0" rtlCol="0" anchor="t" anchorCtr="0">
            <a:noAutofit/>
          </a:bodyPr>
          <a:lstStyle/>
          <a:p>
            <a:r>
              <a:rPr lang="en-GB" sz="1100" dirty="0">
                <a:solidFill>
                  <a:schemeClr val="bg1"/>
                </a:solidFill>
                <a:latin typeface="+mn-lt"/>
              </a:rPr>
              <a:t>Page </a:t>
            </a:r>
            <a:fld id="{9AE4D82F-B047-469B-AC52-A46321747EAF}" type="slidenum">
              <a:rPr lang="en-GB" sz="1100" smtClean="0">
                <a:solidFill>
                  <a:schemeClr val="bg1"/>
                </a:solidFill>
                <a:latin typeface="+mn-lt"/>
              </a:rPr>
              <a:pPr/>
              <a:t>‹#›</a:t>
            </a:fld>
            <a:endParaRPr lang="en-GB" sz="1100" dirty="0">
              <a:solidFill>
                <a:schemeClr val="bg1"/>
              </a:solidFill>
              <a:latin typeface="+mn-lt"/>
            </a:endParaRPr>
          </a:p>
        </p:txBody>
      </p:sp>
      <p:sp>
        <p:nvSpPr>
          <p:cNvPr id="12" name="Date Placeholder 3"/>
          <p:cNvSpPr>
            <a:spLocks noGrp="1"/>
          </p:cNvSpPr>
          <p:nvPr>
            <p:ph type="dt" sz="half" idx="2"/>
          </p:nvPr>
        </p:nvSpPr>
        <p:spPr>
          <a:xfrm>
            <a:off x="1495518" y="6519672"/>
            <a:ext cx="1371600" cy="201168"/>
          </a:xfrm>
          <a:prstGeom prst="rect">
            <a:avLst/>
          </a:prstGeom>
        </p:spPr>
        <p:txBody>
          <a:bodyPr vert="horz" wrap="none" lIns="0" tIns="0" rIns="0" bIns="0" rtlCol="0" anchor="t" anchorCtr="0"/>
          <a:lstStyle>
            <a:lvl1pPr algn="l">
              <a:defRPr sz="1100">
                <a:solidFill>
                  <a:schemeClr val="bg1"/>
                </a:solidFill>
                <a:latin typeface="+mn-lt"/>
              </a:defRPr>
            </a:lvl1pPr>
          </a:lstStyle>
          <a:p>
            <a:r>
              <a:rPr lang="en-US" dirty="0"/>
              <a:t>1 January 2014</a:t>
            </a:r>
          </a:p>
        </p:txBody>
      </p:sp>
      <p:pic>
        <p:nvPicPr>
          <p:cNvPr id="10" name="Picture 9"/>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1192256" y="6327648"/>
            <a:ext cx="402504" cy="411480"/>
          </a:xfrm>
          <a:prstGeom prst="rect">
            <a:avLst/>
          </a:prstGeom>
        </p:spPr>
      </p:pic>
      <p:pic>
        <p:nvPicPr>
          <p:cNvPr id="8" name="Picture 7">
            <a:extLst>
              <a:ext uri="{FF2B5EF4-FFF2-40B4-BE49-F238E27FC236}">
                <a16:creationId xmlns:a16="http://schemas.microsoft.com/office/drawing/2014/main" id="{8CA398BC-5D04-4542-9C73-398D1AFA4E21}"/>
              </a:ext>
            </a:extLst>
          </p:cNvPr>
          <p:cNvPicPr/>
          <p:nvPr userDrawn="1"/>
        </p:nvPicPr>
        <p:blipFill>
          <a:blip r:embed="rId22" cstate="print">
            <a:extLst>
              <a:ext uri="{28A0092B-C50C-407E-A947-70E740481C1C}">
                <a14:useLocalDpi xmlns:a14="http://schemas.microsoft.com/office/drawing/2010/main" val="0"/>
              </a:ext>
            </a:extLst>
          </a:blip>
          <a:srcRect/>
          <a:stretch>
            <a:fillRect/>
          </a:stretch>
        </p:blipFill>
        <p:spPr bwMode="auto">
          <a:xfrm>
            <a:off x="10399749" y="6329920"/>
            <a:ext cx="606165" cy="460437"/>
          </a:xfrm>
          <a:prstGeom prst="rect">
            <a:avLst/>
          </a:prstGeom>
          <a:noFill/>
          <a:ln>
            <a:noFill/>
          </a:ln>
        </p:spPr>
      </p:pic>
    </p:spTree>
    <p:extLst>
      <p:ext uri="{BB962C8B-B14F-4D97-AF65-F5344CB8AC3E}">
        <p14:creationId xmlns:p14="http://schemas.microsoft.com/office/powerpoint/2010/main" val="2074791551"/>
      </p:ext>
    </p:extLst>
  </p:cSld>
  <p:clrMap bg1="lt1" tx1="dk1" bg2="lt2" tx2="dk2" accent1="accent1" accent2="accent2" accent3="accent3" accent4="accent4" accent5="accent5" accent6="accent6" hlink="hlink" folHlink="folHlink"/>
  <p:sldLayoutIdLst>
    <p:sldLayoutId id="2147483709" r:id="rId1"/>
    <p:sldLayoutId id="2147483763" r:id="rId2"/>
    <p:sldLayoutId id="2147483764" r:id="rId3"/>
    <p:sldLayoutId id="2147483766" r:id="rId4"/>
    <p:sldLayoutId id="2147483778" r:id="rId5"/>
    <p:sldLayoutId id="2147483710" r:id="rId6"/>
    <p:sldLayoutId id="2147483732" r:id="rId7"/>
    <p:sldLayoutId id="2147483733" r:id="rId8"/>
    <p:sldLayoutId id="2147483711" r:id="rId9"/>
    <p:sldLayoutId id="2147483774" r:id="rId10"/>
    <p:sldLayoutId id="2147483712" r:id="rId11"/>
    <p:sldLayoutId id="2147483713" r:id="rId12"/>
    <p:sldLayoutId id="2147483714" r:id="rId13"/>
    <p:sldLayoutId id="2147483715" r:id="rId14"/>
    <p:sldLayoutId id="2147483716" r:id="rId15"/>
    <p:sldLayoutId id="2147483727" r:id="rId16"/>
    <p:sldLayoutId id="2147483719" r:id="rId17"/>
    <p:sldLayoutId id="2147483720" r:id="rId18"/>
    <p:sldLayoutId id="2147483721" r:id="rId19"/>
  </p:sldLayoutIdLst>
  <p:hf sldNum="0" hdr="0"/>
  <p:txStyles>
    <p:titleStyle>
      <a:lvl1pPr algn="l" defTabSz="914400" rtl="0" eaLnBrk="1" latinLnBrk="0" hangingPunct="1">
        <a:lnSpc>
          <a:spcPct val="85000"/>
        </a:lnSpc>
        <a:spcBef>
          <a:spcPct val="0"/>
        </a:spcBef>
        <a:buNone/>
        <a:defRPr sz="3000" b="1" kern="1200">
          <a:solidFill>
            <a:schemeClr val="bg1"/>
          </a:solidFill>
          <a:latin typeface="+mn-lt"/>
          <a:ea typeface="+mj-ea"/>
          <a:cs typeface="Arial" pitchFamily="34" charset="0"/>
        </a:defRPr>
      </a:lvl1pPr>
    </p:titleStyle>
    <p:bodyStyle>
      <a:lvl1pPr marL="356616" indent="-356616"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918" y="201600"/>
            <a:ext cx="10978515" cy="860400"/>
          </a:xfrm>
          <a:prstGeom prst="rect">
            <a:avLst/>
          </a:prstGeom>
        </p:spPr>
        <p:txBody>
          <a:bodyPr vert="horz" lIns="0" tIns="0" rIns="0" bIns="0" rtlCol="0" anchor="t"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609918" y="1425599"/>
            <a:ext cx="10978515" cy="4700016"/>
          </a:xfrm>
          <a:prstGeom prst="rect">
            <a:avLst/>
          </a:prstGeom>
        </p:spPr>
        <p:txBody>
          <a:bodyPr vert="horz" lIns="0" tIns="0" rIns="0" bIns="0" rtlCol="0" anchor="t" anchorCtr="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3452998" y="6519672"/>
            <a:ext cx="4581585" cy="201168"/>
          </a:xfrm>
          <a:prstGeom prst="rect">
            <a:avLst/>
          </a:prstGeom>
        </p:spPr>
        <p:txBody>
          <a:bodyPr vert="horz" lIns="0" tIns="0" rIns="0" bIns="0" rtlCol="0" anchor="t" anchorCtr="0">
            <a:noAutofit/>
          </a:bodyPr>
          <a:lstStyle>
            <a:lvl1pPr algn="l">
              <a:defRPr sz="1100">
                <a:solidFill>
                  <a:schemeClr val="bg1"/>
                </a:solidFill>
                <a:latin typeface="+mn-lt"/>
              </a:defRPr>
            </a:lvl1pPr>
          </a:lstStyle>
          <a:p>
            <a:r>
              <a:rPr lang="en-GB" dirty="0"/>
              <a:t>Presentation title</a:t>
            </a:r>
          </a:p>
        </p:txBody>
      </p:sp>
      <p:sp>
        <p:nvSpPr>
          <p:cNvPr id="7" name="TextBox 6"/>
          <p:cNvSpPr txBox="1"/>
          <p:nvPr/>
        </p:nvSpPr>
        <p:spPr>
          <a:xfrm>
            <a:off x="609918" y="6519672"/>
            <a:ext cx="886968" cy="201168"/>
          </a:xfrm>
          <a:prstGeom prst="rect">
            <a:avLst/>
          </a:prstGeom>
          <a:noFill/>
        </p:spPr>
        <p:txBody>
          <a:bodyPr wrap="square" lIns="0" tIns="0" rIns="0" bIns="0" rtlCol="0" anchor="t" anchorCtr="0">
            <a:noAutofit/>
          </a:bodyPr>
          <a:lstStyle/>
          <a:p>
            <a:r>
              <a:rPr lang="en-GB" sz="1100" dirty="0">
                <a:solidFill>
                  <a:schemeClr val="bg1"/>
                </a:solidFill>
                <a:latin typeface="+mn-lt"/>
              </a:rPr>
              <a:t>Page </a:t>
            </a:r>
            <a:fld id="{9AE4D82F-B047-469B-AC52-A46321747EAF}" type="slidenum">
              <a:rPr lang="en-GB" sz="1100" smtClean="0">
                <a:solidFill>
                  <a:schemeClr val="bg1"/>
                </a:solidFill>
                <a:latin typeface="+mn-lt"/>
              </a:rPr>
              <a:pPr/>
              <a:t>‹#›</a:t>
            </a:fld>
            <a:endParaRPr lang="en-GB" sz="1100" dirty="0">
              <a:solidFill>
                <a:schemeClr val="bg1"/>
              </a:solidFill>
              <a:latin typeface="+mn-lt"/>
            </a:endParaRPr>
          </a:p>
        </p:txBody>
      </p:sp>
      <p:sp>
        <p:nvSpPr>
          <p:cNvPr id="12" name="Date Placeholder 3"/>
          <p:cNvSpPr>
            <a:spLocks noGrp="1"/>
          </p:cNvSpPr>
          <p:nvPr>
            <p:ph type="dt" sz="half" idx="2"/>
          </p:nvPr>
        </p:nvSpPr>
        <p:spPr>
          <a:xfrm>
            <a:off x="1495518" y="6519672"/>
            <a:ext cx="1371600" cy="201168"/>
          </a:xfrm>
          <a:prstGeom prst="rect">
            <a:avLst/>
          </a:prstGeom>
        </p:spPr>
        <p:txBody>
          <a:bodyPr vert="horz" wrap="none" lIns="0" tIns="0" rIns="0" bIns="0" rtlCol="0" anchor="t" anchorCtr="0"/>
          <a:lstStyle>
            <a:lvl1pPr algn="l">
              <a:defRPr sz="1100">
                <a:solidFill>
                  <a:schemeClr val="bg1"/>
                </a:solidFill>
                <a:latin typeface="+mn-lt"/>
              </a:defRPr>
            </a:lvl1pPr>
          </a:lstStyle>
          <a:p>
            <a:r>
              <a:rPr lang="en-US" dirty="0"/>
              <a:t>1 January 2014</a:t>
            </a:r>
          </a:p>
        </p:txBody>
      </p:sp>
      <p:pic>
        <p:nvPicPr>
          <p:cNvPr id="13" name="Picture 1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1192256" y="6327648"/>
            <a:ext cx="402504" cy="411480"/>
          </a:xfrm>
          <a:prstGeom prst="rect">
            <a:avLst/>
          </a:prstGeom>
        </p:spPr>
      </p:pic>
    </p:spTree>
  </p:cSld>
  <p:clrMap bg1="lt1" tx1="dk1" bg2="lt2" tx2="dk2" accent1="accent1" accent2="accent2" accent3="accent3" accent4="accent4" accent5="accent5" accent6="accent6" hlink="hlink" folHlink="folHlink"/>
  <p:sldLayoutIdLst>
    <p:sldLayoutId id="2147483681" r:id="rId1"/>
    <p:sldLayoutId id="2147483758" r:id="rId2"/>
    <p:sldLayoutId id="2147483759" r:id="rId3"/>
    <p:sldLayoutId id="2147483761" r:id="rId4"/>
    <p:sldLayoutId id="2147483779" r:id="rId5"/>
    <p:sldLayoutId id="2147483682" r:id="rId6"/>
    <p:sldLayoutId id="2147483734" r:id="rId7"/>
    <p:sldLayoutId id="2147483735" r:id="rId8"/>
    <p:sldLayoutId id="2147483683" r:id="rId9"/>
    <p:sldLayoutId id="2147483775" r:id="rId10"/>
    <p:sldLayoutId id="2147483684" r:id="rId11"/>
    <p:sldLayoutId id="2147483685" r:id="rId12"/>
    <p:sldLayoutId id="2147483686" r:id="rId13"/>
    <p:sldLayoutId id="2147483687" r:id="rId14"/>
    <p:sldLayoutId id="2147483688" r:id="rId15"/>
    <p:sldLayoutId id="2147483728" r:id="rId16"/>
    <p:sldLayoutId id="2147483691" r:id="rId17"/>
    <p:sldLayoutId id="2147483692" r:id="rId18"/>
    <p:sldLayoutId id="2147483693" r:id="rId19"/>
  </p:sldLayoutIdLst>
  <p:hf sldNum="0" hdr="0"/>
  <p:txStyles>
    <p:titleStyle>
      <a:lvl1pPr algn="l" defTabSz="914400" rtl="0" eaLnBrk="1" latinLnBrk="0" hangingPunct="1">
        <a:lnSpc>
          <a:spcPct val="85000"/>
        </a:lnSpc>
        <a:spcBef>
          <a:spcPct val="0"/>
        </a:spcBef>
        <a:buNone/>
        <a:defRPr sz="3000" b="1" kern="1200">
          <a:solidFill>
            <a:schemeClr val="bg1"/>
          </a:solidFill>
          <a:latin typeface="+mn-lt"/>
          <a:ea typeface="+mj-ea"/>
          <a:cs typeface="Arial" pitchFamily="34" charset="0"/>
        </a:defRPr>
      </a:lvl1pPr>
    </p:titleStyle>
    <p:bodyStyle>
      <a:lvl1pPr marL="356616" indent="-356616"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918" y="201600"/>
            <a:ext cx="10978515" cy="860400"/>
          </a:xfrm>
          <a:prstGeom prst="rect">
            <a:avLst/>
          </a:prstGeom>
        </p:spPr>
        <p:txBody>
          <a:bodyPr vert="horz" lIns="0" tIns="0" rIns="0" bIns="0" rtlCol="0" anchor="t"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609918" y="1425600"/>
            <a:ext cx="10978515" cy="4698000"/>
          </a:xfrm>
          <a:prstGeom prst="rect">
            <a:avLst/>
          </a:prstGeom>
        </p:spPr>
        <p:txBody>
          <a:bodyPr vert="horz" lIns="0" tIns="0" rIns="0" bIns="0" rtlCol="0" anchor="t" anchorCtr="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3452998" y="6519672"/>
            <a:ext cx="4581585" cy="201168"/>
          </a:xfrm>
          <a:prstGeom prst="rect">
            <a:avLst/>
          </a:prstGeom>
        </p:spPr>
        <p:txBody>
          <a:bodyPr vert="horz" lIns="0" tIns="0" rIns="0" bIns="0" rtlCol="0" anchor="t" anchorCtr="0">
            <a:noAutofit/>
          </a:bodyPr>
          <a:lstStyle>
            <a:lvl1pPr algn="l">
              <a:defRPr sz="1100">
                <a:solidFill>
                  <a:schemeClr val="bg1"/>
                </a:solidFill>
                <a:latin typeface="+mn-lt"/>
              </a:defRPr>
            </a:lvl1pPr>
          </a:lstStyle>
          <a:p>
            <a:r>
              <a:rPr lang="en-GB" dirty="0"/>
              <a:t>Presentation title</a:t>
            </a:r>
          </a:p>
        </p:txBody>
      </p:sp>
      <p:sp>
        <p:nvSpPr>
          <p:cNvPr id="7" name="TextBox 6"/>
          <p:cNvSpPr txBox="1"/>
          <p:nvPr/>
        </p:nvSpPr>
        <p:spPr>
          <a:xfrm>
            <a:off x="609918" y="6519672"/>
            <a:ext cx="886968" cy="201168"/>
          </a:xfrm>
          <a:prstGeom prst="rect">
            <a:avLst/>
          </a:prstGeom>
          <a:noFill/>
        </p:spPr>
        <p:txBody>
          <a:bodyPr wrap="square" lIns="0" tIns="0" rIns="0" bIns="0" rtlCol="0" anchor="t" anchorCtr="0">
            <a:noAutofit/>
          </a:bodyPr>
          <a:lstStyle/>
          <a:p>
            <a:r>
              <a:rPr lang="en-GB" sz="1100" dirty="0">
                <a:solidFill>
                  <a:schemeClr val="bg1"/>
                </a:solidFill>
                <a:latin typeface="+mn-lt"/>
              </a:rPr>
              <a:t>Page </a:t>
            </a:r>
            <a:fld id="{9AE4D82F-B047-469B-AC52-A46321747EAF}" type="slidenum">
              <a:rPr lang="en-GB" sz="1100" smtClean="0">
                <a:solidFill>
                  <a:schemeClr val="bg1"/>
                </a:solidFill>
                <a:latin typeface="+mn-lt"/>
              </a:rPr>
              <a:pPr/>
              <a:t>‹#›</a:t>
            </a:fld>
            <a:endParaRPr lang="en-GB" sz="1100" dirty="0">
              <a:solidFill>
                <a:schemeClr val="bg1"/>
              </a:solidFill>
              <a:latin typeface="+mn-lt"/>
            </a:endParaRPr>
          </a:p>
        </p:txBody>
      </p:sp>
      <p:sp>
        <p:nvSpPr>
          <p:cNvPr id="12" name="Date Placeholder 3"/>
          <p:cNvSpPr>
            <a:spLocks noGrp="1"/>
          </p:cNvSpPr>
          <p:nvPr>
            <p:ph type="dt" sz="half" idx="2"/>
          </p:nvPr>
        </p:nvSpPr>
        <p:spPr>
          <a:xfrm>
            <a:off x="1495518" y="6519672"/>
            <a:ext cx="1371600" cy="201168"/>
          </a:xfrm>
          <a:prstGeom prst="rect">
            <a:avLst/>
          </a:prstGeom>
        </p:spPr>
        <p:txBody>
          <a:bodyPr vert="horz" wrap="none" lIns="0" tIns="0" rIns="0" bIns="0" rtlCol="0" anchor="t" anchorCtr="0"/>
          <a:lstStyle>
            <a:lvl1pPr algn="l">
              <a:defRPr sz="1100">
                <a:solidFill>
                  <a:schemeClr val="bg1"/>
                </a:solidFill>
                <a:latin typeface="+mn-lt"/>
              </a:defRPr>
            </a:lvl1pPr>
          </a:lstStyle>
          <a:p>
            <a:r>
              <a:rPr lang="en-US" dirty="0"/>
              <a:t>1 January 2014</a:t>
            </a:r>
          </a:p>
        </p:txBody>
      </p:sp>
      <p:pic>
        <p:nvPicPr>
          <p:cNvPr id="13" name="Picture 12"/>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1192256" y="6327648"/>
            <a:ext cx="402504" cy="411480"/>
          </a:xfrm>
          <a:prstGeom prst="rect">
            <a:avLst/>
          </a:prstGeom>
        </p:spPr>
      </p:pic>
    </p:spTree>
  </p:cSld>
  <p:clrMap bg1="lt1" tx1="dk1" bg2="lt2" tx2="dk2" accent1="accent1" accent2="accent2" accent3="accent3" accent4="accent4" accent5="accent5" accent6="accent6" hlink="hlink" folHlink="folHlink"/>
  <p:sldLayoutIdLst>
    <p:sldLayoutId id="2147483695" r:id="rId1"/>
    <p:sldLayoutId id="2147483696" r:id="rId2"/>
    <p:sldLayoutId id="2147483736" r:id="rId3"/>
    <p:sldLayoutId id="2147483737" r:id="rId4"/>
    <p:sldLayoutId id="2147483697" r:id="rId5"/>
    <p:sldLayoutId id="2147483776" r:id="rId6"/>
    <p:sldLayoutId id="2147483698" r:id="rId7"/>
    <p:sldLayoutId id="2147483699" r:id="rId8"/>
    <p:sldLayoutId id="2147483700" r:id="rId9"/>
    <p:sldLayoutId id="2147483701" r:id="rId10"/>
    <p:sldLayoutId id="2147483702" r:id="rId11"/>
    <p:sldLayoutId id="2147483729" r:id="rId12"/>
    <p:sldLayoutId id="2147483705" r:id="rId13"/>
    <p:sldLayoutId id="2147483706" r:id="rId14"/>
    <p:sldLayoutId id="2147483707" r:id="rId15"/>
  </p:sldLayoutIdLst>
  <p:hf sldNum="0" hdr="0"/>
  <p:txStyles>
    <p:titleStyle>
      <a:lvl1pPr algn="l" defTabSz="914400" rtl="0" eaLnBrk="1" latinLnBrk="0" hangingPunct="1">
        <a:lnSpc>
          <a:spcPct val="85000"/>
        </a:lnSpc>
        <a:spcBef>
          <a:spcPct val="0"/>
        </a:spcBef>
        <a:buNone/>
        <a:defRPr sz="3000" b="1" kern="1200">
          <a:solidFill>
            <a:schemeClr val="bg1"/>
          </a:solidFill>
          <a:latin typeface="+mn-lt"/>
          <a:ea typeface="+mj-ea"/>
          <a:cs typeface="Arial" pitchFamily="34" charset="0"/>
        </a:defRPr>
      </a:lvl1pPr>
    </p:titleStyle>
    <p:bodyStyle>
      <a:lvl1pPr marL="356616" indent="-356616"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Corso di </a:t>
            </a:r>
            <a:r>
              <a:rPr lang="en-GB" dirty="0" err="1"/>
              <a:t>formazione</a:t>
            </a:r>
            <a:r>
              <a:rPr lang="en-GB" dirty="0"/>
              <a:t> per </a:t>
            </a:r>
            <a:r>
              <a:rPr lang="en-GB" dirty="0" err="1"/>
              <a:t>revisori</a:t>
            </a:r>
            <a:r>
              <a:rPr lang="en-GB" dirty="0"/>
              <a:t> </a:t>
            </a:r>
            <a:r>
              <a:rPr lang="en-GB" dirty="0" err="1"/>
              <a:t>legali</a:t>
            </a:r>
            <a:endParaRPr lang="en-GB" dirty="0"/>
          </a:p>
        </p:txBody>
      </p:sp>
      <p:sp>
        <p:nvSpPr>
          <p:cNvPr id="3" name="Subtitle 2"/>
          <p:cNvSpPr>
            <a:spLocks noGrp="1"/>
          </p:cNvSpPr>
          <p:nvPr>
            <p:ph type="subTitle" idx="1"/>
          </p:nvPr>
        </p:nvSpPr>
        <p:spPr>
          <a:xfrm>
            <a:off x="996696" y="3819490"/>
            <a:ext cx="4597400" cy="645742"/>
          </a:xfrm>
        </p:spPr>
        <p:txBody>
          <a:bodyPr/>
          <a:lstStyle/>
          <a:p>
            <a:endParaRPr lang="en-GB" dirty="0"/>
          </a:p>
          <a:p>
            <a:r>
              <a:rPr lang="en-GB" dirty="0"/>
              <a:t>19 Novembre 2024</a:t>
            </a:r>
          </a:p>
        </p:txBody>
      </p:sp>
      <p:pic>
        <p:nvPicPr>
          <p:cNvPr id="4" name="Picture 3">
            <a:extLst>
              <a:ext uri="{FF2B5EF4-FFF2-40B4-BE49-F238E27FC236}">
                <a16:creationId xmlns:a16="http://schemas.microsoft.com/office/drawing/2014/main" id="{98FBAACF-5423-477E-8218-F09E5526742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0846" y="2602641"/>
            <a:ext cx="1387604" cy="1269853"/>
          </a:xfrm>
          <a:prstGeom prst="rect">
            <a:avLst/>
          </a:prstGeom>
          <a:noFill/>
          <a:ln>
            <a:noFill/>
          </a:ln>
        </p:spPr>
      </p:pic>
    </p:spTree>
    <p:extLst>
      <p:ext uri="{BB962C8B-B14F-4D97-AF65-F5344CB8AC3E}">
        <p14:creationId xmlns:p14="http://schemas.microsoft.com/office/powerpoint/2010/main" val="2582821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 </a:t>
            </a:r>
            <a:r>
              <a:rPr lang="en-US" dirty="0" err="1"/>
              <a:t>documentazione</a:t>
            </a:r>
            <a:r>
              <a:rPr lang="en-US" dirty="0"/>
              <a:t> del </a:t>
            </a:r>
            <a:r>
              <a:rPr lang="en-US" dirty="0" err="1"/>
              <a:t>lavoro</a:t>
            </a:r>
            <a:r>
              <a:rPr lang="en-US" dirty="0"/>
              <a:t> di </a:t>
            </a:r>
            <a:r>
              <a:rPr lang="en-US" dirty="0" err="1"/>
              <a:t>revisione</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I documenti da predisporre</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21695"/>
            <a:ext cx="10978515" cy="4700016"/>
          </a:xfrm>
        </p:spPr>
        <p:txBody>
          <a:bodyPr/>
          <a:lstStyle/>
          <a:p>
            <a:r>
              <a:rPr lang="it-IT" sz="1400" dirty="0">
                <a:latin typeface="EYInterstate Light" panose="02000506000000020004" pitchFamily="2" charset="0"/>
              </a:rPr>
              <a:t>ISA ITALIA 300 – PIANIFICAZIONE DELLA REVISIONE CONTABILE DEL BILANCIO</a:t>
            </a:r>
          </a:p>
          <a:p>
            <a:endParaRPr lang="it-IT" sz="1400" dirty="0">
              <a:latin typeface="EYInterstate Light" panose="02000506000000020004" pitchFamily="2" charset="0"/>
            </a:endParaRPr>
          </a:p>
          <a:p>
            <a:r>
              <a:rPr lang="it-IT" sz="1400" dirty="0">
                <a:latin typeface="EYInterstate Light" panose="02000506000000020004" pitchFamily="2" charset="0"/>
              </a:rPr>
              <a:t>12. Il revisore deve includere nella documentazione della revisione: </a:t>
            </a:r>
          </a:p>
          <a:p>
            <a:r>
              <a:rPr lang="it-IT" sz="1400" dirty="0">
                <a:latin typeface="EYInterstate Light" panose="02000506000000020004" pitchFamily="2" charset="0"/>
              </a:rPr>
              <a:t>a) la strategia generale di revisione;</a:t>
            </a:r>
          </a:p>
          <a:p>
            <a:r>
              <a:rPr lang="it-IT" sz="1400" dirty="0">
                <a:latin typeface="EYInterstate Light" panose="02000506000000020004" pitchFamily="2" charset="0"/>
              </a:rPr>
              <a:t>b) il piano di revisione;</a:t>
            </a:r>
          </a:p>
          <a:p>
            <a:r>
              <a:rPr lang="it-IT" sz="1400" dirty="0">
                <a:latin typeface="EYInterstate Light" panose="02000506000000020004" pitchFamily="2" charset="0"/>
              </a:rPr>
              <a:t>c) qualunque modifica significativa apportata ad essi nel corso dell’incarico di revisione, e le ragioni di tali modifiche. </a:t>
            </a:r>
          </a:p>
          <a:p>
            <a:endParaRPr lang="it-IT" sz="1400" dirty="0">
              <a:latin typeface="EYInterstate Light" panose="02000506000000020004" pitchFamily="2" charset="0"/>
            </a:endParaRPr>
          </a:p>
          <a:p>
            <a:endParaRPr lang="it-IT" sz="1400" dirty="0">
              <a:latin typeface="EYInterstate Light" panose="02000506000000020004" pitchFamily="2" charset="0"/>
            </a:endParaRPr>
          </a:p>
          <a:p>
            <a:endParaRPr lang="it-IT" sz="1400" dirty="0">
              <a:latin typeface="EYInterstate Light" panose="02000506000000020004" pitchFamily="2" charset="0"/>
            </a:endParaRPr>
          </a:p>
          <a:p>
            <a:endParaRPr lang="it-IT" sz="1400" b="1" i="1" u="sng" dirty="0">
              <a:latin typeface="EYInterstate Light" panose="02000506000000020004" pitchFamily="2" charset="0"/>
            </a:endParaRPr>
          </a:p>
          <a:p>
            <a:r>
              <a:rPr lang="it-IT" sz="1400" b="1" i="1" u="sng" dirty="0">
                <a:latin typeface="EYInterstate Light" panose="02000506000000020004" pitchFamily="2" charset="0"/>
              </a:rPr>
              <a:t>La documentazione della strategia generale di revisione rappresenta l’evidenza delle principali decisioni assunte dal revisore</a:t>
            </a:r>
            <a:r>
              <a:rPr lang="it-IT" sz="1400" dirty="0">
                <a:latin typeface="EYInterstate Light" panose="02000506000000020004" pitchFamily="2" charset="0"/>
              </a:rPr>
              <a:t>, considerate necessarie per un’adeguata pianificazione della revisione e per la comunicazione di aspetti significativi al team di revisione. Può essere realizzato un apposito memorandum. </a:t>
            </a:r>
          </a:p>
          <a:p>
            <a:endParaRPr lang="it-IT" sz="1400" dirty="0">
              <a:latin typeface="EYInterstate Light" panose="02000506000000020004" pitchFamily="2" charset="0"/>
            </a:endParaRPr>
          </a:p>
          <a:p>
            <a:r>
              <a:rPr lang="it-IT" sz="1400" dirty="0">
                <a:latin typeface="EYInterstate Light" panose="02000506000000020004" pitchFamily="2" charset="0"/>
              </a:rPr>
              <a:t>La documentazione del piano di revisione rappresenta l’evidenza della natura, della tempistica e dell’estensione delle procedure di valutazione del rischio pianificate e delle procedure di revisione conseguenti pianificate a livello di asserzioni in risposta ai rischi identificati e valutati. Il revisore può utilizzare programmi di revisione standard ovvero </a:t>
            </a:r>
            <a:r>
              <a:rPr lang="it-IT" sz="1400" dirty="0" err="1">
                <a:latin typeface="EYInterstate Light" panose="02000506000000020004" pitchFamily="2" charset="0"/>
              </a:rPr>
              <a:t>check</a:t>
            </a:r>
            <a:r>
              <a:rPr lang="it-IT" sz="1400" dirty="0">
                <a:latin typeface="EYInterstate Light" panose="02000506000000020004" pitchFamily="2" charset="0"/>
              </a:rPr>
              <a:t>-list per il completamento del lavoro, opportunamente adattati alle particolari circostanze dell’incarico.</a:t>
            </a:r>
          </a:p>
          <a:p>
            <a:endParaRPr lang="it-IT" sz="1400" dirty="0">
              <a:latin typeface="EYInterstate Light" panose="02000506000000020004" pitchFamily="2" charset="0"/>
            </a:endParaRPr>
          </a:p>
          <a:p>
            <a:r>
              <a:rPr lang="it-IT" sz="1400" dirty="0">
                <a:latin typeface="EYInterstate Light" panose="02000506000000020004" pitchFamily="2" charset="0"/>
              </a:rPr>
              <a:t>L’evidenza delle modifiche significative apportate alla strategia generale di revisione ed al piano di revisione, e dei conseguenti cambiamenti nella natura, nella tempistica e nell’estensione delle procedure di revisione pianificate, spiega le motivazioni delle modifiche significative apportate, e della strategia generale e del piano di revisione definitivamente adottati per la revisione. Tale evidenza riflette altresì la risposta appropriata ai cambiamenti significativi che si verificano nel corso della revisione.</a:t>
            </a:r>
            <a:endParaRPr lang="it-IT" sz="1300" dirty="0">
              <a:latin typeface="EYInterstate Light" panose="02000506000000020004" pitchFamily="2" charset="0"/>
            </a:endParaRPr>
          </a:p>
        </p:txBody>
      </p:sp>
      <p:sp>
        <p:nvSpPr>
          <p:cNvPr id="5" name="Down Arrow 4"/>
          <p:cNvSpPr/>
          <p:nvPr/>
        </p:nvSpPr>
        <p:spPr>
          <a:xfrm>
            <a:off x="4644736" y="2795149"/>
            <a:ext cx="1506682" cy="581891"/>
          </a:xfrm>
          <a:prstGeom prst="downArrow">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200" dirty="0">
              <a:solidFill>
                <a:schemeClr val="tx1"/>
              </a:solidFill>
            </a:endParaRPr>
          </a:p>
        </p:txBody>
      </p:sp>
    </p:spTree>
    <p:extLst>
      <p:ext uri="{BB962C8B-B14F-4D97-AF65-F5344CB8AC3E}">
        <p14:creationId xmlns:p14="http://schemas.microsoft.com/office/powerpoint/2010/main" val="2673247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 </a:t>
            </a:r>
            <a:r>
              <a:rPr lang="en-US" dirty="0" err="1"/>
              <a:t>comprensione</a:t>
            </a:r>
            <a:r>
              <a:rPr lang="en-US" dirty="0"/>
              <a:t> </a:t>
            </a:r>
            <a:r>
              <a:rPr lang="en-US" dirty="0" err="1"/>
              <a:t>dell’impresa</a:t>
            </a:r>
            <a:r>
              <a:rPr lang="en-US" dirty="0"/>
              <a:t> e del </a:t>
            </a:r>
            <a:r>
              <a:rPr lang="en-US" dirty="0" err="1"/>
              <a:t>contesto</a:t>
            </a:r>
            <a:r>
              <a:rPr lang="en-US" dirty="0"/>
              <a:t> in cui opera</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Come opera l’impresa di cui siamo revisori?  </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11304"/>
            <a:ext cx="10978515" cy="4700016"/>
          </a:xfrm>
        </p:spPr>
        <p:txBody>
          <a:bodyPr/>
          <a:lstStyle/>
          <a:p>
            <a:r>
              <a:rPr lang="it-IT" sz="1400" dirty="0">
                <a:latin typeface="EYInterstate Light" panose="02000506000000020004" pitchFamily="2" charset="0"/>
              </a:rPr>
              <a:t>ISA ITALIA 315 – L’IDENTIFICAZIONE E LA VALUTAZIONE DEI RISCHI DI ERRORI SIGNIFICATIVI MEDIANTE LA COMPRENSIONE DELL’IMPRESA E DEL CONTESTO IN CUI OPERA</a:t>
            </a:r>
          </a:p>
          <a:p>
            <a:endParaRPr lang="it-IT" sz="1400" dirty="0">
              <a:latin typeface="EYInterstate Light" panose="02000506000000020004" pitchFamily="2" charset="0"/>
            </a:endParaRPr>
          </a:p>
          <a:p>
            <a:r>
              <a:rPr lang="it-IT" sz="1400" dirty="0">
                <a:latin typeface="EYInterstate Light" panose="02000506000000020004" pitchFamily="2" charset="0"/>
              </a:rPr>
              <a:t>11. Il revisore deve acquisire una comprensione di quanto segue: </a:t>
            </a:r>
          </a:p>
          <a:p>
            <a:r>
              <a:rPr lang="it-IT" sz="1400" dirty="0">
                <a:latin typeface="EYInterstate Light" panose="02000506000000020004" pitchFamily="2" charset="0"/>
              </a:rPr>
              <a:t>a) settore di attività, regolamentazione ed altri fattori esterni rilevanti, incluso il quadro normativo sull'informazione finanziaria applicabile; </a:t>
            </a:r>
          </a:p>
          <a:p>
            <a:r>
              <a:rPr lang="it-IT" sz="1400" dirty="0">
                <a:latin typeface="EYInterstate Light" panose="02000506000000020004" pitchFamily="2" charset="0"/>
              </a:rPr>
              <a:t>b) la natura dell’impresa, che include: </a:t>
            </a:r>
            <a:r>
              <a:rPr lang="en-US" sz="1400" dirty="0" err="1">
                <a:latin typeface="EYInterstate Light" panose="02000506000000020004" pitchFamily="2" charset="0"/>
              </a:rPr>
              <a:t>i</a:t>
            </a:r>
            <a:r>
              <a:rPr lang="en-US" sz="1400" dirty="0">
                <a:latin typeface="EYInterstate Light" panose="02000506000000020004" pitchFamily="2" charset="0"/>
              </a:rPr>
              <a:t>) le </a:t>
            </a:r>
            <a:r>
              <a:rPr lang="en-US" sz="1400" dirty="0" err="1">
                <a:latin typeface="EYInterstate Light" panose="02000506000000020004" pitchFamily="2" charset="0"/>
              </a:rPr>
              <a:t>attività</a:t>
            </a:r>
            <a:r>
              <a:rPr lang="en-US" sz="1400" dirty="0">
                <a:latin typeface="EYInterstate Light" panose="02000506000000020004" pitchFamily="2" charset="0"/>
              </a:rPr>
              <a:t> operative; </a:t>
            </a:r>
            <a:r>
              <a:rPr lang="it-IT" sz="1400" dirty="0">
                <a:latin typeface="EYInterstate Light" panose="02000506000000020004" pitchFamily="2" charset="0"/>
              </a:rPr>
              <a:t>ii) l’assetto proprietario e la struttura di </a:t>
            </a:r>
            <a:r>
              <a:rPr lang="it-IT" sz="1400" dirty="0" err="1">
                <a:latin typeface="EYInterstate Light" panose="02000506000000020004" pitchFamily="2" charset="0"/>
              </a:rPr>
              <a:t>governance</a:t>
            </a:r>
            <a:r>
              <a:rPr lang="it-IT" sz="1400" dirty="0">
                <a:latin typeface="EYInterstate Light" panose="02000506000000020004" pitchFamily="2" charset="0"/>
              </a:rPr>
              <a:t>; iii) le tipologie degli investimenti in essere e quelli pianificati per il futuro, inclusi gli investimenti in imprese a </a:t>
            </a:r>
            <a:r>
              <a:rPr lang="en-US" sz="1400" dirty="0" err="1">
                <a:latin typeface="EYInterstate Light" panose="02000506000000020004" pitchFamily="2" charset="0"/>
              </a:rPr>
              <a:t>destinazione</a:t>
            </a:r>
            <a:r>
              <a:rPr lang="en-US" sz="1400" dirty="0">
                <a:latin typeface="EYInterstate Light" panose="02000506000000020004" pitchFamily="2" charset="0"/>
              </a:rPr>
              <a:t> </a:t>
            </a:r>
            <a:r>
              <a:rPr lang="en-US" sz="1400" dirty="0" err="1">
                <a:latin typeface="EYInterstate Light" panose="02000506000000020004" pitchFamily="2" charset="0"/>
              </a:rPr>
              <a:t>specifica</a:t>
            </a:r>
            <a:r>
              <a:rPr lang="en-US" sz="1400" dirty="0">
                <a:latin typeface="EYInterstate Light" panose="02000506000000020004" pitchFamily="2" charset="0"/>
              </a:rPr>
              <a:t>; </a:t>
            </a:r>
            <a:r>
              <a:rPr lang="it-IT" sz="1400" dirty="0">
                <a:latin typeface="EYInterstate Light" panose="02000506000000020004" pitchFamily="2" charset="0"/>
              </a:rPr>
              <a:t>iv) il modo in cui l’impresa è strutturata e finanziata. Tale conoscenza permette al revisore di comprendere le classi di operazioni, i saldi contabili e l’informativa che ci si attende siano presenti nel bilancio; </a:t>
            </a:r>
          </a:p>
          <a:p>
            <a:r>
              <a:rPr lang="it-IT" sz="1400" dirty="0">
                <a:latin typeface="EYInterstate Light" panose="02000506000000020004" pitchFamily="2" charset="0"/>
              </a:rPr>
              <a:t>c) la scelta e l’applicazione dei principi contabili da parte dell’impresa, incluse le ragioni per una loro eventuale modifica. Il revisore deve valutare se i principi contabili dell’impresa siano appropriati per l’attività svolta dalla medesima e coerenti con il quadro normativo sull’informativa finanziaria applicabile e con i principi contabili utilizzati nello specifico settore di attività;</a:t>
            </a:r>
          </a:p>
          <a:p>
            <a:r>
              <a:rPr lang="it-IT" sz="1400" dirty="0">
                <a:latin typeface="EYInterstate Light" panose="02000506000000020004" pitchFamily="2" charset="0"/>
              </a:rPr>
              <a:t>d) gli obiettivi e le strategie dell’impresa ed i relativi rischi connessi all’attività svolta, che possono comportare rischi</a:t>
            </a:r>
          </a:p>
          <a:p>
            <a:r>
              <a:rPr lang="it-IT" sz="1400" dirty="0">
                <a:latin typeface="EYInterstate Light" panose="02000506000000020004" pitchFamily="2" charset="0"/>
              </a:rPr>
              <a:t>di errori significativi;</a:t>
            </a:r>
          </a:p>
          <a:p>
            <a:r>
              <a:rPr lang="it-IT" sz="1400" dirty="0">
                <a:latin typeface="EYInterstate Light" panose="02000506000000020004" pitchFamily="2" charset="0"/>
              </a:rPr>
              <a:t>e) la misurazione e l’esame della performance economico-finanziaria dell’impresa.</a:t>
            </a:r>
          </a:p>
        </p:txBody>
      </p:sp>
    </p:spTree>
    <p:extLst>
      <p:ext uri="{BB962C8B-B14F-4D97-AF65-F5344CB8AC3E}">
        <p14:creationId xmlns:p14="http://schemas.microsoft.com/office/powerpoint/2010/main" val="2793386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Valutazione</a:t>
            </a:r>
            <a:r>
              <a:rPr lang="en-US" dirty="0"/>
              <a:t> del </a:t>
            </a:r>
            <a:r>
              <a:rPr lang="en-US" dirty="0" err="1"/>
              <a:t>sistema</a:t>
            </a:r>
            <a:r>
              <a:rPr lang="en-US" dirty="0"/>
              <a:t> di </a:t>
            </a:r>
            <a:r>
              <a:rPr lang="en-US" dirty="0" err="1"/>
              <a:t>controllo</a:t>
            </a:r>
            <a:r>
              <a:rPr lang="en-US" dirty="0"/>
              <a:t> </a:t>
            </a:r>
            <a:r>
              <a:rPr lang="en-US" dirty="0" err="1"/>
              <a:t>interno</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Quali sono i sistemi utilizzati per il controllo interno  </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11304"/>
            <a:ext cx="10978515" cy="4700016"/>
          </a:xfrm>
        </p:spPr>
        <p:txBody>
          <a:bodyPr/>
          <a:lstStyle/>
          <a:p>
            <a:r>
              <a:rPr lang="it-IT" sz="1400" dirty="0">
                <a:latin typeface="EYInterstate Light" panose="02000506000000020004" pitchFamily="2" charset="0"/>
              </a:rPr>
              <a:t>ISA ITALIA 315 – L’IDENTIFICAZIONE E LA VALUTAZIONE DEI RISCHI DI ERRORI SIGNIFICATIVI MEDIANTE LA COMPRENSIONE DELL’IMPRESA E DEL CONTESTO IN CUI OPERA</a:t>
            </a:r>
          </a:p>
          <a:p>
            <a:endParaRPr lang="it-IT" sz="1400" dirty="0">
              <a:latin typeface="EYInterstate Light" panose="02000506000000020004" pitchFamily="2" charset="0"/>
            </a:endParaRPr>
          </a:p>
          <a:p>
            <a:r>
              <a:rPr lang="it-IT" sz="1400" dirty="0">
                <a:latin typeface="EYInterstate Light" panose="02000506000000020004" pitchFamily="2" charset="0"/>
              </a:rPr>
              <a:t>12. Il revisore deve acquisire una comprensione degli aspetti del controllo interno rilevanti ai fini della revisione contabile. Sebbene la maggior parte dei controlli rilevanti ai fini della revisione sono relativi all’informativa finanziaria, non tutti i controlli ad essa relativi sono rilevanti ai fini della revisione. La rilevanza ai fini della revisione di un controllo, singolarmente o in combinazione con altri, è oggetto di giudizio professionale da parte del revisore. </a:t>
            </a:r>
          </a:p>
          <a:p>
            <a:endParaRPr lang="it-IT" sz="1400" dirty="0">
              <a:latin typeface="EYInterstate Light" panose="02000506000000020004" pitchFamily="2" charset="0"/>
            </a:endParaRPr>
          </a:p>
          <a:p>
            <a:r>
              <a:rPr lang="it-IT" sz="1400" dirty="0">
                <a:latin typeface="EYInterstate Light" panose="02000506000000020004" pitchFamily="2" charset="0"/>
              </a:rPr>
              <a:t>13. Nell’acquisire una comprensione dei controlli rilevanti ai fini della revisione, il revisore deve valutare la configurazione di tali controlli e stabilire se siano stati messi in atto, svolgendo ulteriori procedure rispetto alle indagini </a:t>
            </a:r>
            <a:r>
              <a:rPr lang="en-US" sz="1400" dirty="0" err="1">
                <a:latin typeface="EYInterstate Light" panose="02000506000000020004" pitchFamily="2" charset="0"/>
              </a:rPr>
              <a:t>presso</a:t>
            </a:r>
            <a:r>
              <a:rPr lang="en-US" sz="1400" dirty="0">
                <a:latin typeface="EYInterstate Light" panose="02000506000000020004" pitchFamily="2" charset="0"/>
              </a:rPr>
              <a:t> </a:t>
            </a:r>
            <a:r>
              <a:rPr lang="en-US" sz="1400" dirty="0" err="1">
                <a:latin typeface="EYInterstate Light" panose="02000506000000020004" pitchFamily="2" charset="0"/>
              </a:rPr>
              <a:t>il</a:t>
            </a:r>
            <a:r>
              <a:rPr lang="en-US" sz="1400" dirty="0">
                <a:latin typeface="EYInterstate Light" panose="02000506000000020004" pitchFamily="2" charset="0"/>
              </a:rPr>
              <a:t> </a:t>
            </a:r>
            <a:r>
              <a:rPr lang="en-US" sz="1400" dirty="0" err="1">
                <a:latin typeface="EYInterstate Light" panose="02000506000000020004" pitchFamily="2" charset="0"/>
              </a:rPr>
              <a:t>personale</a:t>
            </a:r>
            <a:r>
              <a:rPr lang="en-US" sz="1400" dirty="0">
                <a:latin typeface="EYInterstate Light" panose="02000506000000020004" pitchFamily="2" charset="0"/>
              </a:rPr>
              <a:t> </a:t>
            </a:r>
            <a:r>
              <a:rPr lang="en-US" sz="1400" dirty="0" err="1">
                <a:latin typeface="EYInterstate Light" panose="02000506000000020004" pitchFamily="2" charset="0"/>
              </a:rPr>
              <a:t>dell’impresa</a:t>
            </a:r>
            <a:r>
              <a:rPr lang="en-US" sz="1400" dirty="0">
                <a:latin typeface="EYInterstate Light" panose="02000506000000020004" pitchFamily="2" charset="0"/>
              </a:rPr>
              <a:t>.</a:t>
            </a:r>
          </a:p>
          <a:p>
            <a:endParaRPr lang="it-IT" sz="1400" dirty="0">
              <a:latin typeface="EYInterstate Light" panose="02000506000000020004" pitchFamily="2" charset="0"/>
            </a:endParaRPr>
          </a:p>
          <a:p>
            <a:r>
              <a:rPr lang="it-IT" sz="1400" dirty="0">
                <a:latin typeface="EYInterstate Light" panose="02000506000000020004" pitchFamily="2" charset="0"/>
              </a:rPr>
              <a:t>14. Il revisore deve acquisire una comprensione dell’ambiente di controllo. A tal fine, il revisore deve valutare se: a) la direzione, con la supervisione dei responsabili delle attività di </a:t>
            </a:r>
            <a:r>
              <a:rPr lang="it-IT" sz="1400" dirty="0" err="1">
                <a:latin typeface="EYInterstate Light" panose="02000506000000020004" pitchFamily="2" charset="0"/>
              </a:rPr>
              <a:t>governance</a:t>
            </a:r>
            <a:r>
              <a:rPr lang="it-IT" sz="1400" dirty="0">
                <a:latin typeface="EYInterstate Light" panose="02000506000000020004" pitchFamily="2" charset="0"/>
              </a:rPr>
              <a:t>, abbia instaurato e mantenuto una cultura aziendale ispirata al valore dell’onestà ed a comportamenti eticamente corretti; b) i punti di forza negli elementi dell’ambiente di controllo forniscano nel loro insieme un fondamento appropriato per le altre componenti del controllo interno, e se tali altre componenti non siano compromesse dalle carenze</a:t>
            </a:r>
          </a:p>
          <a:p>
            <a:r>
              <a:rPr lang="en-US" sz="1400" dirty="0" err="1">
                <a:latin typeface="EYInterstate Light" panose="02000506000000020004" pitchFamily="2" charset="0"/>
              </a:rPr>
              <a:t>nell’ambiente</a:t>
            </a:r>
            <a:r>
              <a:rPr lang="en-US" sz="1400" dirty="0">
                <a:latin typeface="EYInterstate Light" panose="02000506000000020004" pitchFamily="2" charset="0"/>
              </a:rPr>
              <a:t> di </a:t>
            </a:r>
            <a:r>
              <a:rPr lang="en-US" sz="1400" dirty="0" err="1">
                <a:latin typeface="EYInterstate Light" panose="02000506000000020004" pitchFamily="2" charset="0"/>
              </a:rPr>
              <a:t>controllo</a:t>
            </a:r>
            <a:r>
              <a:rPr lang="en-US" sz="1400" dirty="0">
                <a:latin typeface="EYInterstate Light" panose="02000506000000020004" pitchFamily="2" charset="0"/>
              </a:rPr>
              <a:t>. </a:t>
            </a:r>
          </a:p>
          <a:p>
            <a:endParaRPr lang="it-IT" sz="1400" dirty="0">
              <a:latin typeface="EYInterstate Light" panose="02000506000000020004" pitchFamily="2" charset="0"/>
            </a:endParaRPr>
          </a:p>
          <a:p>
            <a:r>
              <a:rPr lang="it-IT" sz="1400" dirty="0">
                <a:latin typeface="EYInterstate Light" panose="02000506000000020004" pitchFamily="2" charset="0"/>
              </a:rPr>
              <a:t>15. Il revisore deve comprendere se l’impresa disponga di un processo finalizzato a:</a:t>
            </a:r>
          </a:p>
          <a:p>
            <a:r>
              <a:rPr lang="it-IT" sz="1400" dirty="0">
                <a:latin typeface="EYInterstate Light" panose="02000506000000020004" pitchFamily="2" charset="0"/>
              </a:rPr>
              <a:t>a) identificare i rischi connessi all’attività rilevanti per gli obiettivi di informativa finanziaria;</a:t>
            </a:r>
          </a:p>
          <a:p>
            <a:r>
              <a:rPr lang="it-IT" sz="1400" dirty="0">
                <a:latin typeface="EYInterstate Light" panose="02000506000000020004" pitchFamily="2" charset="0"/>
              </a:rPr>
              <a:t>b) stimare la significatività dei rischi;</a:t>
            </a:r>
          </a:p>
          <a:p>
            <a:r>
              <a:rPr lang="it-IT" sz="1400" dirty="0">
                <a:latin typeface="EYInterstate Light" panose="02000506000000020004" pitchFamily="2" charset="0"/>
              </a:rPr>
              <a:t>c) valutare la probabilità che si verifichino tali rischi;</a:t>
            </a:r>
          </a:p>
          <a:p>
            <a:r>
              <a:rPr lang="it-IT" sz="1400" dirty="0">
                <a:latin typeface="EYInterstate Light" panose="02000506000000020004" pitchFamily="2" charset="0"/>
              </a:rPr>
              <a:t>d) decidere le azioni da intraprendere per fronteggiare tali rischi.</a:t>
            </a:r>
          </a:p>
          <a:p>
            <a:endParaRPr lang="it-IT" sz="1400" dirty="0">
              <a:latin typeface="EYInterstate Light" panose="02000506000000020004" pitchFamily="2" charset="0"/>
            </a:endParaRPr>
          </a:p>
        </p:txBody>
      </p:sp>
    </p:spTree>
    <p:extLst>
      <p:ext uri="{BB962C8B-B14F-4D97-AF65-F5344CB8AC3E}">
        <p14:creationId xmlns:p14="http://schemas.microsoft.com/office/powerpoint/2010/main" val="3671440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Valutazione</a:t>
            </a:r>
            <a:r>
              <a:rPr lang="en-US" dirty="0"/>
              <a:t> del </a:t>
            </a:r>
            <a:r>
              <a:rPr lang="en-US" dirty="0" err="1"/>
              <a:t>sistema</a:t>
            </a:r>
            <a:r>
              <a:rPr lang="en-US" dirty="0"/>
              <a:t> di </a:t>
            </a:r>
            <a:r>
              <a:rPr lang="en-US" dirty="0" err="1"/>
              <a:t>controllo</a:t>
            </a:r>
            <a:r>
              <a:rPr lang="en-US" dirty="0"/>
              <a:t> </a:t>
            </a:r>
            <a:r>
              <a:rPr lang="en-US" dirty="0" err="1"/>
              <a:t>interno</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Quali sono i sistemi utilizzati per il controllo interno  </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11304"/>
            <a:ext cx="10978515" cy="4700016"/>
          </a:xfrm>
        </p:spPr>
        <p:txBody>
          <a:bodyPr/>
          <a:lstStyle/>
          <a:p>
            <a:r>
              <a:rPr lang="it-IT" sz="1400" dirty="0">
                <a:latin typeface="EYInterstate Light" panose="02000506000000020004" pitchFamily="2" charset="0"/>
              </a:rPr>
              <a:t>ISA ITALIA 315 – L’IDENTIFICAZIONE E LA VALUTAZIONE DEI RISCHI DI ERRORI SIGNIFICATIVI MEDIANTE LA COMPRENSIONE DELL’IMPRESA E DEL CONTESTO IN CUI OPERA</a:t>
            </a:r>
          </a:p>
          <a:p>
            <a:endParaRPr lang="it-IT" sz="1400" dirty="0">
              <a:latin typeface="EYInterstate Light" panose="02000506000000020004" pitchFamily="2" charset="0"/>
            </a:endParaRPr>
          </a:p>
          <a:p>
            <a:r>
              <a:rPr lang="it-IT" sz="1400" dirty="0">
                <a:latin typeface="EYInterstate Light" panose="02000506000000020004" pitchFamily="2" charset="0"/>
              </a:rPr>
              <a:t>16. Se l’impresa ha predisposto tale processo (di seguito “processo adottato dall’impresa per la valutazione del rischio”), il revisore deve acquisire una comprensione del processo stesso e dei relativi risultati. Se il revisore identifica rischi di errori significativi non identificati dalla direzione, egli deve valutare se sussisteva una tipologia di rischio sottostante che il processo di valutazione del rischio adottato dall’impresa avrebbe dovuto identificare. In caso affermativo, il revisore deve comprendere le ragioni per cui non è stato identificato e valutare se il processo sia appropriato alle circostanze ovvero stabilire se vi sia una carenza significativa nel controllo interno con riferimento al processo adottato dall’impresa per la valutazione del rischio.</a:t>
            </a:r>
          </a:p>
          <a:p>
            <a:endParaRPr lang="it-IT" sz="1400" dirty="0">
              <a:latin typeface="EYInterstate Light" panose="02000506000000020004" pitchFamily="2" charset="0"/>
            </a:endParaRPr>
          </a:p>
          <a:p>
            <a:r>
              <a:rPr lang="it-IT" sz="1400" dirty="0">
                <a:latin typeface="EYInterstate Light" panose="02000506000000020004" pitchFamily="2" charset="0"/>
              </a:rPr>
              <a:t>17. Se l’impresa non ha invece predisposto tale processo ovvero non dispone di un processo “ad hoc”, il revisore deve discutere con la direzione se i rischi connessi alle attività rilevanti ai fini degli obiettivi relativi all'informativa finanziaria siano stati identificati e come siano stati fronteggiati. Il revisore deve valutare se la mancanza di un processo documentato per la valutazione del rischio sia appropriata alle circostanze, ovvero stabilire se essa rappresenti una carenza significativa nel controllo interno dell’impresa. </a:t>
            </a:r>
          </a:p>
          <a:p>
            <a:endParaRPr lang="it-IT" sz="1400" dirty="0">
              <a:latin typeface="EYInterstate Light" panose="02000506000000020004" pitchFamily="2" charset="0"/>
            </a:endParaRPr>
          </a:p>
        </p:txBody>
      </p:sp>
    </p:spTree>
    <p:extLst>
      <p:ext uri="{BB962C8B-B14F-4D97-AF65-F5344CB8AC3E}">
        <p14:creationId xmlns:p14="http://schemas.microsoft.com/office/powerpoint/2010/main" val="3099881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Valutazione</a:t>
            </a:r>
            <a:r>
              <a:rPr lang="en-US" dirty="0"/>
              <a:t> del </a:t>
            </a:r>
            <a:r>
              <a:rPr lang="en-US" dirty="0" err="1"/>
              <a:t>sistema</a:t>
            </a:r>
            <a:r>
              <a:rPr lang="en-US" dirty="0"/>
              <a:t> di </a:t>
            </a:r>
            <a:r>
              <a:rPr lang="en-US" dirty="0" err="1"/>
              <a:t>controllo</a:t>
            </a:r>
            <a:r>
              <a:rPr lang="en-US" dirty="0"/>
              <a:t> </a:t>
            </a:r>
            <a:r>
              <a:rPr lang="en-US" dirty="0" err="1"/>
              <a:t>interno</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Quali sono i sistemi utilizzati per il controllo interno  </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11304"/>
            <a:ext cx="10978515" cy="4700016"/>
          </a:xfrm>
        </p:spPr>
        <p:txBody>
          <a:bodyPr/>
          <a:lstStyle/>
          <a:p>
            <a:r>
              <a:rPr lang="it-IT" sz="1400" dirty="0">
                <a:latin typeface="EYInterstate Light" panose="02000506000000020004" pitchFamily="2" charset="0"/>
              </a:rPr>
              <a:t>ISA ITALIA 315 – L’IDENTIFICAZIONE E LA VALUTAZIONE DEI RISCHI DI ERRORI SIGNIFICATIVI MEDIANTE LA COMPRENSIONE DELL’IMPRESA E DEL CONTESTO IN CUI OPERA</a:t>
            </a:r>
          </a:p>
          <a:p>
            <a:endParaRPr lang="it-IT" sz="1400" dirty="0">
              <a:latin typeface="EYInterstate Light" panose="02000506000000020004" pitchFamily="2" charset="0"/>
            </a:endParaRPr>
          </a:p>
          <a:p>
            <a:r>
              <a:rPr lang="it-IT" sz="1400" dirty="0">
                <a:latin typeface="EYInterstate Light" panose="02000506000000020004" pitchFamily="2" charset="0"/>
              </a:rPr>
              <a:t>18. Il revisore deve acquisire una comprensione del sistema informativo rilevante per l’informativa finanziaria, inclusi i processi di gestione correlati, comprendenti le seguenti aree: </a:t>
            </a:r>
          </a:p>
          <a:p>
            <a:r>
              <a:rPr lang="it-IT" sz="1400" dirty="0">
                <a:latin typeface="EYInterstate Light" panose="02000506000000020004" pitchFamily="2" charset="0"/>
              </a:rPr>
              <a:t>a) le classi di operazioni nella gestione dell’impresa che siano rilevanti per il bilancio;</a:t>
            </a:r>
          </a:p>
          <a:p>
            <a:r>
              <a:rPr lang="it-IT" sz="1400" dirty="0">
                <a:latin typeface="EYInterstate Light" panose="02000506000000020004" pitchFamily="2" charset="0"/>
              </a:rPr>
              <a:t>b) le procedure, nell’ambito dei sistemi informatici (IT) e dei sistemi manuali, mediante le quali dette operazioni sono rilevate, registrate, elaborate, corrette secondo necessità, trasferite nei libri contabili e riportate nel bilancio;</a:t>
            </a:r>
          </a:p>
          <a:p>
            <a:r>
              <a:rPr lang="it-IT" sz="1400" dirty="0">
                <a:latin typeface="EYInterstate Light" panose="02000506000000020004" pitchFamily="2" charset="0"/>
              </a:rPr>
              <a:t>c) le registrazioni contabili correlate, le informazioni di supporto e gli specifici conti del bilancio che sono utilizzati per rilevare, registrare, elaborare le operazioni e darne informativa; ciò include la correzione delle informazioni non corrette e il modo in cui le informazioni sono trasferite nei libri contabili. Le registrazioni possono avvenire sia in forma manuale che in forma elettronica;</a:t>
            </a:r>
          </a:p>
          <a:p>
            <a:r>
              <a:rPr lang="it-IT" sz="1400" dirty="0">
                <a:latin typeface="EYInterstate Light" panose="02000506000000020004" pitchFamily="2" charset="0"/>
              </a:rPr>
              <a:t>d) il modo in cui il sistema informativo recepisce eventi e condizioni, diversi dalle operazioni, che siano rilevanti ai fini </a:t>
            </a:r>
            <a:r>
              <a:rPr lang="en-US" sz="1400" dirty="0">
                <a:latin typeface="EYInterstate Light" panose="02000506000000020004" pitchFamily="2" charset="0"/>
              </a:rPr>
              <a:t>del </a:t>
            </a:r>
            <a:r>
              <a:rPr lang="en-US" sz="1400" dirty="0" err="1">
                <a:latin typeface="EYInterstate Light" panose="02000506000000020004" pitchFamily="2" charset="0"/>
              </a:rPr>
              <a:t>bilancio</a:t>
            </a:r>
            <a:r>
              <a:rPr lang="en-US" sz="1400" dirty="0">
                <a:latin typeface="EYInterstate Light" panose="02000506000000020004" pitchFamily="2" charset="0"/>
              </a:rPr>
              <a:t>;</a:t>
            </a:r>
          </a:p>
          <a:p>
            <a:r>
              <a:rPr lang="it-IT" sz="1400" dirty="0">
                <a:latin typeface="EYInterstate Light" panose="02000506000000020004" pitchFamily="2" charset="0"/>
              </a:rPr>
              <a:t>e) il processo di predisposizione dell’informativa finanziaria utilizzato dall’impresa per redigere il bilancio, incluse le stime contabili significative e l’informativa;</a:t>
            </a:r>
          </a:p>
          <a:p>
            <a:r>
              <a:rPr lang="it-IT" sz="1400" dirty="0">
                <a:latin typeface="EYInterstate Light" panose="02000506000000020004" pitchFamily="2" charset="0"/>
              </a:rPr>
              <a:t>f) i controlli relativi alle scritture contabili, incluse le scritture non standard utilizzate per registrare le operazioni o le scritture di rettifica non ricorrenti ed inusuali.</a:t>
            </a:r>
          </a:p>
          <a:p>
            <a:endParaRPr lang="it-IT" sz="1400" dirty="0">
              <a:latin typeface="EYInterstate Light" panose="02000506000000020004" pitchFamily="2" charset="0"/>
            </a:endParaRPr>
          </a:p>
          <a:p>
            <a:r>
              <a:rPr lang="it-IT" sz="1400" dirty="0">
                <a:latin typeface="EYInterstate Light" panose="02000506000000020004" pitchFamily="2" charset="0"/>
              </a:rPr>
              <a:t>19. Il revisore deve comprendere le modalità con cui l’impresa comunica i ruoli, le responsabilità e gli aspetti significativi in relazione alla predisposizione dell’informativa finanziaria, incluse:</a:t>
            </a:r>
          </a:p>
          <a:p>
            <a:r>
              <a:rPr lang="it-IT" sz="1400" dirty="0">
                <a:latin typeface="EYInterstate Light" panose="02000506000000020004" pitchFamily="2" charset="0"/>
              </a:rPr>
              <a:t>a) le comunicazioni tra la direzione e i responsabili delle attività di </a:t>
            </a:r>
            <a:r>
              <a:rPr lang="it-IT" sz="1400" dirty="0" err="1">
                <a:latin typeface="EYInterstate Light" panose="02000506000000020004" pitchFamily="2" charset="0"/>
              </a:rPr>
              <a:t>governance</a:t>
            </a:r>
            <a:r>
              <a:rPr lang="it-IT" sz="1400" dirty="0">
                <a:latin typeface="EYInterstate Light" panose="02000506000000020004" pitchFamily="2" charset="0"/>
              </a:rPr>
              <a:t>;</a:t>
            </a:r>
          </a:p>
          <a:p>
            <a:r>
              <a:rPr lang="it-IT" sz="1400" dirty="0">
                <a:latin typeface="EYInterstate Light" panose="02000506000000020004" pitchFamily="2" charset="0"/>
              </a:rPr>
              <a:t>b) le comunicazioni esterne, quali quelle con le autorità di vigilanza.</a:t>
            </a:r>
          </a:p>
        </p:txBody>
      </p:sp>
    </p:spTree>
    <p:extLst>
      <p:ext uri="{BB962C8B-B14F-4D97-AF65-F5344CB8AC3E}">
        <p14:creationId xmlns:p14="http://schemas.microsoft.com/office/powerpoint/2010/main" val="1587737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Valutazione</a:t>
            </a:r>
            <a:r>
              <a:rPr lang="en-US" dirty="0"/>
              <a:t> del </a:t>
            </a:r>
            <a:r>
              <a:rPr lang="en-US" dirty="0" err="1"/>
              <a:t>sistema</a:t>
            </a:r>
            <a:r>
              <a:rPr lang="en-US" dirty="0"/>
              <a:t> di </a:t>
            </a:r>
            <a:r>
              <a:rPr lang="en-US" dirty="0" err="1"/>
              <a:t>controllo</a:t>
            </a:r>
            <a:r>
              <a:rPr lang="en-US" dirty="0"/>
              <a:t> </a:t>
            </a:r>
            <a:r>
              <a:rPr lang="en-US" dirty="0" err="1"/>
              <a:t>interno</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Quali sono i sistemi utilizzati per il controllo interno  </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11304"/>
            <a:ext cx="10978515" cy="4700016"/>
          </a:xfrm>
        </p:spPr>
        <p:txBody>
          <a:bodyPr/>
          <a:lstStyle/>
          <a:p>
            <a:r>
              <a:rPr lang="it-IT" sz="1400" dirty="0">
                <a:latin typeface="EYInterstate Light" panose="02000506000000020004" pitchFamily="2" charset="0"/>
              </a:rPr>
              <a:t>ISA ITALIA 315 – L’IDENTIFICAZIONE E LA VALUTAZIONE DEI RISCHI DI ERRORI SIGNIFICATIVI MEDIANTE LA COMPRENSIONE DELL’IMPRESA E DEL CONTESTO IN CUI OPERA</a:t>
            </a:r>
          </a:p>
          <a:p>
            <a:endParaRPr lang="it-IT" sz="1400" dirty="0">
              <a:latin typeface="EYInterstate Light" panose="02000506000000020004" pitchFamily="2" charset="0"/>
            </a:endParaRPr>
          </a:p>
          <a:p>
            <a:r>
              <a:rPr lang="it-IT" sz="1400" dirty="0">
                <a:latin typeface="EYInterstate Light" panose="02000506000000020004" pitchFamily="2" charset="0"/>
              </a:rPr>
              <a:t>20. Il revisore deve acquisire una comprensione delle attività di controllo rilevanti ai fini della revisione, che sono quelle che il revisore considera necessario comprendere al fine di valutare i rischi di errori significativi a livello di asserzioni e per definire procedure di revisione conseguenti in risposta ai rischi identificati e valutati. La revisione contabile non richiede una comprensione di tutte le attività di controllo relative a ciascuna significativa classe di operazioni, saldo contabile o informativa di bilancio ovvero a ciascuna asserzione ad essi correlata. </a:t>
            </a:r>
          </a:p>
          <a:p>
            <a:endParaRPr lang="it-IT" sz="1400" dirty="0">
              <a:latin typeface="EYInterstate Light" panose="02000506000000020004" pitchFamily="2" charset="0"/>
            </a:endParaRPr>
          </a:p>
          <a:p>
            <a:r>
              <a:rPr lang="it-IT" sz="1400" dirty="0">
                <a:latin typeface="EYInterstate Light" panose="02000506000000020004" pitchFamily="2" charset="0"/>
              </a:rPr>
              <a:t>21. In fase di comprensione delle attività di controllo dell’impresa, il revisore deve acquisire una comprensione di come l’impresa ha fronteggiato i rischi derivanti dall’ IT.</a:t>
            </a:r>
          </a:p>
          <a:p>
            <a:endParaRPr lang="it-IT" sz="1400" dirty="0">
              <a:latin typeface="EYInterstate Light" panose="02000506000000020004" pitchFamily="2" charset="0"/>
            </a:endParaRPr>
          </a:p>
          <a:p>
            <a:r>
              <a:rPr lang="it-IT" sz="1400" dirty="0">
                <a:latin typeface="EYInterstate Light" panose="02000506000000020004" pitchFamily="2" charset="0"/>
              </a:rPr>
              <a:t>22. Il revisore deve acquisire una comprensione delle principali attività utilizzate dall’impresa per monitorare il controllo interno sulla redazione dell’informativa finanziaria ed in particolare quelle riguardanti le attività di controllo rilevanti ai fini della revisione, e deve comprendere in che modo l’impresa intraprende azioni correttive riguardo alle carenze nei propri controlli.</a:t>
            </a:r>
          </a:p>
          <a:p>
            <a:endParaRPr lang="it-IT" sz="1400" dirty="0">
              <a:latin typeface="EYInterstate Light" panose="02000506000000020004" pitchFamily="2" charset="0"/>
            </a:endParaRPr>
          </a:p>
          <a:p>
            <a:r>
              <a:rPr lang="it-IT" sz="1400" dirty="0">
                <a:latin typeface="EYInterstate Light" panose="02000506000000020004" pitchFamily="2" charset="0"/>
              </a:rPr>
              <a:t>23. Se l’impresa si avvale di una funzione di revisione interna, il revisore deve acquisire una comprensione dei seguenti aspetti al fine di stabilire se tale funzione possa essere rilevante per la revisione contabile: </a:t>
            </a:r>
          </a:p>
          <a:p>
            <a:r>
              <a:rPr lang="it-IT" sz="1400" dirty="0">
                <a:latin typeface="EYInterstate Light" panose="02000506000000020004" pitchFamily="2" charset="0"/>
              </a:rPr>
              <a:t>a) la natura delle responsabilità della funzione di revisione interna e di come tale funzione si inserisce nella </a:t>
            </a:r>
            <a:r>
              <a:rPr lang="en-US" sz="1400" dirty="0" err="1">
                <a:latin typeface="EYInterstate Light" panose="02000506000000020004" pitchFamily="2" charset="0"/>
              </a:rPr>
              <a:t>struttura</a:t>
            </a:r>
            <a:r>
              <a:rPr lang="en-US" sz="1400" dirty="0">
                <a:latin typeface="EYInterstate Light" panose="02000506000000020004" pitchFamily="2" charset="0"/>
              </a:rPr>
              <a:t> </a:t>
            </a:r>
            <a:r>
              <a:rPr lang="en-US" sz="1400" dirty="0" err="1">
                <a:latin typeface="EYInterstate Light" panose="02000506000000020004" pitchFamily="2" charset="0"/>
              </a:rPr>
              <a:t>organizzativa</a:t>
            </a:r>
            <a:r>
              <a:rPr lang="en-US" sz="1400" dirty="0">
                <a:latin typeface="EYInterstate Light" panose="02000506000000020004" pitchFamily="2" charset="0"/>
              </a:rPr>
              <a:t> </a:t>
            </a:r>
            <a:r>
              <a:rPr lang="en-US" sz="1400" dirty="0" err="1">
                <a:latin typeface="EYInterstate Light" panose="02000506000000020004" pitchFamily="2" charset="0"/>
              </a:rPr>
              <a:t>dell’impresa</a:t>
            </a:r>
            <a:r>
              <a:rPr lang="en-US" sz="1400" dirty="0">
                <a:latin typeface="EYInterstate Light" panose="02000506000000020004" pitchFamily="2" charset="0"/>
              </a:rPr>
              <a:t>; </a:t>
            </a:r>
            <a:r>
              <a:rPr lang="it-IT" sz="1400" dirty="0">
                <a:latin typeface="EYInterstate Light" panose="02000506000000020004" pitchFamily="2" charset="0"/>
              </a:rPr>
              <a:t>b) le attività svolte, o che devono essere svolte, dalla funzione di revisione interna. </a:t>
            </a:r>
          </a:p>
          <a:p>
            <a:endParaRPr lang="it-IT" sz="1400" dirty="0">
              <a:latin typeface="EYInterstate Light" panose="02000506000000020004" pitchFamily="2" charset="0"/>
            </a:endParaRPr>
          </a:p>
          <a:p>
            <a:r>
              <a:rPr lang="it-IT" sz="1400" dirty="0">
                <a:latin typeface="EYInterstate Light" panose="02000506000000020004" pitchFamily="2" charset="0"/>
              </a:rPr>
              <a:t>24. Il revisore deve acquisire una comprensione delle fonti di informazione utilizzate per le attività di monitoraggio svolte dall’impresa e delle ragioni per cui la direzione considera le informazioni sufficientemente attendibili a tale </a:t>
            </a:r>
            <a:r>
              <a:rPr lang="en-US" sz="1400" dirty="0" err="1">
                <a:latin typeface="EYInterstate Light" panose="02000506000000020004" pitchFamily="2" charset="0"/>
              </a:rPr>
              <a:t>scopo</a:t>
            </a:r>
            <a:r>
              <a:rPr lang="en-US" sz="1400" dirty="0">
                <a:latin typeface="EYInterstate Light" panose="02000506000000020004" pitchFamily="2" charset="0"/>
              </a:rPr>
              <a:t>. </a:t>
            </a:r>
            <a:endParaRPr lang="it-IT" sz="1400" dirty="0">
              <a:latin typeface="EYInterstate Light" panose="02000506000000020004" pitchFamily="2" charset="0"/>
            </a:endParaRPr>
          </a:p>
        </p:txBody>
      </p:sp>
    </p:spTree>
    <p:extLst>
      <p:ext uri="{BB962C8B-B14F-4D97-AF65-F5344CB8AC3E}">
        <p14:creationId xmlns:p14="http://schemas.microsoft.com/office/powerpoint/2010/main" val="15978345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 </a:t>
            </a:r>
            <a:r>
              <a:rPr lang="en-US" dirty="0" err="1"/>
              <a:t>rischi</a:t>
            </a:r>
            <a:r>
              <a:rPr lang="en-US" dirty="0"/>
              <a:t> di </a:t>
            </a:r>
            <a:r>
              <a:rPr lang="en-US" dirty="0" err="1"/>
              <a:t>errori</a:t>
            </a:r>
            <a:r>
              <a:rPr lang="en-US" dirty="0"/>
              <a:t> </a:t>
            </a:r>
            <a:r>
              <a:rPr lang="en-US" dirty="0" err="1"/>
              <a:t>significativi</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L’identificazione degli errori significativi  </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11304"/>
            <a:ext cx="10978515" cy="4700016"/>
          </a:xfrm>
        </p:spPr>
        <p:txBody>
          <a:bodyPr/>
          <a:lstStyle/>
          <a:p>
            <a:r>
              <a:rPr lang="it-IT" sz="1400" dirty="0">
                <a:latin typeface="EYInterstate Light" panose="02000506000000020004" pitchFamily="2" charset="0"/>
              </a:rPr>
              <a:t>ISA ITALIA 315 – L’IDENTIFICAZIONE E LA VALUTAZIONE DEI RISCHI DI ERRORI SIGNIFICATIVI MEDIANTE LA COMPRENSIONE DELL’IMPRESA E DEL CONTESTO IN CUI OPERA</a:t>
            </a:r>
          </a:p>
          <a:p>
            <a:endParaRPr lang="it-IT" sz="1400" dirty="0">
              <a:latin typeface="EYInterstate Light" panose="02000506000000020004" pitchFamily="2" charset="0"/>
            </a:endParaRPr>
          </a:p>
          <a:p>
            <a:r>
              <a:rPr lang="it-IT" sz="1400" dirty="0">
                <a:latin typeface="EYInterstate Light" panose="02000506000000020004" pitchFamily="2" charset="0"/>
              </a:rPr>
              <a:t>25. Il revisore deve identificare e valutare i rischi di errori significativi:</a:t>
            </a:r>
          </a:p>
          <a:p>
            <a:r>
              <a:rPr lang="it-IT" sz="1400" dirty="0">
                <a:latin typeface="EYInterstate Light" panose="02000506000000020004" pitchFamily="2" charset="0"/>
              </a:rPr>
              <a:t>a) a livello di bilancio; (Rif.: </a:t>
            </a:r>
            <a:r>
              <a:rPr lang="it-IT" sz="1400" dirty="0" err="1">
                <a:latin typeface="EYInterstate Light" panose="02000506000000020004" pitchFamily="2" charset="0"/>
              </a:rPr>
              <a:t>Parr</a:t>
            </a:r>
            <a:r>
              <a:rPr lang="it-IT" sz="1400" dirty="0">
                <a:latin typeface="EYInterstate Light" panose="02000506000000020004" pitchFamily="2" charset="0"/>
              </a:rPr>
              <a:t>. A105-A108)</a:t>
            </a:r>
          </a:p>
          <a:p>
            <a:r>
              <a:rPr lang="it-IT" sz="1400" dirty="0">
                <a:latin typeface="EYInterstate Light" panose="02000506000000020004" pitchFamily="2" charset="0"/>
              </a:rPr>
              <a:t>b) a livello di asserzioni per classi di operazioni, saldi contabili e informativa, </a:t>
            </a:r>
          </a:p>
          <a:p>
            <a:r>
              <a:rPr lang="it-IT" sz="1400" dirty="0">
                <a:latin typeface="EYInterstate Light" panose="02000506000000020004" pitchFamily="2" charset="0"/>
              </a:rPr>
              <a:t>su cui basare la definizione e lo svolgimento di procedure di revisione conseguenti.</a:t>
            </a:r>
          </a:p>
          <a:p>
            <a:endParaRPr lang="it-IT" sz="1400" dirty="0">
              <a:latin typeface="EYInterstate Light" panose="02000506000000020004" pitchFamily="2" charset="0"/>
            </a:endParaRPr>
          </a:p>
          <a:p>
            <a:r>
              <a:rPr lang="it-IT" sz="1400" dirty="0">
                <a:latin typeface="EYInterstate Light" panose="02000506000000020004" pitchFamily="2" charset="0"/>
              </a:rPr>
              <a:t>26. A tale scopo, il revisore deve:</a:t>
            </a:r>
          </a:p>
          <a:p>
            <a:r>
              <a:rPr lang="it-IT" sz="1400" dirty="0">
                <a:latin typeface="EYInterstate Light" panose="02000506000000020004" pitchFamily="2" charset="0"/>
              </a:rPr>
              <a:t>a) identificare i rischi nel corso di tutto il processo volto ad acquisire una comprensione dell’impresa e del contesto in cui opera, inclusi i relativi controlli istituiti per fronteggiare tali rischi, considerando le classi di operazioni, i saldi contabili e l’informativa presenti in bilancio;</a:t>
            </a:r>
          </a:p>
          <a:p>
            <a:r>
              <a:rPr lang="it-IT" sz="1400" dirty="0">
                <a:latin typeface="EYInterstate Light" panose="02000506000000020004" pitchFamily="2" charset="0"/>
              </a:rPr>
              <a:t>b) valutare i rischi identificati, e valutare se si riferiscano in modo più esteso al bilancio nel suo complesso e </a:t>
            </a:r>
            <a:r>
              <a:rPr lang="en-US" sz="1400" dirty="0" err="1">
                <a:latin typeface="EYInterstate Light" panose="02000506000000020004" pitchFamily="2" charset="0"/>
              </a:rPr>
              <a:t>interessino</a:t>
            </a:r>
            <a:r>
              <a:rPr lang="en-US" sz="1400" dirty="0">
                <a:latin typeface="EYInterstate Light" panose="02000506000000020004" pitchFamily="2" charset="0"/>
              </a:rPr>
              <a:t> </a:t>
            </a:r>
            <a:r>
              <a:rPr lang="en-US" sz="1400" dirty="0" err="1">
                <a:latin typeface="EYInterstate Light" panose="02000506000000020004" pitchFamily="2" charset="0"/>
              </a:rPr>
              <a:t>potenzialmente</a:t>
            </a:r>
            <a:r>
              <a:rPr lang="en-US" sz="1400" dirty="0">
                <a:latin typeface="EYInterstate Light" panose="02000506000000020004" pitchFamily="2" charset="0"/>
              </a:rPr>
              <a:t> </a:t>
            </a:r>
            <a:r>
              <a:rPr lang="en-US" sz="1400" dirty="0" err="1">
                <a:latin typeface="EYInterstate Light" panose="02000506000000020004" pitchFamily="2" charset="0"/>
              </a:rPr>
              <a:t>più</a:t>
            </a:r>
            <a:r>
              <a:rPr lang="en-US" sz="1400" dirty="0">
                <a:latin typeface="EYInterstate Light" panose="02000506000000020004" pitchFamily="2" charset="0"/>
              </a:rPr>
              <a:t> </a:t>
            </a:r>
            <a:r>
              <a:rPr lang="en-US" sz="1400" dirty="0" err="1">
                <a:latin typeface="EYInterstate Light" panose="02000506000000020004" pitchFamily="2" charset="0"/>
              </a:rPr>
              <a:t>asserzioni</a:t>
            </a:r>
            <a:r>
              <a:rPr lang="en-US" sz="1400" dirty="0">
                <a:latin typeface="EYInterstate Light" panose="02000506000000020004" pitchFamily="2" charset="0"/>
              </a:rPr>
              <a:t>;</a:t>
            </a:r>
          </a:p>
          <a:p>
            <a:r>
              <a:rPr lang="it-IT" sz="1400" dirty="0">
                <a:latin typeface="EYInterstate Light" panose="02000506000000020004" pitchFamily="2" charset="0"/>
              </a:rPr>
              <a:t>c) collegare i rischi identificati con quanto può risultare errato a livello di asserzioni, tenendo conto dei controlli rilevanti che il revisore intende verificare; </a:t>
            </a:r>
          </a:p>
          <a:p>
            <a:r>
              <a:rPr lang="it-IT" sz="1400" dirty="0">
                <a:latin typeface="EYInterstate Light" panose="02000506000000020004" pitchFamily="2" charset="0"/>
              </a:rPr>
              <a:t>d) considerare la probabilità di errore, inclusa la possibilità della presenza di molteplici errori, e se i potenziali errori siano di una importanza tale da comportare errori significativi nel bilancio.</a:t>
            </a:r>
          </a:p>
          <a:p>
            <a:endParaRPr lang="it-IT" sz="1400" i="1" dirty="0">
              <a:latin typeface="EYInterstate Light" panose="02000506000000020004" pitchFamily="2" charset="0"/>
            </a:endParaRPr>
          </a:p>
        </p:txBody>
      </p:sp>
    </p:spTree>
    <p:extLst>
      <p:ext uri="{BB962C8B-B14F-4D97-AF65-F5344CB8AC3E}">
        <p14:creationId xmlns:p14="http://schemas.microsoft.com/office/powerpoint/2010/main" val="111615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 </a:t>
            </a:r>
            <a:r>
              <a:rPr lang="en-US" dirty="0" err="1"/>
              <a:t>rischi</a:t>
            </a:r>
            <a:r>
              <a:rPr lang="en-US" dirty="0"/>
              <a:t> di </a:t>
            </a:r>
            <a:r>
              <a:rPr lang="en-US" dirty="0" err="1"/>
              <a:t>errori</a:t>
            </a:r>
            <a:r>
              <a:rPr lang="en-US" dirty="0"/>
              <a:t> </a:t>
            </a:r>
            <a:r>
              <a:rPr lang="en-US" dirty="0" err="1"/>
              <a:t>significativi</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cs typeface="Arial" pitchFamily="34" charset="0"/>
              </a:rPr>
              <a:t>L’identificazione degli errori significativi</a:t>
            </a:r>
            <a:r>
              <a:rPr lang="it-IT" sz="2000" b="1" dirty="0">
                <a:solidFill>
                  <a:schemeClr val="tx2">
                    <a:lumMod val="50000"/>
                  </a:schemeClr>
                </a:solidFill>
                <a:ea typeface="+mj-ea"/>
                <a:cs typeface="Arial" pitchFamily="34" charset="0"/>
              </a:rPr>
              <a:t> </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11304"/>
            <a:ext cx="10978515" cy="4700016"/>
          </a:xfrm>
        </p:spPr>
        <p:txBody>
          <a:bodyPr/>
          <a:lstStyle/>
          <a:p>
            <a:r>
              <a:rPr lang="it-IT" sz="1400" dirty="0">
                <a:latin typeface="EYInterstate Light" panose="02000506000000020004" pitchFamily="2" charset="0"/>
              </a:rPr>
              <a:t>ISA ITALIA 315 – L’IDENTIFICAZIONE E LA VALUTAZIONE DEI RISCHI DI ERRORI SIGNIFICATIVI MEDIANTE LA COMPRENSIONE DELL’IMPRESA E DEL CONTESTO IN CUI OPERA</a:t>
            </a:r>
          </a:p>
          <a:p>
            <a:endParaRPr lang="it-IT" sz="1400" dirty="0">
              <a:latin typeface="EYInterstate Light" panose="02000506000000020004" pitchFamily="2" charset="0"/>
            </a:endParaRPr>
          </a:p>
          <a:p>
            <a:r>
              <a:rPr lang="it-IT" sz="1400" dirty="0">
                <a:latin typeface="EYInterstate Light" panose="02000506000000020004" pitchFamily="2" charset="0"/>
              </a:rPr>
              <a:t>27. Nell’ambito della valutazione del rischio, così come descritta nel paragrafo 25, il revisore deve stabilire se i rischi identificati, a suo giudizio, rappresentino un rischio significativo. Nell’esercizio di tale giudizio, il revisore deve escludere gli effetti dei controlli individuati su tali rischi.</a:t>
            </a:r>
          </a:p>
          <a:p>
            <a:endParaRPr lang="it-IT" sz="1400" dirty="0">
              <a:latin typeface="EYInterstate Light" panose="02000506000000020004" pitchFamily="2" charset="0"/>
            </a:endParaRPr>
          </a:p>
          <a:p>
            <a:r>
              <a:rPr lang="it-IT" sz="1400" dirty="0">
                <a:latin typeface="EYInterstate Light" panose="02000506000000020004" pitchFamily="2" charset="0"/>
              </a:rPr>
              <a:t>28. Nell’esercitare il giudizio su quali siano i rischi significativi, il revisore deve considerare almeno quanto segue:</a:t>
            </a:r>
          </a:p>
          <a:p>
            <a:r>
              <a:rPr lang="it-IT" sz="1400" dirty="0">
                <a:latin typeface="EYInterstate Light" panose="02000506000000020004" pitchFamily="2" charset="0"/>
              </a:rPr>
              <a:t>a) se il rischio sia un rischio di frode;</a:t>
            </a:r>
          </a:p>
          <a:p>
            <a:r>
              <a:rPr lang="it-IT" sz="1400" dirty="0">
                <a:latin typeface="EYInterstate Light" panose="02000506000000020004" pitchFamily="2" charset="0"/>
              </a:rPr>
              <a:t>b) se il rischio sia connesso a recenti e significativi sviluppi economici, contabili o di altra natura e richieda quindi </a:t>
            </a:r>
            <a:r>
              <a:rPr lang="en-US" sz="1400" dirty="0" err="1">
                <a:latin typeface="EYInterstate Light" panose="02000506000000020004" pitchFamily="2" charset="0"/>
              </a:rPr>
              <a:t>un’attenzione</a:t>
            </a:r>
            <a:r>
              <a:rPr lang="en-US" sz="1400" dirty="0">
                <a:latin typeface="EYInterstate Light" panose="02000506000000020004" pitchFamily="2" charset="0"/>
              </a:rPr>
              <a:t> </a:t>
            </a:r>
            <a:r>
              <a:rPr lang="en-US" sz="1400" dirty="0" err="1">
                <a:latin typeface="EYInterstate Light" panose="02000506000000020004" pitchFamily="2" charset="0"/>
              </a:rPr>
              <a:t>particolare</a:t>
            </a:r>
            <a:r>
              <a:rPr lang="en-US" sz="1400" dirty="0">
                <a:latin typeface="EYInterstate Light" panose="02000506000000020004" pitchFamily="2" charset="0"/>
              </a:rPr>
              <a:t>;</a:t>
            </a:r>
          </a:p>
          <a:p>
            <a:r>
              <a:rPr lang="it-IT" sz="1400" dirty="0">
                <a:latin typeface="EYInterstate Light" panose="02000506000000020004" pitchFamily="2" charset="0"/>
              </a:rPr>
              <a:t>c) la complessità delle operazioni;</a:t>
            </a:r>
          </a:p>
          <a:p>
            <a:r>
              <a:rPr lang="it-IT" sz="1400" dirty="0">
                <a:latin typeface="EYInterstate Light" panose="02000506000000020004" pitchFamily="2" charset="0"/>
              </a:rPr>
              <a:t>d) se il rischio sia connesso a operazioni significative con parti correlate;</a:t>
            </a:r>
          </a:p>
          <a:p>
            <a:r>
              <a:rPr lang="it-IT" sz="1400" dirty="0">
                <a:latin typeface="EYInterstate Light" panose="02000506000000020004" pitchFamily="2" charset="0"/>
              </a:rPr>
              <a:t>e) il grado di soggettività nella quantificazione delle informazioni finanziarie connesse al rischio, specialmente in quelle quantificazioni che comportino un ampio grado di incertezza;</a:t>
            </a:r>
          </a:p>
          <a:p>
            <a:r>
              <a:rPr lang="it-IT" sz="1400" dirty="0">
                <a:latin typeface="EYInterstate Light" panose="02000506000000020004" pitchFamily="2" charset="0"/>
              </a:rPr>
              <a:t>f) se il rischio sia connesso ad operazioni significative che esulano dal normale svolgimento dell’attività aziendale o che, sotto altri aspetti, sembrino essere inusuali. </a:t>
            </a:r>
          </a:p>
          <a:p>
            <a:endParaRPr lang="it-IT" sz="1400" dirty="0">
              <a:latin typeface="EYInterstate Light" panose="02000506000000020004" pitchFamily="2" charset="0"/>
            </a:endParaRPr>
          </a:p>
          <a:p>
            <a:r>
              <a:rPr lang="it-IT" sz="1400" dirty="0">
                <a:latin typeface="EYInterstate Light" panose="02000506000000020004" pitchFamily="2" charset="0"/>
              </a:rPr>
              <a:t>29. Se il revisore ha stabilito che sussiste un rischio significativo, egli deve acquisire una comprensione dei controlli</a:t>
            </a:r>
          </a:p>
          <a:p>
            <a:r>
              <a:rPr lang="it-IT" sz="1400" dirty="0">
                <a:latin typeface="EYInterstate Light" panose="02000506000000020004" pitchFamily="2" charset="0"/>
              </a:rPr>
              <a:t>dell’impresa, incluse le attività di controllo, rilevanti per tale rischio. </a:t>
            </a:r>
          </a:p>
          <a:p>
            <a:endParaRPr lang="it-IT" sz="1400" i="1" dirty="0">
              <a:latin typeface="EYInterstate Light" panose="02000506000000020004" pitchFamily="2" charset="0"/>
            </a:endParaRPr>
          </a:p>
        </p:txBody>
      </p:sp>
    </p:spTree>
    <p:extLst>
      <p:ext uri="{BB962C8B-B14F-4D97-AF65-F5344CB8AC3E}">
        <p14:creationId xmlns:p14="http://schemas.microsoft.com/office/powerpoint/2010/main" val="19548988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 </a:t>
            </a:r>
            <a:r>
              <a:rPr lang="en-US" dirty="0" err="1"/>
              <a:t>rischi</a:t>
            </a:r>
            <a:r>
              <a:rPr lang="en-US" dirty="0"/>
              <a:t> di </a:t>
            </a:r>
            <a:r>
              <a:rPr lang="en-US" dirty="0" err="1"/>
              <a:t>errori</a:t>
            </a:r>
            <a:r>
              <a:rPr lang="en-US" dirty="0"/>
              <a:t> </a:t>
            </a:r>
            <a:r>
              <a:rPr lang="en-US" dirty="0" err="1"/>
              <a:t>significativi</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cs typeface="Arial" pitchFamily="34" charset="0"/>
              </a:rPr>
              <a:t>L’identificazione degli errori significativi</a:t>
            </a:r>
            <a:r>
              <a:rPr lang="it-IT" sz="2000" b="1" dirty="0">
                <a:solidFill>
                  <a:schemeClr val="tx2">
                    <a:lumMod val="50000"/>
                  </a:schemeClr>
                </a:solidFill>
                <a:ea typeface="+mj-ea"/>
                <a:cs typeface="Arial" pitchFamily="34" charset="0"/>
              </a:rPr>
              <a:t> </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11304"/>
            <a:ext cx="10978515" cy="4700016"/>
          </a:xfrm>
        </p:spPr>
        <p:txBody>
          <a:bodyPr/>
          <a:lstStyle/>
          <a:p>
            <a:r>
              <a:rPr lang="it-IT" sz="1400" dirty="0">
                <a:latin typeface="EYInterstate Light" panose="02000506000000020004" pitchFamily="2" charset="0"/>
              </a:rPr>
              <a:t>ISA ITALIA 315 – L’IDENTIFICAZIONE E LA VALUTAZIONE DEI RISCHI DI ERRORI SIGNIFICATIVI MEDIANTE LA COMPRENSIONE DELL’IMPRESA E DEL CONTESTO IN CUI OPERA</a:t>
            </a:r>
          </a:p>
          <a:p>
            <a:endParaRPr lang="it-IT" sz="1400" dirty="0">
              <a:latin typeface="EYInterstate Light" panose="02000506000000020004" pitchFamily="2" charset="0"/>
            </a:endParaRPr>
          </a:p>
          <a:p>
            <a:r>
              <a:rPr lang="it-IT" sz="1400" dirty="0">
                <a:latin typeface="EYInterstate Light" panose="02000506000000020004" pitchFamily="2" charset="0"/>
              </a:rPr>
              <a:t>30. Relativamente ad alcuni rischi, il revisore può ritenere che non sia possibile o praticabile acquisire elementi probativi sufficienti ed appropriati mediante le sole procedure di validità. Tali rischi possono riferirsi alla inesatta o incompleta registrazione di classi di operazioni o saldi contabili di routine e significativi, le cui caratteristiche spesso permettono una elaborazione altamente automatizzata con interventi manuali ridotti o del tutto assenti. In tali casi, i controlli dell’impresa riguardo quei rischi sono rilevanti per la revisione e il revisore ne deve quindi acquisire una </a:t>
            </a:r>
            <a:r>
              <a:rPr lang="en-US" sz="1400" dirty="0" err="1">
                <a:latin typeface="EYInterstate Light" panose="02000506000000020004" pitchFamily="2" charset="0"/>
              </a:rPr>
              <a:t>comprensione</a:t>
            </a:r>
            <a:r>
              <a:rPr lang="en-US" sz="1400" dirty="0">
                <a:latin typeface="EYInterstate Light" panose="02000506000000020004" pitchFamily="2" charset="0"/>
              </a:rPr>
              <a:t>. </a:t>
            </a:r>
          </a:p>
          <a:p>
            <a:endParaRPr lang="it-IT" sz="1400" dirty="0">
              <a:latin typeface="EYInterstate Light" panose="02000506000000020004" pitchFamily="2" charset="0"/>
            </a:endParaRPr>
          </a:p>
          <a:p>
            <a:r>
              <a:rPr lang="it-IT" sz="1400" dirty="0">
                <a:latin typeface="EYInterstate Light" panose="02000506000000020004" pitchFamily="2" charset="0"/>
              </a:rPr>
              <a:t>31. La valutazione dei rischi di errori significativi a livello di asserzioni da parte del revisore può cambiare nel corso della revisione man mano che si acquisiscono ulteriori elementi probativi. Quando il revisore acquisisce elementi probativi mediante lo svolgimento di procedure di revisione conseguenti ovvero vengono acquisite nuove informazioni e tali elementi probativi o nuove informazioni non sono coerenti con gli elementi probativi su cui aveva originariamente basato la sua valutazione, egli deve riconsiderare la valutazione e modificare di conseguenza le procedure di revisione pianificate in risposta ai rischi identificati e valutati. </a:t>
            </a:r>
          </a:p>
        </p:txBody>
      </p:sp>
    </p:spTree>
    <p:extLst>
      <p:ext uri="{BB962C8B-B14F-4D97-AF65-F5344CB8AC3E}">
        <p14:creationId xmlns:p14="http://schemas.microsoft.com/office/powerpoint/2010/main" val="3030438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 </a:t>
            </a:r>
            <a:r>
              <a:rPr lang="en-US" dirty="0" err="1"/>
              <a:t>determinazione</a:t>
            </a:r>
            <a:r>
              <a:rPr lang="en-US" dirty="0"/>
              <a:t> </a:t>
            </a:r>
            <a:r>
              <a:rPr lang="en-US" dirty="0" err="1"/>
              <a:t>della</a:t>
            </a:r>
            <a:r>
              <a:rPr lang="en-US" dirty="0"/>
              <a:t> </a:t>
            </a:r>
            <a:r>
              <a:rPr lang="en-US" dirty="0" err="1"/>
              <a:t>significatività</a:t>
            </a:r>
            <a:r>
              <a:rPr lang="en-US" dirty="0"/>
              <a:t> (1/2)</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Come calcolare la significatività ed usarla   </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11304"/>
            <a:ext cx="10978515" cy="4700016"/>
          </a:xfrm>
        </p:spPr>
        <p:txBody>
          <a:bodyPr/>
          <a:lstStyle/>
          <a:p>
            <a:r>
              <a:rPr lang="it-IT" sz="1400" dirty="0">
                <a:latin typeface="EYInterstate Light" panose="02000506000000020004" pitchFamily="2" charset="0"/>
              </a:rPr>
              <a:t>ISA ITALIA 320 – SIGNIFICATIVITÀ NELLA PIANIFICAZIONE E NELLO SVOLGIMENTO DELLA </a:t>
            </a:r>
            <a:r>
              <a:rPr lang="en-US" sz="1400" dirty="0">
                <a:latin typeface="EYInterstate Light" panose="02000506000000020004" pitchFamily="2" charset="0"/>
              </a:rPr>
              <a:t>REVISIONE CONTABILE</a:t>
            </a:r>
            <a:endParaRPr lang="it-IT" sz="1400" dirty="0">
              <a:latin typeface="EYInterstate Light" panose="02000506000000020004" pitchFamily="2" charset="0"/>
            </a:endParaRPr>
          </a:p>
          <a:p>
            <a:endParaRPr lang="it-IT" sz="1400" dirty="0">
              <a:latin typeface="EYInterstate Light" panose="02000506000000020004" pitchFamily="2" charset="0"/>
            </a:endParaRPr>
          </a:p>
          <a:p>
            <a:endParaRPr lang="it-IT" sz="1400" dirty="0">
              <a:latin typeface="EYInterstate Light" panose="02000506000000020004" pitchFamily="2" charset="0"/>
            </a:endParaRPr>
          </a:p>
          <a:p>
            <a:r>
              <a:rPr lang="it-IT" sz="1200" dirty="0">
                <a:latin typeface="EYInterstate Light" panose="02000506000000020004" pitchFamily="2" charset="0"/>
              </a:rPr>
              <a:t>9. Ai fini dei principi di revisione, la significatività operativa per la revisione si riferisce all’importo o agli importi stabiliti dal revisore in misura inferiore alla significatività per il bilancio nel suo complesso, al fine di ridurre ad un livello appropriatamente basso la probabilità che l’insieme degli errori non corretti e non individuati superi la significatività per il bilancio nel suo complesso. Ove applicabile, la significatività operativa per la revisione si riferisce anche all’importo o agli importi stabiliti dal revisore in misura inferiore al livello o ai livelli di significatività per particolari classi di operazioni, saldi contabili o informativa.</a:t>
            </a:r>
          </a:p>
          <a:p>
            <a:endParaRPr lang="it-IT" sz="1200" dirty="0">
              <a:latin typeface="EYInterstate Light" panose="02000506000000020004" pitchFamily="2" charset="0"/>
            </a:endParaRPr>
          </a:p>
          <a:p>
            <a:r>
              <a:rPr lang="it-IT" sz="1200" dirty="0">
                <a:latin typeface="EYInterstate Light" panose="02000506000000020004" pitchFamily="2" charset="0"/>
              </a:rPr>
              <a:t>10. In fase di definizione della strategia generale di revisione, il revisore deve determinare la significatività per il bilancio nel suo complesso. Qualora, nelle specifiche circostanze dell’impresa, sussistano una o più particolari classi di operazioni, saldi contabili o informativa per le quali ci si possa ragionevolmente attendere che errori di importo inferiore alla significatività considerata per il bilancio nel suo complesso possano influenzare le decisioni economiche prese dagli utilizzatori sulla base del bilancio, il revisore deve anche stabilire il livello o i livelli di significatività da applicare a tali particolari classi di operazioni, saldi contabili o informativa. </a:t>
            </a:r>
          </a:p>
          <a:p>
            <a:endParaRPr lang="it-IT" sz="1200" dirty="0">
              <a:latin typeface="EYInterstate Light" panose="02000506000000020004" pitchFamily="2" charset="0"/>
            </a:endParaRPr>
          </a:p>
          <a:p>
            <a:r>
              <a:rPr lang="it-IT" sz="1200" dirty="0">
                <a:latin typeface="EYInterstate Light" panose="02000506000000020004" pitchFamily="2" charset="0"/>
              </a:rPr>
              <a:t>11. Il revisore deve determinare la significatività operativa per la revisione ai fini della valutazione dei rischi di errori significativi e della determinazione della natura, tempistica ed estensione delle procedure di revisione conseguenti. </a:t>
            </a:r>
          </a:p>
          <a:p>
            <a:endParaRPr lang="it-IT" sz="1200" dirty="0">
              <a:latin typeface="EYInterstate Light" panose="02000506000000020004" pitchFamily="2" charset="0"/>
            </a:endParaRPr>
          </a:p>
          <a:p>
            <a:r>
              <a:rPr lang="it-IT" sz="1200" dirty="0">
                <a:latin typeface="EYInterstate Light" panose="02000506000000020004" pitchFamily="2" charset="0"/>
              </a:rPr>
              <a:t>12. Il revisore deve modificare la significatività per il bilancio nel suo complesso (e, ove applicabile, il livello o i livelli di significatività per classi di operazioni, saldi contabili o informativa) nel caso in cui, nel corso della revisione contabile, venga a conoscenza di informazioni che lo avrebbero indotto a stabilire sin dall’inizio un importo diverso (o importi diversi).</a:t>
            </a:r>
            <a:endParaRPr lang="en-US" sz="1200" dirty="0">
              <a:latin typeface="EYInterstate Light" panose="02000506000000020004" pitchFamily="2" charset="0"/>
            </a:endParaRPr>
          </a:p>
          <a:p>
            <a:endParaRPr lang="it-IT" sz="1200" dirty="0">
              <a:latin typeface="EYInterstate Light" panose="02000506000000020004" pitchFamily="2" charset="0"/>
            </a:endParaRPr>
          </a:p>
          <a:p>
            <a:r>
              <a:rPr lang="it-IT" sz="1200" dirty="0">
                <a:latin typeface="EYInterstate Light" panose="02000506000000020004" pitchFamily="2" charset="0"/>
              </a:rPr>
              <a:t>13. Qualora il revisore giunga a ritenere appropriato un livello di significatività per il bilancio nel suo complesso (e, ove applicabile, il livello o i livelli di significatività per particolari classi di operazioni, saldi contabili o informativa) inferiore rispetto a quello inizialmente determinato, egli deve stabilire se sia necessario modificare la significatività operativa per la revisione e se la natura, la tempistica e l’estensione delle procedure di revisione conseguenti continuino ad essere </a:t>
            </a:r>
            <a:r>
              <a:rPr lang="en-US" sz="1200" dirty="0">
                <a:latin typeface="EYInterstate Light" panose="02000506000000020004" pitchFamily="2" charset="0"/>
              </a:rPr>
              <a:t>appropriate.</a:t>
            </a:r>
            <a:endParaRPr lang="it-IT" sz="1200" dirty="0">
              <a:latin typeface="EYInterstate Light" panose="02000506000000020004" pitchFamily="2" charset="0"/>
            </a:endParaRPr>
          </a:p>
          <a:p>
            <a:endParaRPr lang="it-IT" sz="1400" dirty="0">
              <a:latin typeface="EYInterstate Light" panose="02000506000000020004" pitchFamily="2" charset="0"/>
            </a:endParaRPr>
          </a:p>
          <a:p>
            <a:endParaRPr lang="it-IT" sz="1400" dirty="0">
              <a:latin typeface="EYInterstate Light" panose="02000506000000020004" pitchFamily="2" charset="0"/>
            </a:endParaRPr>
          </a:p>
        </p:txBody>
      </p:sp>
    </p:spTree>
    <p:extLst>
      <p:ext uri="{BB962C8B-B14F-4D97-AF65-F5344CB8AC3E}">
        <p14:creationId xmlns:p14="http://schemas.microsoft.com/office/powerpoint/2010/main" val="2195228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Meeting Agenda</a:t>
            </a:r>
          </a:p>
        </p:txBody>
      </p:sp>
      <p:sp>
        <p:nvSpPr>
          <p:cNvPr id="3" name="Content Placeholder 2"/>
          <p:cNvSpPr>
            <a:spLocks noGrp="1"/>
          </p:cNvSpPr>
          <p:nvPr>
            <p:ph idx="1"/>
          </p:nvPr>
        </p:nvSpPr>
        <p:spPr/>
        <p:txBody>
          <a:bodyPr/>
          <a:lstStyle/>
          <a:p>
            <a:pPr>
              <a:buFont typeface="Wingdings" panose="05000000000000000000" pitchFamily="2" charset="2"/>
              <a:buChar char="q"/>
            </a:pPr>
            <a:r>
              <a:rPr lang="en-US" sz="1400" dirty="0" err="1">
                <a:latin typeface="EYInterstate Light" panose="02000506000000020004" pitchFamily="2" charset="0"/>
              </a:rPr>
              <a:t>Obiettivi</a:t>
            </a:r>
            <a:r>
              <a:rPr lang="en-US" sz="1400" dirty="0">
                <a:latin typeface="EYInterstate Light" panose="02000506000000020004" pitchFamily="2" charset="0"/>
              </a:rPr>
              <a:t> </a:t>
            </a:r>
            <a:r>
              <a:rPr lang="en-US" sz="1400" dirty="0" err="1">
                <a:latin typeface="EYInterstate Light" panose="02000506000000020004" pitchFamily="2" charset="0"/>
              </a:rPr>
              <a:t>della</a:t>
            </a:r>
            <a:r>
              <a:rPr lang="en-US" sz="1400" dirty="0">
                <a:latin typeface="EYInterstate Light" panose="02000506000000020004" pitchFamily="2" charset="0"/>
              </a:rPr>
              <a:t> </a:t>
            </a:r>
            <a:r>
              <a:rPr lang="en-US" sz="1400" dirty="0" err="1">
                <a:latin typeface="EYInterstate Light" panose="02000506000000020004" pitchFamily="2" charset="0"/>
              </a:rPr>
              <a:t>revisione</a:t>
            </a:r>
            <a:endParaRPr lang="en-US" sz="1400" dirty="0">
              <a:latin typeface="EYInterstate Light" panose="02000506000000020004" pitchFamily="2" charset="0"/>
            </a:endParaRPr>
          </a:p>
          <a:p>
            <a:pPr>
              <a:buFont typeface="Wingdings" panose="05000000000000000000" pitchFamily="2" charset="2"/>
              <a:buChar char="q"/>
            </a:pPr>
            <a:r>
              <a:rPr lang="en-US" sz="1400" dirty="0" err="1">
                <a:latin typeface="EYInterstate Light" panose="02000506000000020004" pitchFamily="2" charset="0"/>
              </a:rPr>
              <a:t>L’indipendenza</a:t>
            </a:r>
            <a:r>
              <a:rPr lang="en-US" sz="1400" dirty="0">
                <a:latin typeface="EYInterstate Light" panose="02000506000000020004" pitchFamily="2" charset="0"/>
              </a:rPr>
              <a:t> del </a:t>
            </a:r>
            <a:r>
              <a:rPr lang="en-US" sz="1400" dirty="0" err="1">
                <a:latin typeface="EYInterstate Light" panose="02000506000000020004" pitchFamily="2" charset="0"/>
              </a:rPr>
              <a:t>revisore</a:t>
            </a:r>
            <a:endParaRPr lang="en-US" sz="1400" dirty="0">
              <a:latin typeface="EYInterstate Light" panose="02000506000000020004" pitchFamily="2" charset="0"/>
            </a:endParaRPr>
          </a:p>
          <a:p>
            <a:pPr>
              <a:buFont typeface="Wingdings" panose="05000000000000000000" pitchFamily="2" charset="2"/>
              <a:buChar char="q"/>
            </a:pPr>
            <a:r>
              <a:rPr lang="en-US" sz="1400" dirty="0">
                <a:latin typeface="EYInterstate Light" panose="02000506000000020004" pitchFamily="2" charset="0"/>
              </a:rPr>
              <a:t>Lo </a:t>
            </a:r>
            <a:r>
              <a:rPr lang="en-US" sz="1400" dirty="0" err="1">
                <a:latin typeface="EYInterstate Light" panose="02000506000000020004" pitchFamily="2" charset="0"/>
              </a:rPr>
              <a:t>scettiscismo</a:t>
            </a:r>
            <a:r>
              <a:rPr lang="en-US" sz="1400" dirty="0">
                <a:latin typeface="EYInterstate Light" panose="02000506000000020004" pitchFamily="2" charset="0"/>
              </a:rPr>
              <a:t> </a:t>
            </a:r>
            <a:r>
              <a:rPr lang="en-US" sz="1400" dirty="0" err="1">
                <a:latin typeface="EYInterstate Light" panose="02000506000000020004" pitchFamily="2" charset="0"/>
              </a:rPr>
              <a:t>professionale</a:t>
            </a:r>
            <a:endParaRPr lang="en-US" sz="1400" dirty="0">
              <a:latin typeface="EYInterstate Light" panose="02000506000000020004" pitchFamily="2" charset="0"/>
            </a:endParaRPr>
          </a:p>
          <a:p>
            <a:pPr>
              <a:buFont typeface="Wingdings" panose="05000000000000000000" pitchFamily="2" charset="2"/>
              <a:buChar char="q"/>
            </a:pPr>
            <a:r>
              <a:rPr lang="en-US" sz="1400" dirty="0" err="1">
                <a:latin typeface="EYInterstate Light" panose="02000506000000020004" pitchFamily="2" charset="0"/>
              </a:rPr>
              <a:t>Attività</a:t>
            </a:r>
            <a:r>
              <a:rPr lang="en-US" sz="1400" dirty="0">
                <a:latin typeface="EYInterstate Light" panose="02000506000000020004" pitchFamily="2" charset="0"/>
              </a:rPr>
              <a:t> </a:t>
            </a:r>
            <a:r>
              <a:rPr lang="en-US" sz="1400" dirty="0" err="1">
                <a:latin typeface="EYInterstate Light" panose="02000506000000020004" pitchFamily="2" charset="0"/>
              </a:rPr>
              <a:t>preliminari</a:t>
            </a:r>
            <a:r>
              <a:rPr lang="en-US" sz="1400" dirty="0">
                <a:latin typeface="EYInterstate Light" panose="02000506000000020004" pitchFamily="2" charset="0"/>
              </a:rPr>
              <a:t> </a:t>
            </a:r>
            <a:r>
              <a:rPr lang="en-US" sz="1400" dirty="0" err="1">
                <a:latin typeface="EYInterstate Light" panose="02000506000000020004" pitchFamily="2" charset="0"/>
              </a:rPr>
              <a:t>all’accettazione</a:t>
            </a:r>
            <a:r>
              <a:rPr lang="en-US" sz="1400" dirty="0">
                <a:latin typeface="EYInterstate Light" panose="02000506000000020004" pitchFamily="2" charset="0"/>
              </a:rPr>
              <a:t>/</a:t>
            </a:r>
            <a:r>
              <a:rPr lang="en-US" sz="1400" dirty="0" err="1">
                <a:latin typeface="EYInterstate Light" panose="02000506000000020004" pitchFamily="2" charset="0"/>
              </a:rPr>
              <a:t>continuazione</a:t>
            </a:r>
            <a:r>
              <a:rPr lang="en-US" sz="1400" dirty="0">
                <a:latin typeface="EYInterstate Light" panose="02000506000000020004" pitchFamily="2" charset="0"/>
              </a:rPr>
              <a:t> </a:t>
            </a:r>
            <a:r>
              <a:rPr lang="en-US" sz="1400" dirty="0" err="1">
                <a:latin typeface="EYInterstate Light" panose="02000506000000020004" pitchFamily="2" charset="0"/>
              </a:rPr>
              <a:t>dell’incarico</a:t>
            </a:r>
            <a:endParaRPr lang="en-US" sz="1400" dirty="0">
              <a:latin typeface="EYInterstate Light" panose="02000506000000020004" pitchFamily="2" charset="0"/>
            </a:endParaRPr>
          </a:p>
          <a:p>
            <a:pPr>
              <a:buFont typeface="Wingdings" panose="05000000000000000000" pitchFamily="2" charset="2"/>
              <a:buChar char="q"/>
            </a:pPr>
            <a:r>
              <a:rPr lang="it-IT" sz="1400" dirty="0">
                <a:latin typeface="EYInterstate Light" panose="02000506000000020004" pitchFamily="2" charset="0"/>
              </a:rPr>
              <a:t>La pianificazione dell’attività di revisione</a:t>
            </a:r>
          </a:p>
          <a:p>
            <a:pPr>
              <a:buFont typeface="Wingdings" panose="05000000000000000000" pitchFamily="2" charset="2"/>
              <a:buChar char="q"/>
            </a:pPr>
            <a:r>
              <a:rPr lang="it-IT" sz="1400" dirty="0">
                <a:latin typeface="EYInterstate Light" panose="02000506000000020004" pitchFamily="2" charset="0"/>
              </a:rPr>
              <a:t>La documentazione del lavoro di revisione</a:t>
            </a:r>
          </a:p>
          <a:p>
            <a:pPr>
              <a:buFont typeface="Wingdings" panose="05000000000000000000" pitchFamily="2" charset="2"/>
              <a:buChar char="q"/>
            </a:pPr>
            <a:r>
              <a:rPr lang="it-IT" sz="1400" dirty="0">
                <a:latin typeface="EYInterstate Light" panose="02000506000000020004" pitchFamily="2" charset="0"/>
              </a:rPr>
              <a:t>La comprensione dell’impresa e del contesto in cui opera</a:t>
            </a:r>
          </a:p>
          <a:p>
            <a:pPr>
              <a:buFont typeface="Wingdings" panose="05000000000000000000" pitchFamily="2" charset="2"/>
              <a:buChar char="q"/>
            </a:pPr>
            <a:r>
              <a:rPr lang="it-IT" sz="1400" dirty="0">
                <a:latin typeface="EYInterstate Light" panose="02000506000000020004" pitchFamily="2" charset="0"/>
              </a:rPr>
              <a:t>La valutazione del sistema di controllo interno</a:t>
            </a:r>
          </a:p>
          <a:p>
            <a:pPr>
              <a:buFont typeface="Wingdings" panose="05000000000000000000" pitchFamily="2" charset="2"/>
              <a:buChar char="q"/>
            </a:pPr>
            <a:r>
              <a:rPr lang="it-IT" sz="1400" dirty="0">
                <a:latin typeface="EYInterstate Light" panose="02000506000000020004" pitchFamily="2" charset="0"/>
              </a:rPr>
              <a:t>La determinazione della significatività e il suo utilizzo nell’iter della revisione</a:t>
            </a:r>
          </a:p>
          <a:p>
            <a:pPr>
              <a:buFont typeface="Wingdings" panose="05000000000000000000" pitchFamily="2" charset="2"/>
              <a:buChar char="q"/>
            </a:pPr>
            <a:r>
              <a:rPr lang="it-IT" sz="1400" dirty="0">
                <a:latin typeface="EYInterstate Light" panose="02000506000000020004" pitchFamily="2" charset="0"/>
              </a:rPr>
              <a:t>Le risposte del revisore ai rischi identificati e valutati</a:t>
            </a:r>
          </a:p>
          <a:p>
            <a:pPr marL="813816" lvl="1" indent="-457200">
              <a:buFont typeface="+mj-lt"/>
              <a:buAutoNum type="romanUcPeriod"/>
            </a:pPr>
            <a:endParaRPr lang="en-US" sz="1600" dirty="0"/>
          </a:p>
          <a:p>
            <a:pPr marL="457200" indent="-457200">
              <a:buFont typeface="+mj-lt"/>
              <a:buAutoNum type="arabicParenR"/>
            </a:pPr>
            <a:endParaRPr lang="en-US" dirty="0"/>
          </a:p>
          <a:p>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9116" y="3986074"/>
            <a:ext cx="3484687" cy="2264341"/>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 </a:t>
            </a:r>
            <a:r>
              <a:rPr lang="en-US" dirty="0" err="1"/>
              <a:t>determinazione</a:t>
            </a:r>
            <a:r>
              <a:rPr lang="en-US" dirty="0"/>
              <a:t> </a:t>
            </a:r>
            <a:r>
              <a:rPr lang="en-US" dirty="0" err="1"/>
              <a:t>della</a:t>
            </a:r>
            <a:r>
              <a:rPr lang="en-US" dirty="0"/>
              <a:t> </a:t>
            </a:r>
            <a:r>
              <a:rPr lang="en-US" dirty="0" err="1"/>
              <a:t>significatività</a:t>
            </a:r>
            <a:r>
              <a:rPr lang="en-US" dirty="0"/>
              <a:t> (2/2)</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Come calcolare la significatività ed usarla   </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11304"/>
            <a:ext cx="10978515" cy="4700016"/>
          </a:xfrm>
        </p:spPr>
        <p:txBody>
          <a:bodyPr/>
          <a:lstStyle/>
          <a:p>
            <a:r>
              <a:rPr lang="it-IT" sz="1400" dirty="0">
                <a:latin typeface="EYInterstate Light" panose="02000506000000020004" pitchFamily="2" charset="0"/>
              </a:rPr>
              <a:t>La determinazione della significatività implica l’esercizio del giudizio professionale. Come punto di partenza nella determinazione della significatività per il bilancio nel suo complesso, viene spesso applicata una percentuale ad un valore di riferimento prescelto.</a:t>
            </a:r>
          </a:p>
          <a:p>
            <a:r>
              <a:rPr lang="it-IT" sz="1400" dirty="0">
                <a:latin typeface="EYInterstate Light" panose="02000506000000020004" pitchFamily="2" charset="0"/>
              </a:rPr>
              <a:t>I valori di riferimento che possono risultare appropriati, in relazione alle circostanze dell’impresa. Esempi possono essere il reddito ante imposte, i ricavi totali, l’utile lordo e i costi totali, il totale del patrimonio netto ovvero il valore dell’attivo netto. L’utile prima delle imposte è spesso utilizzato per le imprese con fini di lucro. La scelta dipende dagli utilizzatori del bilancio. </a:t>
            </a:r>
          </a:p>
          <a:p>
            <a:endParaRPr lang="it-IT" sz="1400" dirty="0">
              <a:latin typeface="EYInterstate Light" panose="02000506000000020004" pitchFamily="2" charset="0"/>
            </a:endParaRPr>
          </a:p>
          <a:p>
            <a:r>
              <a:rPr lang="it-IT" sz="1400" dirty="0">
                <a:latin typeface="EYInterstate Light" panose="02000506000000020004" pitchFamily="2" charset="0"/>
              </a:rPr>
              <a:t>La determinazione di una percentuale da applicare ad un valore di riferimento prescelto implica l’esercizio del giudizio professionale. Esiste una relazione tra la percentuale applicata dal revisore ed il valore di riferimento prescelto, tale che, ad esempio, la percentuale applicata agli utili ante imposte sarà di norma più elevata rispetto alla percentuale applicata ai ricavi totali. Per esempio, il revisore può considerare che il </a:t>
            </a:r>
            <a:r>
              <a:rPr lang="it-IT" sz="1400" b="1" i="1" u="sng" dirty="0">
                <a:latin typeface="EYInterstate Light" panose="02000506000000020004" pitchFamily="2" charset="0"/>
              </a:rPr>
              <a:t>cinque percento dell’utile ante imposte</a:t>
            </a:r>
            <a:r>
              <a:rPr lang="it-IT" sz="1400" dirty="0">
                <a:latin typeface="EYInterstate Light" panose="02000506000000020004" pitchFamily="2" charset="0"/>
              </a:rPr>
              <a:t> sia appropriato per un’impresa con fini di lucro operante nel settore manifatturiero, mentre per un’impresa senza scopo di lucro egli può considerare appropriato l’un percento dei ricavi totali o dei costi totali. Comunque, a seconda delle circostanze, possono ritenersi appropriate percentuali maggiori o </a:t>
            </a:r>
            <a:r>
              <a:rPr lang="en-US" sz="1400" dirty="0" err="1">
                <a:latin typeface="EYInterstate Light" panose="02000506000000020004" pitchFamily="2" charset="0"/>
              </a:rPr>
              <a:t>minori</a:t>
            </a:r>
            <a:r>
              <a:rPr lang="en-US" sz="1400" dirty="0">
                <a:latin typeface="EYInterstate Light" panose="02000506000000020004" pitchFamily="2" charset="0"/>
              </a:rPr>
              <a:t>.</a:t>
            </a:r>
          </a:p>
          <a:p>
            <a:endParaRPr lang="it-IT" sz="1400" dirty="0">
              <a:latin typeface="EYInterstate Light" panose="02000506000000020004" pitchFamily="2" charset="0"/>
            </a:endParaRPr>
          </a:p>
          <a:p>
            <a:r>
              <a:rPr lang="it-IT" sz="1400" dirty="0">
                <a:latin typeface="EYInterstate Light" panose="02000506000000020004" pitchFamily="2" charset="0"/>
              </a:rPr>
              <a:t>La significatività operativa per la revisione (che, come definita, è rappresentata da uno o più importi) è determinata per ridurre ad un livello appropriatamente basso la probabilità che l’insieme degli errori non corretti e non individuati nel bilancio superi la significatività per il bilancio nel suo complesso. Analogamente, la significatività operativa per la revisione, relativa ad un livello di significatività stabilito per una particolare classe di operazioni, saldo contabile o informativa, è determinata per ridurre ad un livello appropriatamente basso la probabilità che l’insieme degli errori non corretti e non individuati in quella particolare classe di operazioni, saldo contabile o informativa superi il relativo livello di significatività. La determinazione della significatività operativa per la revisione non è un semplice calcolo meccanico e richiede l’esercizio del giudizio professionale.</a:t>
            </a:r>
          </a:p>
          <a:p>
            <a:endParaRPr lang="it-IT" sz="1400" dirty="0">
              <a:latin typeface="EYInterstate Light" panose="02000506000000020004" pitchFamily="2" charset="0"/>
            </a:endParaRPr>
          </a:p>
        </p:txBody>
      </p:sp>
    </p:spTree>
    <p:extLst>
      <p:ext uri="{BB962C8B-B14F-4D97-AF65-F5344CB8AC3E}">
        <p14:creationId xmlns:p14="http://schemas.microsoft.com/office/powerpoint/2010/main" val="33121491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latin typeface="+mj-lt"/>
              </a:rPr>
              <a:t>Le risposte del revisore ai rischi identificati e valutati</a:t>
            </a:r>
            <a:endParaRPr lang="en-GB" dirty="0">
              <a:latin typeface="+mj-lt"/>
            </a:endParaRPr>
          </a:p>
        </p:txBody>
      </p:sp>
      <p:sp>
        <p:nvSpPr>
          <p:cNvPr id="23" name="TextBox 22"/>
          <p:cNvSpPr txBox="1"/>
          <p:nvPr/>
        </p:nvSpPr>
        <p:spPr>
          <a:xfrm>
            <a:off x="609917" y="495300"/>
            <a:ext cx="10124757"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Le procedure da svolgere per fronteggiare i rischi – Procedure </a:t>
            </a:r>
            <a:r>
              <a:rPr lang="it-IT" sz="2000" b="1">
                <a:solidFill>
                  <a:schemeClr val="tx2">
                    <a:lumMod val="50000"/>
                  </a:schemeClr>
                </a:solidFill>
                <a:ea typeface="+mj-ea"/>
                <a:cs typeface="Arial" pitchFamily="34" charset="0"/>
              </a:rPr>
              <a:t>di conformità   </a:t>
            </a:r>
            <a:r>
              <a:rPr lang="it-IT" sz="3000" b="1">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206529"/>
            <a:ext cx="10978515" cy="4700016"/>
          </a:xfrm>
        </p:spPr>
        <p:txBody>
          <a:bodyPr/>
          <a:lstStyle/>
          <a:p>
            <a:r>
              <a:rPr lang="it-IT" sz="1400" dirty="0">
                <a:latin typeface="EYInterstate Light" panose="02000506000000020004" pitchFamily="2" charset="0"/>
              </a:rPr>
              <a:t>ISA ITALIA 330 – LE RISPOSTE DEL REVISORE AI RISCHI IDENTIFICATI E VALUTATI</a:t>
            </a:r>
          </a:p>
          <a:p>
            <a:endParaRPr lang="it-IT" sz="1400" dirty="0">
              <a:latin typeface="EYInterstate Light" panose="02000506000000020004" pitchFamily="2" charset="0"/>
            </a:endParaRPr>
          </a:p>
          <a:p>
            <a:r>
              <a:rPr lang="it-IT" sz="1200" dirty="0">
                <a:latin typeface="EYInterstate Light" panose="02000506000000020004" pitchFamily="2" charset="0"/>
              </a:rPr>
              <a:t>5. Il revisore deve definire e porre in essere le risposte generali di revisione per fronteggiare i rischi identificati e valutati di errori significativi a livello di bilancio </a:t>
            </a:r>
          </a:p>
          <a:p>
            <a:endParaRPr lang="it-IT" sz="1200" dirty="0">
              <a:latin typeface="EYInterstate Light" panose="02000506000000020004" pitchFamily="2" charset="0"/>
            </a:endParaRPr>
          </a:p>
          <a:p>
            <a:r>
              <a:rPr lang="it-IT" sz="1200" dirty="0">
                <a:latin typeface="EYInterstate Light" panose="02000506000000020004" pitchFamily="2" charset="0"/>
              </a:rPr>
              <a:t>6. Il revisore deve definire svolgere procedure conseguenti la cui natura, tempistica ed estensione sono determinate in base ed in risposta ai rischi identificati e valutati di errori significativi a livello di asserzioni</a:t>
            </a:r>
          </a:p>
          <a:p>
            <a:endParaRPr lang="it-IT" sz="1200" dirty="0">
              <a:latin typeface="EYInterstate Light" panose="02000506000000020004" pitchFamily="2" charset="0"/>
            </a:endParaRPr>
          </a:p>
          <a:p>
            <a:r>
              <a:rPr lang="it-IT" sz="1200" dirty="0">
                <a:latin typeface="EYInterstate Light" panose="02000506000000020004" pitchFamily="2" charset="0"/>
              </a:rPr>
              <a:t>7. Nel definire le procedure di revisione conseguenti da svolgere, il revisore deve:</a:t>
            </a:r>
          </a:p>
          <a:p>
            <a:r>
              <a:rPr lang="it-IT" sz="1200" dirty="0">
                <a:latin typeface="EYInterstate Light" panose="02000506000000020004" pitchFamily="2" charset="0"/>
              </a:rPr>
              <a:t>	a)  considerare le ragioni alla base della valutazione del rischio di errori significativi a livello di asserzioni per ciascuna classe di operazioni, saldo 	contabile e informativa, incluso: i) la probabilità di errori significativi dovuti a caratteristiche particolari (ossia il rischio intrinseco); ii) se la 	valutazione del rischio tenga conto dei controlli pertinenti (ossia il rischio di controllo)</a:t>
            </a:r>
          </a:p>
          <a:p>
            <a:r>
              <a:rPr lang="it-IT" sz="1200" dirty="0">
                <a:latin typeface="EYInterstate Light" panose="02000506000000020004" pitchFamily="2" charset="0"/>
              </a:rPr>
              <a:t>	b) acquisire elementi probativi tanto più persuasivi quanto più alta sia la valutazione del rischio da parte del revisione </a:t>
            </a:r>
          </a:p>
          <a:p>
            <a:endParaRPr lang="it-IT" sz="1200" dirty="0">
              <a:latin typeface="EYInterstate Light" panose="02000506000000020004" pitchFamily="2" charset="0"/>
            </a:endParaRPr>
          </a:p>
          <a:p>
            <a:r>
              <a:rPr lang="it-IT" sz="1200" b="1" u="sng" dirty="0">
                <a:latin typeface="EYInterstate Light" panose="02000506000000020004" pitchFamily="2" charset="0"/>
              </a:rPr>
              <a:t>Procedure di conformità</a:t>
            </a:r>
          </a:p>
          <a:p>
            <a:r>
              <a:rPr lang="it-IT" sz="1200" dirty="0">
                <a:latin typeface="EYInterstate Light" panose="02000506000000020004" pitchFamily="2" charset="0"/>
              </a:rPr>
              <a:t>Possono essere effettuate quando:</a:t>
            </a:r>
          </a:p>
          <a:p>
            <a:r>
              <a:rPr lang="it-IT" sz="1200" dirty="0">
                <a:latin typeface="EYInterstate Light" panose="02000506000000020004" pitchFamily="2" charset="0"/>
              </a:rPr>
              <a:t>	1. si presuppone che il sistema di controllo interna sia efficace;</a:t>
            </a:r>
          </a:p>
          <a:p>
            <a:r>
              <a:rPr lang="it-IT" sz="1200" dirty="0">
                <a:latin typeface="EYInterstate Light" panose="02000506000000020004" pitchFamily="2" charset="0"/>
              </a:rPr>
              <a:t>	2. le procedure di validità non possano fornire, da sole elementi probativi sufficienti e appropriati a livello di asserzione</a:t>
            </a:r>
          </a:p>
          <a:p>
            <a:endParaRPr lang="it-IT" sz="1200" dirty="0">
              <a:latin typeface="EYInterstate Light" panose="02000506000000020004" pitchFamily="2" charset="0"/>
            </a:endParaRPr>
          </a:p>
          <a:p>
            <a:r>
              <a:rPr lang="it-IT" sz="1200" dirty="0">
                <a:latin typeface="EYInterstate Light" panose="02000506000000020004" pitchFamily="2" charset="0"/>
              </a:rPr>
              <a:t>Nel svolgere le procedure di conformità, il revisore deve svolgere altre procedure di revisione in particolar modo comprensione di come i controlli vengono effettuati e da chi</a:t>
            </a:r>
          </a:p>
          <a:p>
            <a:endParaRPr lang="it-IT" sz="1200" dirty="0">
              <a:latin typeface="EYInterstate Light" panose="02000506000000020004" pitchFamily="2" charset="0"/>
            </a:endParaRPr>
          </a:p>
          <a:p>
            <a:r>
              <a:rPr lang="it-IT" sz="1200" dirty="0">
                <a:latin typeface="EYInterstate Light" panose="02000506000000020004" pitchFamily="2" charset="0"/>
              </a:rPr>
              <a:t>Le procedure di conformità possono essere effettuati ad una data intermedia ma devono essere acquisiti elementi probativi su: i) cambiamenti significativi relativi a tali controlli, successivi al periodo intermedio; ii) determinare gli ulteriori elementi probativi da acquisire nel periodo rimanente</a:t>
            </a:r>
          </a:p>
          <a:p>
            <a:endParaRPr lang="it-IT" sz="1200" dirty="0">
              <a:latin typeface="EYInterstate Light" panose="02000506000000020004" pitchFamily="2" charset="0"/>
            </a:endParaRPr>
          </a:p>
          <a:p>
            <a:r>
              <a:rPr lang="it-IT" sz="1200" dirty="0">
                <a:latin typeface="EYInterstate Light" panose="02000506000000020004" pitchFamily="2" charset="0"/>
              </a:rPr>
              <a:t> In incarichi pluriennali si può decidere di fare affidamento ad elementi probativi acquisiti durante precedenti revisioni ma è necessario comprendere se il sistema di controllo interno della società non ha subito modifiche così come i rischi (non si può fare per controlli che mitigano rischi significativi).</a:t>
            </a:r>
            <a:endParaRPr lang="it-IT" sz="1400" dirty="0">
              <a:latin typeface="EYInterstate Light" panose="02000506000000020004" pitchFamily="2" charset="0"/>
            </a:endParaRPr>
          </a:p>
        </p:txBody>
      </p:sp>
    </p:spTree>
    <p:extLst>
      <p:ext uri="{BB962C8B-B14F-4D97-AF65-F5344CB8AC3E}">
        <p14:creationId xmlns:p14="http://schemas.microsoft.com/office/powerpoint/2010/main" val="26822401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latin typeface="+mj-lt"/>
              </a:rPr>
              <a:t>Le risposte del revisore ai rischi identificati e valutati</a:t>
            </a:r>
            <a:endParaRPr lang="en-GB" dirty="0">
              <a:latin typeface="+mj-lt"/>
            </a:endParaRPr>
          </a:p>
        </p:txBody>
      </p:sp>
      <p:sp>
        <p:nvSpPr>
          <p:cNvPr id="23" name="TextBox 22"/>
          <p:cNvSpPr txBox="1"/>
          <p:nvPr/>
        </p:nvSpPr>
        <p:spPr>
          <a:xfrm>
            <a:off x="609917" y="495300"/>
            <a:ext cx="11448733"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Le procedure da svolgere per fronteggiare i rischi – Procedure di validità </a:t>
            </a:r>
            <a:r>
              <a:rPr lang="it-IT" sz="2000" b="1">
                <a:solidFill>
                  <a:schemeClr val="tx2">
                    <a:lumMod val="50000"/>
                  </a:schemeClr>
                </a:solidFill>
                <a:ea typeface="+mj-ea"/>
                <a:cs typeface="Arial" pitchFamily="34" charset="0"/>
              </a:rPr>
              <a:t>e Conclusioni  </a:t>
            </a:r>
            <a:r>
              <a:rPr lang="it-IT" sz="3000" b="1">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149379"/>
            <a:ext cx="10978515" cy="4700016"/>
          </a:xfrm>
        </p:spPr>
        <p:txBody>
          <a:bodyPr/>
          <a:lstStyle/>
          <a:p>
            <a:r>
              <a:rPr lang="it-IT" sz="1200" b="1" u="sng" dirty="0">
                <a:latin typeface="EYInterstate Light" panose="02000506000000020004" pitchFamily="2" charset="0"/>
              </a:rPr>
              <a:t>Procedure di validità</a:t>
            </a:r>
          </a:p>
          <a:p>
            <a:r>
              <a:rPr lang="it-IT" sz="1200" dirty="0">
                <a:latin typeface="EYInterstate Light" panose="02000506000000020004" pitchFamily="2" charset="0"/>
              </a:rPr>
              <a:t>Devono essere sempre effettuate, decidendo se utilizzare in prima istanza le conferme esterne.</a:t>
            </a:r>
          </a:p>
          <a:p>
            <a:endParaRPr lang="it-IT" sz="1200" dirty="0">
              <a:latin typeface="EYInterstate Light" panose="02000506000000020004" pitchFamily="2" charset="0"/>
            </a:endParaRPr>
          </a:p>
          <a:p>
            <a:r>
              <a:rPr lang="it-IT" sz="1200" dirty="0">
                <a:latin typeface="EYInterstate Light" panose="02000506000000020004" pitchFamily="2" charset="0"/>
              </a:rPr>
              <a:t>Le procedure di validità relative alla fase di chiusura devono sempre tenere considerazione dei seguenti aspetti:</a:t>
            </a:r>
          </a:p>
          <a:p>
            <a:r>
              <a:rPr lang="it-IT" sz="1200" dirty="0">
                <a:latin typeface="EYInterstate Light" panose="02000506000000020004" pitchFamily="2" charset="0"/>
              </a:rPr>
              <a:t>	1. il controllo della corrispondenza o la riconciliazione del bilancio con le sottostanti registrazioni contabili;</a:t>
            </a:r>
          </a:p>
          <a:p>
            <a:r>
              <a:rPr lang="it-IT" sz="1200" dirty="0">
                <a:latin typeface="EYInterstate Light" panose="02000506000000020004" pitchFamily="2" charset="0"/>
              </a:rPr>
              <a:t>	2. l’esame delle scritture contabili e delle altre rettifiche significative effettuate in fase di redazione del bilancio.</a:t>
            </a:r>
          </a:p>
          <a:p>
            <a:endParaRPr lang="it-IT" sz="1200" dirty="0">
              <a:latin typeface="EYInterstate Light" panose="02000506000000020004" pitchFamily="2" charset="0"/>
            </a:endParaRPr>
          </a:p>
          <a:p>
            <a:r>
              <a:rPr lang="it-IT" sz="1200" dirty="0">
                <a:latin typeface="EYInterstate Light" panose="02000506000000020004" pitchFamily="2" charset="0"/>
              </a:rPr>
              <a:t>In merito ai rischi significativi è necessario adottare delle procedure di validità specifiche per tali rischi. </a:t>
            </a:r>
          </a:p>
          <a:p>
            <a:endParaRPr lang="it-IT" sz="1200" dirty="0">
              <a:latin typeface="EYInterstate Light" panose="02000506000000020004" pitchFamily="2" charset="0"/>
            </a:endParaRPr>
          </a:p>
          <a:p>
            <a:r>
              <a:rPr lang="it-IT" sz="1200" dirty="0">
                <a:latin typeface="EYInterstate Light" panose="02000506000000020004" pitchFamily="2" charset="0"/>
              </a:rPr>
              <a:t>Le procedure di validità possono essere effettuate ad una data intermedia ma il revisore deve coprire il restante periodo svolgendo:</a:t>
            </a:r>
          </a:p>
          <a:p>
            <a:r>
              <a:rPr lang="it-IT" sz="1200" dirty="0">
                <a:latin typeface="EYInterstate Light" panose="02000506000000020004" pitchFamily="2" charset="0"/>
              </a:rPr>
              <a:t>	a. procedure di validità in combinazione con procedure di conformità per il periodo intercorrente;</a:t>
            </a:r>
          </a:p>
          <a:p>
            <a:r>
              <a:rPr lang="it-IT" sz="1200" dirty="0">
                <a:latin typeface="EYInterstate Light" panose="02000506000000020004" pitchFamily="2" charset="0"/>
              </a:rPr>
              <a:t>	b. esclusivamente procedure di validità conseguenti, se il revisore le ritiene sufficienti. </a:t>
            </a:r>
          </a:p>
          <a:p>
            <a:endParaRPr lang="it-IT" sz="1200" dirty="0">
              <a:latin typeface="EYInterstate Light" panose="02000506000000020004" pitchFamily="2" charset="0"/>
            </a:endParaRPr>
          </a:p>
          <a:p>
            <a:r>
              <a:rPr lang="it-IT" sz="1200" dirty="0">
                <a:latin typeface="EYInterstate Light" panose="02000506000000020004" pitchFamily="2" charset="0"/>
              </a:rPr>
              <a:t>Nel caso siano individuati ad una data intermedia errori non previsti al momento della valutazione dei rischi di errori significativi, il revisore deve valutare se sia necessario modificare la relativa valutazione del rischio, nonché natura, tempistica ed estensione delle procedure di validità pianificata.</a:t>
            </a:r>
          </a:p>
          <a:p>
            <a:endParaRPr lang="it-IT" sz="1200" dirty="0">
              <a:latin typeface="EYInterstate Light" panose="02000506000000020004" pitchFamily="2" charset="0"/>
            </a:endParaRPr>
          </a:p>
          <a:p>
            <a:r>
              <a:rPr lang="it-IT" sz="1200" b="1" dirty="0">
                <a:latin typeface="EYInterstate Light" panose="02000506000000020004" pitchFamily="2" charset="0"/>
              </a:rPr>
              <a:t>Adeguatezza della presentazione e dell’informativa di bilancio</a:t>
            </a:r>
          </a:p>
          <a:p>
            <a:r>
              <a:rPr lang="it-IT" sz="1200" dirty="0">
                <a:latin typeface="EYInterstate Light" panose="02000506000000020004" pitchFamily="2" charset="0"/>
              </a:rPr>
              <a:t>Il revisore deve svolgere apposite procedure volte a valutare se la presentazione del bilancio nel suo complesso, inclusa la relativa informativa, sia conforme al quadro normativo di riferimento sull’informazione finanziaria.</a:t>
            </a:r>
          </a:p>
          <a:p>
            <a:endParaRPr lang="it-IT" sz="1200" dirty="0">
              <a:latin typeface="EYInterstate Light" panose="02000506000000020004" pitchFamily="2" charset="0"/>
            </a:endParaRPr>
          </a:p>
          <a:p>
            <a:r>
              <a:rPr lang="it-IT" sz="1200" b="1" dirty="0">
                <a:latin typeface="EYInterstate Light" panose="02000506000000020004" pitchFamily="2" charset="0"/>
              </a:rPr>
              <a:t>Valutazione della sufficienza e dell’appropriatezza degli elementi probativi</a:t>
            </a:r>
          </a:p>
          <a:p>
            <a:r>
              <a:rPr lang="it-IT" sz="1200" dirty="0">
                <a:latin typeface="EYInterstate Light" panose="02000506000000020004" pitchFamily="2" charset="0"/>
              </a:rPr>
              <a:t>Sulla base delle procedure svolte e degli elementi probativi acquisiti il revisore:</a:t>
            </a:r>
          </a:p>
          <a:p>
            <a:r>
              <a:rPr lang="it-IT" sz="1200" dirty="0">
                <a:latin typeface="EYInterstate Light" panose="02000506000000020004" pitchFamily="2" charset="0"/>
              </a:rPr>
              <a:t>	1. valutare se la valutazione dei rischi di errori significativi a livello di asserzioni continui ad essere appropriata;</a:t>
            </a:r>
          </a:p>
          <a:p>
            <a:r>
              <a:rPr lang="it-IT" sz="1200" dirty="0">
                <a:latin typeface="EYInterstate Light" panose="02000506000000020004" pitchFamily="2" charset="0"/>
              </a:rPr>
              <a:t>	2. Concludere relativamente all’acquisizione di tutti gli elementi probativi sufficienti e appropriati;</a:t>
            </a:r>
          </a:p>
          <a:p>
            <a:r>
              <a:rPr lang="it-IT" sz="1200" dirty="0">
                <a:latin typeface="EYInterstate Light" panose="02000506000000020004" pitchFamily="2" charset="0"/>
              </a:rPr>
              <a:t>Laddove non si fosse in grado di acquisire adeguati elementi probativi, il revisore deve esprimere un giudizio con rilievi o dichiarare l’impossibilità di esprimere un giudizio sul bilancio.</a:t>
            </a:r>
          </a:p>
          <a:p>
            <a:endParaRPr lang="it-IT" sz="1200" dirty="0">
              <a:latin typeface="EYInterstate Light" panose="02000506000000020004" pitchFamily="2" charset="0"/>
            </a:endParaRPr>
          </a:p>
          <a:p>
            <a:r>
              <a:rPr lang="it-IT" sz="1200" b="1" dirty="0">
                <a:latin typeface="EYInterstate Light" panose="02000506000000020004" pitchFamily="2" charset="0"/>
              </a:rPr>
              <a:t>Tutto il processo di revisione deve essere ampiamente documentato.</a:t>
            </a:r>
          </a:p>
        </p:txBody>
      </p:sp>
    </p:spTree>
    <p:extLst>
      <p:ext uri="{BB962C8B-B14F-4D97-AF65-F5344CB8AC3E}">
        <p14:creationId xmlns:p14="http://schemas.microsoft.com/office/powerpoint/2010/main" val="21945500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Q&amp;A</a:t>
            </a:r>
            <a:br>
              <a:rPr lang="en-US" dirty="0"/>
            </a:br>
            <a:endParaRPr lang="en-US" dirty="0"/>
          </a:p>
        </p:txBody>
      </p:sp>
      <p:sp>
        <p:nvSpPr>
          <p:cNvPr id="6" name="Content Placeholder 2"/>
          <p:cNvSpPr txBox="1">
            <a:spLocks/>
          </p:cNvSpPr>
          <p:nvPr/>
        </p:nvSpPr>
        <p:spPr>
          <a:xfrm>
            <a:off x="609918" y="1425600"/>
            <a:ext cx="10978515" cy="4700016"/>
          </a:xfrm>
          <a:prstGeom prst="rect">
            <a:avLst/>
          </a:prstGeom>
        </p:spPr>
        <p:txBody>
          <a:bodyPr/>
          <a:lstStyle>
            <a:lvl1pPr marL="356616" indent="-356616"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mn-cs"/>
              </a:defRPr>
            </a:lvl1pPr>
            <a:lvl2pPr marL="713232" indent="-356616"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mn-cs"/>
              </a:defRPr>
            </a:lvl2pPr>
            <a:lvl3pPr marL="1069848" indent="-356616"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mn-cs"/>
              </a:defRPr>
            </a:lvl3pPr>
            <a:lvl4pPr marL="1426464"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4pPr>
            <a:lvl5pPr marL="1783080" indent="-356616"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13816" lvl="1" indent="-457200">
              <a:buFont typeface="+mj-lt"/>
              <a:buAutoNum type="romanUcPeriod"/>
            </a:pPr>
            <a:endParaRPr lang="en-US" sz="1600" dirty="0"/>
          </a:p>
          <a:p>
            <a:pPr marL="813816" lvl="1" indent="-457200">
              <a:buFont typeface="+mj-lt"/>
              <a:buAutoNum type="romanUcPeriod"/>
            </a:pPr>
            <a:endParaRPr lang="en-US" sz="1600" dirty="0"/>
          </a:p>
          <a:p>
            <a:pPr marL="457200" indent="-457200">
              <a:buFont typeface="+mj-lt"/>
              <a:buAutoNum type="arabicParenR"/>
            </a:pPr>
            <a:endParaRPr lang="en-US" dirty="0"/>
          </a:p>
          <a:p>
            <a:endParaRPr lang="en-GB"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85505" y="1833658"/>
            <a:ext cx="2629562" cy="2660909"/>
          </a:xfrm>
          <a:prstGeom prst="rect">
            <a:avLst/>
          </a:prstGeom>
        </p:spPr>
      </p:pic>
    </p:spTree>
    <p:extLst>
      <p:ext uri="{BB962C8B-B14F-4D97-AF65-F5344CB8AC3E}">
        <p14:creationId xmlns:p14="http://schemas.microsoft.com/office/powerpoint/2010/main" val="2025328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Obiettivi</a:t>
            </a:r>
            <a:r>
              <a:rPr lang="en-US" dirty="0"/>
              <a:t> </a:t>
            </a:r>
            <a:r>
              <a:rPr lang="en-US" dirty="0" err="1"/>
              <a:t>della</a:t>
            </a:r>
            <a:r>
              <a:rPr lang="en-US" dirty="0"/>
              <a:t> </a:t>
            </a:r>
            <a:r>
              <a:rPr lang="en-US" dirty="0" err="1"/>
              <a:t>Revisione</a:t>
            </a:r>
            <a:endParaRPr lang="en-GB" dirty="0"/>
          </a:p>
        </p:txBody>
      </p:sp>
      <p:sp>
        <p:nvSpPr>
          <p:cNvPr id="23" name="TextBox 22"/>
          <p:cNvSpPr txBox="1"/>
          <p:nvPr/>
        </p:nvSpPr>
        <p:spPr>
          <a:xfrm>
            <a:off x="609918" y="495300"/>
            <a:ext cx="3628707"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Gli errori significativi</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p:txBody>
          <a:bodyPr/>
          <a:lstStyle/>
          <a:p>
            <a:r>
              <a:rPr lang="it-IT" sz="1400" dirty="0">
                <a:latin typeface="EYInterstate Light" panose="02000506000000020004" pitchFamily="2" charset="0"/>
              </a:rPr>
              <a:t>ISA ITALIA 200 – OBIETTIVI GENERALI DEL REVISORE INDIPENDENTE E SVOLGIMENTO DELLA REVISIONE CONTABILE IN CONFORMITÀ AI PRINCIPI DI REVISIONE INTERNAZIONALI </a:t>
            </a:r>
          </a:p>
          <a:p>
            <a:endParaRPr lang="it-IT" sz="1400" dirty="0">
              <a:latin typeface="EYInterstate Light" panose="02000506000000020004" pitchFamily="2" charset="0"/>
            </a:endParaRPr>
          </a:p>
          <a:p>
            <a:r>
              <a:rPr lang="it-IT" sz="1400" dirty="0">
                <a:latin typeface="EYInterstate Light" panose="02000506000000020004" pitchFamily="2" charset="0"/>
              </a:rPr>
              <a:t>11. Nello svolgimento della revisione contabile del bilancio, gli obiettivi generali del revisore (di seguito anche “obiettivi generali di revisione”) sono i seguenti: </a:t>
            </a:r>
          </a:p>
          <a:p>
            <a:r>
              <a:rPr lang="it-IT" sz="1400" dirty="0">
                <a:latin typeface="EYInterstate Light" panose="02000506000000020004" pitchFamily="2" charset="0"/>
              </a:rPr>
              <a:t>a) acquisire una ragionevole sicurezza che il bilancio nel suo complesso non contenga </a:t>
            </a:r>
            <a:r>
              <a:rPr lang="it-IT" sz="1400" b="1" i="1" u="sng" dirty="0">
                <a:latin typeface="EYInterstate Light" panose="02000506000000020004" pitchFamily="2" charset="0"/>
              </a:rPr>
              <a:t>errori significativi</a:t>
            </a:r>
            <a:r>
              <a:rPr lang="it-IT" sz="1400" dirty="0">
                <a:latin typeface="EYInterstate Light" panose="02000506000000020004" pitchFamily="2" charset="0"/>
              </a:rPr>
              <a:t>, dovuti a frodi o a comportamenti o eventi non intenzionali, che consenta quindi al revisore di esprimere un giudizio in merito al fatto se il bilancio sia redatto, </a:t>
            </a:r>
            <a:r>
              <a:rPr lang="it-IT" sz="1400" b="1" i="1" u="sng" dirty="0">
                <a:latin typeface="EYInterstate Light" panose="02000506000000020004" pitchFamily="2" charset="0"/>
              </a:rPr>
              <a:t>in tutti gli aspetti significativi</a:t>
            </a:r>
            <a:r>
              <a:rPr lang="it-IT" sz="1400" dirty="0">
                <a:latin typeface="EYInterstate Light" panose="02000506000000020004" pitchFamily="2" charset="0"/>
              </a:rPr>
              <a:t>, in conformità al quadro normativo sull’informazione finanziaria applicabile; </a:t>
            </a:r>
          </a:p>
          <a:p>
            <a:r>
              <a:rPr lang="it-IT" sz="1400" dirty="0">
                <a:latin typeface="EYInterstate Light" panose="02000506000000020004" pitchFamily="2" charset="0"/>
              </a:rPr>
              <a:t>b) emettere </a:t>
            </a:r>
            <a:r>
              <a:rPr lang="it-IT" sz="1400" b="1" i="1" u="sng" dirty="0">
                <a:latin typeface="EYInterstate Light" panose="02000506000000020004" pitchFamily="2" charset="0"/>
              </a:rPr>
              <a:t>una relazione sul bilancio</a:t>
            </a:r>
            <a:r>
              <a:rPr lang="it-IT" sz="1400" dirty="0">
                <a:latin typeface="EYInterstate Light" panose="02000506000000020004" pitchFamily="2" charset="0"/>
              </a:rPr>
              <a:t> ed effettuare comunicazioni come richiesto dai principi di revisione, in conformità ai risultati ottenuti dal revisore. </a:t>
            </a:r>
          </a:p>
          <a:p>
            <a:endParaRPr lang="it-IT" sz="1400" dirty="0">
              <a:latin typeface="EYInterstate Light" panose="02000506000000020004" pitchFamily="2" charset="0"/>
            </a:endParaRPr>
          </a:p>
          <a:p>
            <a:r>
              <a:rPr lang="it-IT" sz="1400" dirty="0">
                <a:latin typeface="EYInterstate Light" panose="02000506000000020004" pitchFamily="2" charset="0"/>
              </a:rPr>
              <a:t>12. In tutti i casi in cui non sia possibile acquisire una ragionevole sicurezza e nelle circostanze in cui un giudizio con rilievi nella relazione di revisione non sia sufficiente ad informare adeguatamente gli utilizzatori del bilancio, i principi di revisione richiedono che il revisore dichiari </a:t>
            </a:r>
            <a:r>
              <a:rPr lang="it-IT" sz="1400" b="1" i="1" u="sng" dirty="0">
                <a:latin typeface="EYInterstate Light" panose="02000506000000020004" pitchFamily="2" charset="0"/>
              </a:rPr>
              <a:t>l’impossibilità di esprimere un giudizio ovvero receda dall’incarico, ove il recesso sia consentito dalla legge o dai regolamenti applicabili</a:t>
            </a:r>
            <a:r>
              <a:rPr lang="it-IT" sz="1400" dirty="0">
                <a:latin typeface="EYInterstate Light" panose="02000506000000020004" pitchFamily="2" charset="0"/>
              </a:rPr>
              <a:t>.</a:t>
            </a:r>
            <a:endParaRPr lang="en-US" sz="1400" dirty="0">
              <a:latin typeface="EYInterstate Light" panose="02000506000000020004" pitchFamily="2"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L’indipendenza</a:t>
            </a:r>
            <a:r>
              <a:rPr lang="en-US" dirty="0"/>
              <a:t> del </a:t>
            </a:r>
            <a:r>
              <a:rPr lang="en-US" dirty="0" err="1"/>
              <a:t>revisore</a:t>
            </a:r>
            <a:r>
              <a:rPr lang="en-US" dirty="0"/>
              <a:t> (1/2)</a:t>
            </a:r>
            <a:endParaRPr lang="en-GB" dirty="0"/>
          </a:p>
        </p:txBody>
      </p:sp>
      <p:sp>
        <p:nvSpPr>
          <p:cNvPr id="23" name="TextBox 22"/>
          <p:cNvSpPr txBox="1"/>
          <p:nvPr/>
        </p:nvSpPr>
        <p:spPr>
          <a:xfrm>
            <a:off x="609918" y="495300"/>
            <a:ext cx="8076882"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I principi etici di riferimento e le norme di comportamento  </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73645"/>
            <a:ext cx="10978515" cy="4700016"/>
          </a:xfrm>
        </p:spPr>
        <p:txBody>
          <a:bodyPr/>
          <a:lstStyle/>
          <a:p>
            <a:r>
              <a:rPr lang="it-IT" sz="1400" dirty="0">
                <a:latin typeface="EYInterstate Light" panose="02000506000000020004" pitchFamily="2" charset="0"/>
              </a:rPr>
              <a:t>ISA ITALIA 200 – OBIETTIVI GENERALI DEL REVISORE INDIPENDENTE E SVOLGIMENTO DELLA REVISIONE CONTABILE IN CONFORMITÀ AI PRINCIPI DI REVISIONE INTERNAZIONALI </a:t>
            </a:r>
          </a:p>
          <a:p>
            <a:endParaRPr lang="it-IT" sz="1400" dirty="0">
              <a:latin typeface="EYInterstate Light" panose="02000506000000020004" pitchFamily="2" charset="0"/>
            </a:endParaRPr>
          </a:p>
          <a:p>
            <a:r>
              <a:rPr lang="it-IT" sz="1400" dirty="0">
                <a:latin typeface="EYInterstate Light" panose="02000506000000020004" pitchFamily="2" charset="0"/>
              </a:rPr>
              <a:t>14. Il revisore, per gli incarichi di revisione contabile del bilancio, deve conformarsi ai principi etici applicabili, inclusi quelli relativi all’</a:t>
            </a:r>
            <a:r>
              <a:rPr lang="it-IT" sz="1400" b="1" dirty="0">
                <a:latin typeface="EYInterstate Light" panose="02000506000000020004" pitchFamily="2" charset="0"/>
              </a:rPr>
              <a:t>indipendenza</a:t>
            </a:r>
            <a:r>
              <a:rPr lang="it-IT" sz="1400" dirty="0">
                <a:latin typeface="EYInterstate Light" panose="02000506000000020004" pitchFamily="2" charset="0"/>
              </a:rPr>
              <a:t>. </a:t>
            </a:r>
          </a:p>
          <a:p>
            <a:endParaRPr lang="it-IT" sz="1400" dirty="0">
              <a:latin typeface="EYInterstate Light" panose="02000506000000020004" pitchFamily="2" charset="0"/>
            </a:endParaRPr>
          </a:p>
          <a:p>
            <a:r>
              <a:rPr lang="it-IT" sz="1400" dirty="0">
                <a:latin typeface="EYInterstate Light" panose="02000506000000020004" pitchFamily="2" charset="0"/>
              </a:rPr>
              <a:t>14(I). Qualora l’incarico per la revisione contabile del bilancio sia conferito ai sensi del </a:t>
            </a:r>
            <a:r>
              <a:rPr lang="it-IT" sz="1400" dirty="0" err="1">
                <a:latin typeface="EYInterstate Light" panose="02000506000000020004" pitchFamily="2" charset="0"/>
              </a:rPr>
              <a:t>D.Lgs.</a:t>
            </a:r>
            <a:r>
              <a:rPr lang="it-IT" sz="1400" dirty="0">
                <a:latin typeface="EYInterstate Light" panose="02000506000000020004" pitchFamily="2" charset="0"/>
              </a:rPr>
              <a:t> 39/10, si fa riferimento alle norme e ai </a:t>
            </a:r>
            <a:r>
              <a:rPr lang="it-IT" sz="1400" b="1" dirty="0">
                <a:latin typeface="EYInterstate Light" panose="02000506000000020004" pitchFamily="2" charset="0"/>
              </a:rPr>
              <a:t>principi in materia di etica e di indipendenza applicabili nell’ordinamento italiano</a:t>
            </a:r>
            <a:r>
              <a:rPr lang="it-IT" sz="1400" dirty="0">
                <a:latin typeface="EYInterstate Light" panose="02000506000000020004" pitchFamily="2" charset="0"/>
              </a:rPr>
              <a:t>.</a:t>
            </a:r>
          </a:p>
          <a:p>
            <a:endParaRPr lang="it-IT" sz="1400" dirty="0">
              <a:latin typeface="EYInterstate Light" panose="02000506000000020004" pitchFamily="2" charset="0"/>
            </a:endParaRPr>
          </a:p>
          <a:p>
            <a:endParaRPr lang="it-IT" sz="1400" dirty="0">
              <a:latin typeface="EYInterstate Light" panose="02000506000000020004" pitchFamily="2" charset="0"/>
            </a:endParaRPr>
          </a:p>
          <a:p>
            <a:endParaRPr lang="it-IT" sz="1400" dirty="0">
              <a:latin typeface="EYInterstate Light" panose="02000506000000020004" pitchFamily="2" charset="0"/>
            </a:endParaRPr>
          </a:p>
          <a:p>
            <a:r>
              <a:rPr lang="it-IT" sz="1400" dirty="0">
                <a:latin typeface="EYInterstate Light" panose="02000506000000020004" pitchFamily="2" charset="0"/>
              </a:rPr>
              <a:t>Il revisore è soggetto ai principi etici applicabili per gli incarichi di revisione del bilancio, inclusi quelli relativi all’indipendenza. I principi etici applicabili comprendono normalmente le parti A e B del Code of </a:t>
            </a:r>
            <a:r>
              <a:rPr lang="it-IT" sz="1400" dirty="0" err="1">
                <a:latin typeface="EYInterstate Light" panose="02000506000000020004" pitchFamily="2" charset="0"/>
              </a:rPr>
              <a:t>Ethics</a:t>
            </a:r>
            <a:r>
              <a:rPr lang="it-IT" sz="1400" dirty="0">
                <a:latin typeface="EYInterstate Light" panose="02000506000000020004" pitchFamily="2" charset="0"/>
              </a:rPr>
              <a:t> for Professional </a:t>
            </a:r>
            <a:r>
              <a:rPr lang="it-IT" sz="1400" dirty="0" err="1">
                <a:latin typeface="EYInterstate Light" panose="02000506000000020004" pitchFamily="2" charset="0"/>
              </a:rPr>
              <a:t>Accountants</a:t>
            </a:r>
            <a:r>
              <a:rPr lang="it-IT" sz="1400" dirty="0">
                <a:latin typeface="EYInterstate Light" panose="02000506000000020004" pitchFamily="2" charset="0"/>
              </a:rPr>
              <a:t> dell'International </a:t>
            </a:r>
            <a:r>
              <a:rPr lang="it-IT" sz="1400" dirty="0" err="1">
                <a:latin typeface="EYInterstate Light" panose="02000506000000020004" pitchFamily="2" charset="0"/>
              </a:rPr>
              <a:t>Ethics</a:t>
            </a:r>
            <a:r>
              <a:rPr lang="it-IT" sz="1400" dirty="0">
                <a:latin typeface="EYInterstate Light" panose="02000506000000020004" pitchFamily="2" charset="0"/>
              </a:rPr>
              <a:t> </a:t>
            </a:r>
            <a:r>
              <a:rPr lang="it-IT" sz="1400" dirty="0" err="1">
                <a:latin typeface="EYInterstate Light" panose="02000506000000020004" pitchFamily="2" charset="0"/>
              </a:rPr>
              <a:t>Standards</a:t>
            </a:r>
            <a:r>
              <a:rPr lang="it-IT" sz="1400" dirty="0">
                <a:latin typeface="EYInterstate Light" panose="02000506000000020004" pitchFamily="2" charset="0"/>
              </a:rPr>
              <a:t> Board for </a:t>
            </a:r>
            <a:r>
              <a:rPr lang="it-IT" sz="1400" dirty="0" err="1">
                <a:latin typeface="EYInterstate Light" panose="02000506000000020004" pitchFamily="2" charset="0"/>
              </a:rPr>
              <a:t>Accountants</a:t>
            </a:r>
            <a:r>
              <a:rPr lang="it-IT" sz="1400" dirty="0">
                <a:latin typeface="EYInterstate Light" panose="02000506000000020004" pitchFamily="2" charset="0"/>
              </a:rPr>
              <a:t> (Codice IESBA) relative alla revisione contabile del bilancio insieme alle disposizioni di carattere nazionale quando sono più restrittive.</a:t>
            </a:r>
          </a:p>
          <a:p>
            <a:r>
              <a:rPr lang="it-IT" sz="1400" dirty="0">
                <a:latin typeface="EYInterstate Light" panose="02000506000000020004" pitchFamily="2" charset="0"/>
              </a:rPr>
              <a:t>La parte A del Codice IESBA stabilisce i principi fondamentali di etica professionale applicabili al revisore che svolge la revisione contabile del bilancio e fornisce un quadro concettuale per l’applicazione di tali principi. I principi fondamentali cui il revisore è tenuto a conformarsi secondo quanto stabilito dal Codice </a:t>
            </a:r>
            <a:r>
              <a:rPr lang="it-IT" sz="1400" b="1" dirty="0">
                <a:latin typeface="EYInterstate Light" panose="02000506000000020004" pitchFamily="2" charset="0"/>
              </a:rPr>
              <a:t>a) l’integrità; b) l’obiettività ; c) la competenza e la diligenza professionale; d) la riservatezza;</a:t>
            </a:r>
            <a:r>
              <a:rPr lang="en-US" sz="1400" b="1" dirty="0">
                <a:latin typeface="EYInterstate Light" panose="02000506000000020004" pitchFamily="2" charset="0"/>
              </a:rPr>
              <a:t> e) </a:t>
            </a:r>
            <a:r>
              <a:rPr lang="en-US" sz="1400" b="1" dirty="0" err="1">
                <a:latin typeface="EYInterstate Light" panose="02000506000000020004" pitchFamily="2" charset="0"/>
              </a:rPr>
              <a:t>il</a:t>
            </a:r>
            <a:r>
              <a:rPr lang="en-US" sz="1400" b="1" dirty="0">
                <a:latin typeface="EYInterstate Light" panose="02000506000000020004" pitchFamily="2" charset="0"/>
              </a:rPr>
              <a:t> </a:t>
            </a:r>
            <a:r>
              <a:rPr lang="en-US" sz="1400" b="1" dirty="0" err="1">
                <a:latin typeface="EYInterstate Light" panose="02000506000000020004" pitchFamily="2" charset="0"/>
              </a:rPr>
              <a:t>comportamento</a:t>
            </a:r>
            <a:r>
              <a:rPr lang="en-US" sz="1400" b="1" dirty="0">
                <a:latin typeface="EYInterstate Light" panose="02000506000000020004" pitchFamily="2" charset="0"/>
              </a:rPr>
              <a:t> </a:t>
            </a:r>
            <a:r>
              <a:rPr lang="en-US" sz="1400" b="1" dirty="0" err="1">
                <a:latin typeface="EYInterstate Light" panose="02000506000000020004" pitchFamily="2" charset="0"/>
              </a:rPr>
              <a:t>professionale</a:t>
            </a:r>
            <a:r>
              <a:rPr lang="en-US" sz="1400" dirty="0">
                <a:latin typeface="EYInterstate Light" panose="02000506000000020004" pitchFamily="2" charset="0"/>
              </a:rPr>
              <a:t>. </a:t>
            </a:r>
            <a:r>
              <a:rPr lang="it-IT" sz="1400" dirty="0">
                <a:latin typeface="EYInterstate Light" panose="02000506000000020004" pitchFamily="2" charset="0"/>
              </a:rPr>
              <a:t>La parte B del Codice IESBA descrive come applicare il quadro concettuale nelle situazioni specifiche. </a:t>
            </a:r>
            <a:endParaRPr lang="en-US" sz="1400" dirty="0">
              <a:latin typeface="EYInterstate Light" panose="02000506000000020004" pitchFamily="2" charset="0"/>
            </a:endParaRPr>
          </a:p>
        </p:txBody>
      </p:sp>
      <p:sp>
        <p:nvSpPr>
          <p:cNvPr id="3" name="Down Arrow 2"/>
          <p:cNvSpPr/>
          <p:nvPr/>
        </p:nvSpPr>
        <p:spPr>
          <a:xfrm>
            <a:off x="4644736" y="3086097"/>
            <a:ext cx="1506682" cy="581891"/>
          </a:xfrm>
          <a:prstGeom prst="downArrow">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200" dirty="0">
              <a:solidFill>
                <a:schemeClr val="tx1"/>
              </a:solidFill>
            </a:endParaRPr>
          </a:p>
        </p:txBody>
      </p:sp>
    </p:spTree>
    <p:extLst>
      <p:ext uri="{BB962C8B-B14F-4D97-AF65-F5344CB8AC3E}">
        <p14:creationId xmlns:p14="http://schemas.microsoft.com/office/powerpoint/2010/main" val="491748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L’indipendenza</a:t>
            </a:r>
            <a:r>
              <a:rPr lang="en-US" dirty="0"/>
              <a:t> del </a:t>
            </a:r>
            <a:r>
              <a:rPr lang="en-US" dirty="0" err="1"/>
              <a:t>revisore</a:t>
            </a:r>
            <a:r>
              <a:rPr lang="en-US" dirty="0"/>
              <a:t> (2/2)</a:t>
            </a:r>
            <a:endParaRPr lang="en-GB" dirty="0"/>
          </a:p>
        </p:txBody>
      </p:sp>
      <p:sp>
        <p:nvSpPr>
          <p:cNvPr id="23" name="TextBox 22"/>
          <p:cNvSpPr txBox="1"/>
          <p:nvPr/>
        </p:nvSpPr>
        <p:spPr>
          <a:xfrm>
            <a:off x="609918" y="495300"/>
            <a:ext cx="8076882"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I principi etici di riferimento e le norme di comportamento  </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73645"/>
            <a:ext cx="10978515" cy="4700016"/>
          </a:xfrm>
        </p:spPr>
        <p:txBody>
          <a:bodyPr/>
          <a:lstStyle/>
          <a:p>
            <a:r>
              <a:rPr lang="it-IT" sz="1600" dirty="0">
                <a:latin typeface="EYInterstate Light" panose="02000506000000020004" pitchFamily="2" charset="0"/>
              </a:rPr>
              <a:t>ISA ITALIA 220 – CONTROLLO DELLA QUALITÀ DELL’INCARICO DI REVISIONE CONTABILE DEL BILANCIO </a:t>
            </a:r>
          </a:p>
          <a:p>
            <a:endParaRPr lang="it-IT" sz="1600" dirty="0">
              <a:latin typeface="EYInterstate Light" panose="02000506000000020004" pitchFamily="2" charset="0"/>
            </a:endParaRPr>
          </a:p>
          <a:p>
            <a:r>
              <a:rPr lang="it-IT" sz="1400" dirty="0">
                <a:latin typeface="EYInterstate Light" panose="02000506000000020004" pitchFamily="2" charset="0"/>
              </a:rPr>
              <a:t>9. Nel corso dell’incarico di revisione contabile, il responsabile dell’incarico deve prestare attenzione, mediante l’osservazione e lo svolgimento di indagini per quanto necessario, alle </a:t>
            </a:r>
            <a:r>
              <a:rPr lang="it-IT" sz="1400" b="1" i="1" u="sng" dirty="0">
                <a:latin typeface="EYInterstate Light" panose="02000506000000020004" pitchFamily="2" charset="0"/>
              </a:rPr>
              <a:t>evidenze di non conformità ai principi etici applicabili da parte dei membri del team di revisione</a:t>
            </a:r>
            <a:r>
              <a:rPr lang="it-IT" sz="1400" dirty="0">
                <a:latin typeface="EYInterstate Light" panose="02000506000000020004" pitchFamily="2" charset="0"/>
              </a:rPr>
              <a:t>.</a:t>
            </a:r>
          </a:p>
          <a:p>
            <a:endParaRPr lang="it-IT" sz="1400" dirty="0">
              <a:latin typeface="EYInterstate Light" panose="02000506000000020004" pitchFamily="2" charset="0"/>
            </a:endParaRPr>
          </a:p>
          <a:p>
            <a:r>
              <a:rPr lang="it-IT" sz="1400" dirty="0">
                <a:latin typeface="EYInterstate Light" panose="02000506000000020004" pitchFamily="2" charset="0"/>
              </a:rPr>
              <a:t>10. Se il responsabile dell’incarico viene a conoscenza, tramite il sistema di controllo della qualità del soggetto incaricato della revisione o in altro modo, di aspetti che indicano che membri del team di revisione non hanno rispettato i principi etici applicabili, il responsabile dell’incarico, consultandosi con altre persone nell’ambito del soggetto incaricato della revisione, </a:t>
            </a:r>
            <a:r>
              <a:rPr lang="it-IT" sz="1400" b="1" i="1" u="sng" dirty="0">
                <a:latin typeface="EYInterstate Light" panose="02000506000000020004" pitchFamily="2" charset="0"/>
              </a:rPr>
              <a:t>deve stabilire le azioni appropriate da intraprendere</a:t>
            </a:r>
            <a:r>
              <a:rPr lang="it-IT" sz="1400" dirty="0">
                <a:latin typeface="EYInterstate Light" panose="02000506000000020004" pitchFamily="2" charset="0"/>
              </a:rPr>
              <a:t>. </a:t>
            </a:r>
          </a:p>
          <a:p>
            <a:endParaRPr lang="it-IT" sz="1400" dirty="0">
              <a:latin typeface="EYInterstate Light" panose="02000506000000020004" pitchFamily="2" charset="0"/>
            </a:endParaRPr>
          </a:p>
          <a:p>
            <a:r>
              <a:rPr lang="it-IT" sz="1400" dirty="0">
                <a:latin typeface="EYInterstate Light" panose="02000506000000020004" pitchFamily="2" charset="0"/>
              </a:rPr>
              <a:t>11. Il responsabile dell’incarico deve giungere ad una conclusione sulla conformità ai principi sull’indipendenza che si applicano all’incarico di revisione. A tal fine, il responsabile dell’incarico deve: </a:t>
            </a:r>
          </a:p>
          <a:p>
            <a:r>
              <a:rPr lang="it-IT" sz="1400" dirty="0">
                <a:latin typeface="EYInterstate Light" panose="02000506000000020004" pitchFamily="2" charset="0"/>
              </a:rPr>
              <a:t>a) acquisire le informazioni pertinenti dal soggetto incaricato della revisione e, ove applicabile, dagli altri soggetti appartenenti alla rete, per identificare e valutare circostanze e rapporti che costituiscono minacce all’indipendenza; b) valutare le informazioni su eventuali violazioni identificate delle direttive e delle procedure del soggetto incaricato della revisione in materia di indipendenza per stabilire se le stesse costituiscano una minaccia all’indipendenza per l’incarico di revisione; c) intraprendere le azioni appropriate per eliminare tali minacce ovvero ridurle ad un livello accettabile applicando misure di salvaguardia, oppure, se considerato appropriato, recedendo dall’incarico di revisione, qualora il recesso sia consentito dalle leggi e dai regolamenti applicabili. Il responsabile dell’incarico deve riferire tempestivamente al soggetto incaricato della revisione l’eventuale incapacità di risolvere le questioni emerse, affinché adotti le azioni appropriate</a:t>
            </a:r>
            <a:endParaRPr lang="en-US" sz="1400" dirty="0">
              <a:latin typeface="EYInterstate Light" panose="02000506000000020004" pitchFamily="2" charset="0"/>
            </a:endParaRPr>
          </a:p>
        </p:txBody>
      </p:sp>
    </p:spTree>
    <p:extLst>
      <p:ext uri="{BB962C8B-B14F-4D97-AF65-F5344CB8AC3E}">
        <p14:creationId xmlns:p14="http://schemas.microsoft.com/office/powerpoint/2010/main" val="2549165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 </a:t>
            </a:r>
            <a:r>
              <a:rPr lang="en-US" dirty="0" err="1"/>
              <a:t>scetticismo</a:t>
            </a:r>
            <a:r>
              <a:rPr lang="en-US" dirty="0"/>
              <a:t> </a:t>
            </a:r>
            <a:r>
              <a:rPr lang="en-US" dirty="0" err="1"/>
              <a:t>professionale</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Elementi alla base dello scetticismo professionale</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p:txBody>
          <a:bodyPr/>
          <a:lstStyle/>
          <a:p>
            <a:r>
              <a:rPr lang="it-IT" sz="1600" dirty="0">
                <a:latin typeface="EYInterstate Light" panose="02000506000000020004" pitchFamily="2" charset="0"/>
              </a:rPr>
              <a:t>ISA ITALIA 200 – OBIETTIVI GENERALI DEL REVISORE INDIPENDENTE E SVOLGIMENTO DELLA REVISIONE CONTABILE IN CONFORMITÀ AI PRINCIPI DI REVISIONE INTERNAZIONALI </a:t>
            </a:r>
          </a:p>
          <a:p>
            <a:endParaRPr lang="it-IT" sz="1600" dirty="0">
              <a:latin typeface="EYInterstate Light" panose="02000506000000020004" pitchFamily="2" charset="0"/>
            </a:endParaRPr>
          </a:p>
          <a:p>
            <a:r>
              <a:rPr lang="it-IT" sz="1600" dirty="0">
                <a:latin typeface="EYInterstate Light" panose="02000506000000020004" pitchFamily="2" charset="0"/>
              </a:rPr>
              <a:t>15. Il revisore deve pianificare e svolgere la revisione contabile con </a:t>
            </a:r>
            <a:r>
              <a:rPr lang="it-IT" sz="1600" b="1" i="1" u="sng" dirty="0">
                <a:latin typeface="EYInterstate Light" panose="02000506000000020004" pitchFamily="2" charset="0"/>
              </a:rPr>
              <a:t>scetticismo professionale</a:t>
            </a:r>
            <a:r>
              <a:rPr lang="it-IT" sz="1600" dirty="0">
                <a:latin typeface="EYInterstate Light" panose="02000506000000020004" pitchFamily="2" charset="0"/>
              </a:rPr>
              <a:t> riconoscendo che possono esistere circostanze tali da rendere il bilancio significativamente errato. </a:t>
            </a:r>
          </a:p>
          <a:p>
            <a:endParaRPr lang="it-IT" sz="1600" dirty="0">
              <a:latin typeface="EYInterstate Light" panose="02000506000000020004" pitchFamily="2" charset="0"/>
            </a:endParaRPr>
          </a:p>
          <a:p>
            <a:endParaRPr lang="it-IT" sz="1600" dirty="0">
              <a:latin typeface="EYInterstate Light" panose="02000506000000020004" pitchFamily="2" charset="0"/>
            </a:endParaRPr>
          </a:p>
          <a:p>
            <a:endParaRPr lang="it-IT" sz="1600" dirty="0">
              <a:latin typeface="EYInterstate Light" panose="02000506000000020004" pitchFamily="2" charset="0"/>
            </a:endParaRPr>
          </a:p>
          <a:p>
            <a:endParaRPr lang="it-IT" sz="1600" dirty="0">
              <a:latin typeface="EYInterstate Light" panose="02000506000000020004" pitchFamily="2" charset="0"/>
            </a:endParaRPr>
          </a:p>
          <a:p>
            <a:r>
              <a:rPr lang="it-IT" sz="1600" dirty="0">
                <a:latin typeface="EYInterstate Light" panose="02000506000000020004" pitchFamily="2" charset="0"/>
              </a:rPr>
              <a:t>Lo scetticismo professionale è necessario per la </a:t>
            </a:r>
            <a:r>
              <a:rPr lang="it-IT" sz="1600" b="1" i="1" u="sng" dirty="0">
                <a:latin typeface="EYInterstate Light" panose="02000506000000020004" pitchFamily="2" charset="0"/>
              </a:rPr>
              <a:t>valutazione critica degli elementi probativi</a:t>
            </a:r>
            <a:r>
              <a:rPr lang="it-IT" sz="1600" dirty="0">
                <a:latin typeface="EYInterstate Light" panose="02000506000000020004" pitchFamily="2" charset="0"/>
              </a:rPr>
              <a:t>. Ciò implica interrogarsi sugli elementi probativi contraddittori e sull’attendibilità dei documenti e delle risposte alle indagini e di altre informazioni acquisite dalla direzione e dai responsabili delle attività di </a:t>
            </a:r>
            <a:r>
              <a:rPr lang="it-IT" sz="1600" dirty="0" err="1">
                <a:latin typeface="EYInterstate Light" panose="02000506000000020004" pitchFamily="2" charset="0"/>
              </a:rPr>
              <a:t>governance</a:t>
            </a:r>
            <a:r>
              <a:rPr lang="it-IT" sz="1600" dirty="0">
                <a:latin typeface="EYInterstate Light" panose="02000506000000020004" pitchFamily="2" charset="0"/>
              </a:rPr>
              <a:t>. Ciò include altresì la considerazione della sufficienza e dell’appropriatezza degli elementi probativi acquisiti alla luce delle circostanze. </a:t>
            </a:r>
          </a:p>
          <a:p>
            <a:r>
              <a:rPr lang="it-IT" sz="1600" dirty="0">
                <a:latin typeface="EYInterstate Light" panose="02000506000000020004" pitchFamily="2" charset="0"/>
              </a:rPr>
              <a:t>L’esercizio dello scetticismo professionale deve essere valutato specie </a:t>
            </a:r>
            <a:r>
              <a:rPr lang="it-IT" sz="1600" b="1" i="1" u="sng" dirty="0">
                <a:latin typeface="EYInterstate Light" panose="02000506000000020004" pitchFamily="2" charset="0"/>
              </a:rPr>
              <a:t>in merito alla revisione delle stime fornite dalla direzione</a:t>
            </a:r>
            <a:r>
              <a:rPr lang="it-IT" sz="1600" dirty="0">
                <a:latin typeface="EYInterstate Light" panose="02000506000000020004" pitchFamily="2" charset="0"/>
              </a:rPr>
              <a:t> (es. il fair </a:t>
            </a:r>
            <a:r>
              <a:rPr lang="it-IT" sz="1600" dirty="0" err="1">
                <a:latin typeface="EYInterstate Light" panose="02000506000000020004" pitchFamily="2" charset="0"/>
              </a:rPr>
              <a:t>value</a:t>
            </a:r>
            <a:r>
              <a:rPr lang="it-IT" sz="1600" dirty="0">
                <a:latin typeface="EYInterstate Light" panose="02000506000000020004" pitchFamily="2" charset="0"/>
              </a:rPr>
              <a:t>, la riduzione di valore delle attività, gli accantonamenti, i flussi di cassa futuri e la capacità dell’impresa di continuare come un’entità in funzionamento).</a:t>
            </a:r>
          </a:p>
        </p:txBody>
      </p:sp>
      <p:sp>
        <p:nvSpPr>
          <p:cNvPr id="5" name="Down Arrow 4"/>
          <p:cNvSpPr/>
          <p:nvPr/>
        </p:nvSpPr>
        <p:spPr>
          <a:xfrm>
            <a:off x="4644736" y="2826322"/>
            <a:ext cx="1506682" cy="581891"/>
          </a:xfrm>
          <a:prstGeom prst="downArrow">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200" dirty="0">
              <a:solidFill>
                <a:schemeClr val="tx1"/>
              </a:solidFill>
            </a:endParaRPr>
          </a:p>
        </p:txBody>
      </p:sp>
    </p:spTree>
    <p:extLst>
      <p:ext uri="{BB962C8B-B14F-4D97-AF65-F5344CB8AC3E}">
        <p14:creationId xmlns:p14="http://schemas.microsoft.com/office/powerpoint/2010/main" val="3016576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Attività</a:t>
            </a:r>
            <a:r>
              <a:rPr lang="en-US" dirty="0"/>
              <a:t> </a:t>
            </a:r>
            <a:r>
              <a:rPr lang="en-US" dirty="0" err="1"/>
              <a:t>preliminari</a:t>
            </a:r>
            <a:r>
              <a:rPr lang="en-US" dirty="0"/>
              <a:t> </a:t>
            </a:r>
            <a:r>
              <a:rPr lang="en-US" dirty="0" err="1"/>
              <a:t>all’accetazione</a:t>
            </a:r>
            <a:r>
              <a:rPr lang="en-US" dirty="0"/>
              <a:t> </a:t>
            </a:r>
            <a:r>
              <a:rPr lang="en-US" dirty="0" err="1"/>
              <a:t>dell’incarico</a:t>
            </a:r>
            <a:r>
              <a:rPr lang="en-US" dirty="0"/>
              <a:t> </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Le informazioni da acquisire</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p:txBody>
          <a:bodyPr/>
          <a:lstStyle/>
          <a:p>
            <a:r>
              <a:rPr lang="it-IT" sz="1400" dirty="0">
                <a:latin typeface="EYInterstate Light" panose="02000506000000020004" pitchFamily="2" charset="0"/>
              </a:rPr>
              <a:t>ISA ITALIA 220 – CONTROLLO DELLA QUALITÀ DELL’INCARICO DI REVISIONE CONTABILE DEL BILANCIO </a:t>
            </a:r>
          </a:p>
          <a:p>
            <a:endParaRPr lang="it-IT" sz="1400" dirty="0">
              <a:latin typeface="EYInterstate Light" panose="02000506000000020004" pitchFamily="2" charset="0"/>
            </a:endParaRPr>
          </a:p>
          <a:p>
            <a:r>
              <a:rPr lang="it-IT" sz="1400" dirty="0">
                <a:latin typeface="EYInterstate Light" panose="02000506000000020004" pitchFamily="2" charset="0"/>
              </a:rPr>
              <a:t>12. Il responsabile dell’incarico deve assicurarsi che siano state seguite </a:t>
            </a:r>
            <a:r>
              <a:rPr lang="it-IT" sz="1400" b="1" i="1" u="sng" dirty="0">
                <a:latin typeface="EYInterstate Light" panose="02000506000000020004" pitchFamily="2" charset="0"/>
              </a:rPr>
              <a:t>procedure appropriate</a:t>
            </a:r>
            <a:r>
              <a:rPr lang="it-IT" sz="1400" dirty="0">
                <a:latin typeface="EYInterstate Light" panose="02000506000000020004" pitchFamily="2" charset="0"/>
              </a:rPr>
              <a:t> per l’accettazione ed il mantenimento dei rapporti con il cliente e dell’incarico di revisione, e deve stabilire se le conclusioni raggiunte a tale riguardo siano appropriate. </a:t>
            </a:r>
          </a:p>
          <a:p>
            <a:endParaRPr lang="it-IT" sz="1400" dirty="0">
              <a:latin typeface="EYInterstate Light" panose="02000506000000020004" pitchFamily="2" charset="0"/>
            </a:endParaRPr>
          </a:p>
          <a:p>
            <a:r>
              <a:rPr lang="it-IT" sz="1400" dirty="0">
                <a:latin typeface="EYInterstate Light" panose="02000506000000020004" pitchFamily="2" charset="0"/>
              </a:rPr>
              <a:t>13. Qualora il responsabile dell’incarico acquisisca informazioni che, se fossero state disponibili prima, avrebbero indotto il soggetto incaricato della revisione a rifiutare l’incarico di revisione stesso, il responsabile dell’incarico deve darne immediata comunicazione al soggetto incaricato della revisione, in modo che quest’ultimo e il responsabile dell’incarico medesimo possano intraprendere le azioni necessarie. </a:t>
            </a:r>
          </a:p>
          <a:p>
            <a:endParaRPr lang="it-IT" sz="1600" dirty="0">
              <a:latin typeface="EYInterstate Light" panose="02000506000000020004" pitchFamily="2" charset="0"/>
            </a:endParaRPr>
          </a:p>
          <a:p>
            <a:endParaRPr lang="it-IT" sz="1600" dirty="0">
              <a:latin typeface="EYInterstate Light" panose="02000506000000020004" pitchFamily="2" charset="0"/>
            </a:endParaRPr>
          </a:p>
          <a:p>
            <a:endParaRPr lang="it-IT" sz="1600" dirty="0">
              <a:latin typeface="EYInterstate Light" panose="02000506000000020004" pitchFamily="2" charset="0"/>
            </a:endParaRPr>
          </a:p>
          <a:p>
            <a:r>
              <a:rPr lang="it-IT" sz="1400" dirty="0">
                <a:latin typeface="EYInterstate Light" panose="02000506000000020004" pitchFamily="2" charset="0"/>
              </a:rPr>
              <a:t>Il soggetto abilitato alla revisione deve acquisire le informazioni considerate necessarie nelle circostanze prima di accettare un incarico con un nuovo cliente, quando decide se mantenere un incarico già in essere e quando considera se accettare un nuovo incarico con un cliente già acquisito. Le informazioni quali quelle riportate di seguito aiutano il responsabile dell’incarico a stabilire se le conclusioni raggiunte in merito all’accettazione e al mantenimento dei rapporti con il cliente e dell’incarico di revisione siano appropriate: • l’integrità dei principali proprietari, dei membri della direzione con responsabilità strategiche e dei responsabili delle attività di </a:t>
            </a:r>
            <a:r>
              <a:rPr lang="it-IT" sz="1400" dirty="0" err="1">
                <a:latin typeface="EYInterstate Light" panose="02000506000000020004" pitchFamily="2" charset="0"/>
              </a:rPr>
              <a:t>governance</a:t>
            </a:r>
            <a:r>
              <a:rPr lang="it-IT" sz="1400" dirty="0">
                <a:latin typeface="EYInterstate Light" panose="02000506000000020004" pitchFamily="2" charset="0"/>
              </a:rPr>
              <a:t> dell’impresa; • se il team di revisione abbia le competenze per svolgere l’incarico di revisione e abbia le capacità necessarie, inclusa la disponibilità di tempo e di risorse; • se il soggetto che potrebbe essere incaricato della revisione ed il team di revisione siano in grado di rispettare i principi etici applicabili; • gli aspetti significativi che sono emersi durante l’incarico di revisione in corso o in quello precedente, e le loro implicazioni per il mantenimento del rapporto. </a:t>
            </a:r>
          </a:p>
        </p:txBody>
      </p:sp>
      <p:sp>
        <p:nvSpPr>
          <p:cNvPr id="6" name="Down Arrow 5"/>
          <p:cNvSpPr/>
          <p:nvPr/>
        </p:nvSpPr>
        <p:spPr>
          <a:xfrm>
            <a:off x="4644736" y="3304308"/>
            <a:ext cx="1506682" cy="581891"/>
          </a:xfrm>
          <a:prstGeom prst="downArrow">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200" dirty="0">
              <a:solidFill>
                <a:schemeClr val="tx1"/>
              </a:solidFill>
            </a:endParaRPr>
          </a:p>
        </p:txBody>
      </p:sp>
    </p:spTree>
    <p:extLst>
      <p:ext uri="{BB962C8B-B14F-4D97-AF65-F5344CB8AC3E}">
        <p14:creationId xmlns:p14="http://schemas.microsoft.com/office/powerpoint/2010/main" val="2203017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 </a:t>
            </a:r>
            <a:r>
              <a:rPr lang="en-US" dirty="0" err="1"/>
              <a:t>pianificazione</a:t>
            </a:r>
            <a:r>
              <a:rPr lang="en-US" dirty="0"/>
              <a:t> </a:t>
            </a:r>
            <a:r>
              <a:rPr lang="en-US" dirty="0" err="1"/>
              <a:t>dell’attività</a:t>
            </a:r>
            <a:r>
              <a:rPr lang="en-US" dirty="0"/>
              <a:t> di </a:t>
            </a:r>
            <a:r>
              <a:rPr lang="en-US" dirty="0" err="1"/>
              <a:t>revisione</a:t>
            </a:r>
            <a:r>
              <a:rPr lang="en-US" dirty="0"/>
              <a:t> (1/2)</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ea typeface="+mj-ea"/>
                <a:cs typeface="Arial" pitchFamily="34" charset="0"/>
              </a:rPr>
              <a:t>Strategia e piano di revisione</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36625"/>
            <a:ext cx="10978515" cy="4700016"/>
          </a:xfrm>
        </p:spPr>
        <p:txBody>
          <a:bodyPr/>
          <a:lstStyle/>
          <a:p>
            <a:r>
              <a:rPr lang="it-IT" sz="1400" dirty="0">
                <a:latin typeface="EYInterstate Light" panose="02000506000000020004" pitchFamily="2" charset="0"/>
              </a:rPr>
              <a:t>ISA ITALIA 300 – PIANIFICAZIONE DELLA REVISIONE CONTABILE DEL BILANCIO</a:t>
            </a:r>
          </a:p>
          <a:p>
            <a:endParaRPr lang="it-IT" sz="1400" dirty="0">
              <a:latin typeface="EYInterstate Light" panose="02000506000000020004" pitchFamily="2" charset="0"/>
            </a:endParaRPr>
          </a:p>
          <a:p>
            <a:r>
              <a:rPr lang="it-IT" sz="1300" dirty="0">
                <a:latin typeface="EYInterstate Light" panose="02000506000000020004" pitchFamily="2" charset="0"/>
              </a:rPr>
              <a:t>7. Il revisore deve definire una strategia generale di revisione che stabilisca la portata, la tempistica e la direzione della revisione e che guidi l’elaborazione del piano di revisione.</a:t>
            </a:r>
          </a:p>
          <a:p>
            <a:endParaRPr lang="it-IT" sz="1300" dirty="0">
              <a:latin typeface="EYInterstate Light" panose="02000506000000020004" pitchFamily="2" charset="0"/>
            </a:endParaRPr>
          </a:p>
          <a:p>
            <a:r>
              <a:rPr lang="it-IT" sz="1300" dirty="0">
                <a:latin typeface="EYInterstate Light" panose="02000506000000020004" pitchFamily="2" charset="0"/>
              </a:rPr>
              <a:t>8. Nel definire la strategia generale di revisione, il revisore deve:</a:t>
            </a:r>
          </a:p>
          <a:p>
            <a:r>
              <a:rPr lang="it-IT" sz="1300" dirty="0">
                <a:latin typeface="EYInterstate Light" panose="02000506000000020004" pitchFamily="2" charset="0"/>
              </a:rPr>
              <a:t>a) identificare le caratteristiche dell’incarico che ne definiscono la portata; b) determinare gli obiettivi dell’incarico con riferimento all’emissione delle relazioni, per pianificare la tempistica della revisione e la natura delle comunicazioni previste; c) considerare i fattori che, secondo il giudizio professionale del revisore, sono significativi nell’indirizzare il lavoro del team di revisione; d) considerare i risultati delle attività preliminari dell’incarico e, ove applicabile, se le conoscenze acquisite nel corso di altri incarichi svolti per l’impresa dal responsabile dell’incarico siano </a:t>
            </a:r>
            <a:r>
              <a:rPr lang="en-US" sz="1300" dirty="0" err="1">
                <a:latin typeface="EYInterstate Light" panose="02000506000000020004" pitchFamily="2" charset="0"/>
              </a:rPr>
              <a:t>pertinenti</a:t>
            </a:r>
            <a:r>
              <a:rPr lang="en-US" sz="1300" dirty="0">
                <a:latin typeface="EYInterstate Light" panose="02000506000000020004" pitchFamily="2" charset="0"/>
              </a:rPr>
              <a:t>; </a:t>
            </a:r>
            <a:r>
              <a:rPr lang="it-IT" sz="1300" dirty="0">
                <a:latin typeface="EYInterstate Light" panose="02000506000000020004" pitchFamily="2" charset="0"/>
              </a:rPr>
              <a:t>e) determinare la natura, la tempistica e l’entità delle risorse necessarie per lo svolgimento </a:t>
            </a:r>
            <a:r>
              <a:rPr lang="en-US" sz="1300" dirty="0" err="1">
                <a:latin typeface="EYInterstate Light" panose="02000506000000020004" pitchFamily="2" charset="0"/>
              </a:rPr>
              <a:t>dell’incarico</a:t>
            </a:r>
            <a:r>
              <a:rPr lang="en-US" sz="1300" dirty="0">
                <a:latin typeface="EYInterstate Light" panose="02000506000000020004" pitchFamily="2" charset="0"/>
              </a:rPr>
              <a:t>.</a:t>
            </a:r>
          </a:p>
          <a:p>
            <a:endParaRPr lang="en-US" sz="1300" dirty="0">
              <a:latin typeface="EYInterstate Light" panose="02000506000000020004" pitchFamily="2" charset="0"/>
            </a:endParaRPr>
          </a:p>
          <a:p>
            <a:r>
              <a:rPr lang="it-IT" sz="1300" dirty="0">
                <a:latin typeface="EYInterstate Light" panose="02000506000000020004" pitchFamily="2" charset="0"/>
              </a:rPr>
              <a:t>9. Il revisore deve elaborare un piano di revisione che deve includere una descrizione dei seguenti </a:t>
            </a:r>
            <a:r>
              <a:rPr lang="en-US" sz="1300" dirty="0" err="1">
                <a:latin typeface="EYInterstate Light" panose="02000506000000020004" pitchFamily="2" charset="0"/>
              </a:rPr>
              <a:t>aspetti</a:t>
            </a:r>
            <a:r>
              <a:rPr lang="en-US" sz="1300" dirty="0">
                <a:latin typeface="EYInterstate Light" panose="02000506000000020004" pitchFamily="2" charset="0"/>
              </a:rPr>
              <a:t>: </a:t>
            </a:r>
          </a:p>
          <a:p>
            <a:r>
              <a:rPr lang="it-IT" sz="1300" dirty="0">
                <a:latin typeface="EYInterstate Light" panose="02000506000000020004" pitchFamily="2" charset="0"/>
              </a:rPr>
              <a:t>a) la natura, la tempistica e l’estensione delle procedure di valutazione del rischio pianificate, come stabilito dal principio di revisione internazionale (ISA Italia) n. 315; b) la natura, la tempistica e l’estensione delle procedure di revisione in risposta ai rischi identificati e valutati (nel seguito anche “procedure di revisione conseguenti”) pianificate a livello di asserzioni, come stabilito dal principio di revisione internazionale (ISA Italia) n. 330; c) le altre procedure di revisione pianificate che devono essere svolte affinché l’incarico sia conforme ai principi di revisione. </a:t>
            </a:r>
          </a:p>
          <a:p>
            <a:endParaRPr lang="it-IT" sz="1300" dirty="0">
              <a:latin typeface="EYInterstate Light" panose="02000506000000020004" pitchFamily="2" charset="0"/>
            </a:endParaRPr>
          </a:p>
          <a:p>
            <a:r>
              <a:rPr lang="it-IT" sz="1300" dirty="0">
                <a:latin typeface="EYInterstate Light" panose="02000506000000020004" pitchFamily="2" charset="0"/>
              </a:rPr>
              <a:t>10. Il revisore deve aggiornare e modificare la strategia generale di revisione e il piano di revisione secondo quanto necessario nel corso dello svolgimento della revisione. </a:t>
            </a:r>
          </a:p>
          <a:p>
            <a:endParaRPr lang="it-IT" sz="1300" dirty="0">
              <a:latin typeface="EYInterstate Light" panose="02000506000000020004" pitchFamily="2" charset="0"/>
            </a:endParaRPr>
          </a:p>
          <a:p>
            <a:r>
              <a:rPr lang="it-IT" sz="1300" dirty="0">
                <a:latin typeface="EYInterstate Light" panose="02000506000000020004" pitchFamily="2" charset="0"/>
              </a:rPr>
              <a:t>11. Il revisore deve pianificare la natura, la tempistica e l’estensione delle attività di direzione e di supervisione dei membri del team di revisione e il riesame del loro lavoro. </a:t>
            </a:r>
          </a:p>
          <a:p>
            <a:endParaRPr lang="it-IT" sz="1300" dirty="0">
              <a:latin typeface="EYInterstate Light" panose="02000506000000020004" pitchFamily="2" charset="0"/>
            </a:endParaRPr>
          </a:p>
        </p:txBody>
      </p:sp>
    </p:spTree>
    <p:extLst>
      <p:ext uri="{BB962C8B-B14F-4D97-AF65-F5344CB8AC3E}">
        <p14:creationId xmlns:p14="http://schemas.microsoft.com/office/powerpoint/2010/main" val="1971886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 </a:t>
            </a:r>
            <a:r>
              <a:rPr lang="en-US" dirty="0" err="1"/>
              <a:t>pianificazione</a:t>
            </a:r>
            <a:r>
              <a:rPr lang="en-US" dirty="0"/>
              <a:t> </a:t>
            </a:r>
            <a:r>
              <a:rPr lang="en-US" dirty="0" err="1"/>
              <a:t>dell’attività</a:t>
            </a:r>
            <a:r>
              <a:rPr lang="en-US" dirty="0"/>
              <a:t> di </a:t>
            </a:r>
            <a:r>
              <a:rPr lang="en-US" dirty="0" err="1"/>
              <a:t>revisione</a:t>
            </a:r>
            <a:r>
              <a:rPr lang="en-US" dirty="0"/>
              <a:t> (2/2) </a:t>
            </a:r>
            <a:endParaRPr lang="en-GB" dirty="0"/>
          </a:p>
        </p:txBody>
      </p:sp>
      <p:sp>
        <p:nvSpPr>
          <p:cNvPr id="23" name="TextBox 22"/>
          <p:cNvSpPr txBox="1"/>
          <p:nvPr/>
        </p:nvSpPr>
        <p:spPr>
          <a:xfrm>
            <a:off x="609918" y="495300"/>
            <a:ext cx="6549418" cy="429348"/>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it-IT" sz="2000" b="1" dirty="0">
                <a:solidFill>
                  <a:schemeClr val="tx2">
                    <a:lumMod val="50000"/>
                  </a:schemeClr>
                </a:solidFill>
                <a:cs typeface="Arial" pitchFamily="34" charset="0"/>
              </a:rPr>
              <a:t>Strategia e piano di revisione</a:t>
            </a:r>
            <a:r>
              <a:rPr lang="it-IT" sz="3000" b="1" dirty="0">
                <a:solidFill>
                  <a:schemeClr val="bg1"/>
                </a:solidFill>
                <a:ea typeface="+mj-ea"/>
                <a:cs typeface="Arial" pitchFamily="34" charset="0"/>
              </a:rPr>
              <a:t> </a:t>
            </a:r>
            <a:endParaRPr lang="it-IT" sz="1200" dirty="0">
              <a:solidFill>
                <a:schemeClr val="bg1"/>
              </a:solidFill>
            </a:endParaRPr>
          </a:p>
        </p:txBody>
      </p:sp>
      <p:sp>
        <p:nvSpPr>
          <p:cNvPr id="4" name="Content Placeholder 3"/>
          <p:cNvSpPr>
            <a:spLocks noGrp="1"/>
          </p:cNvSpPr>
          <p:nvPr>
            <p:ph idx="1"/>
          </p:nvPr>
        </p:nvSpPr>
        <p:spPr>
          <a:xfrm>
            <a:off x="609918" y="1363259"/>
            <a:ext cx="10978515" cy="4700016"/>
          </a:xfrm>
        </p:spPr>
        <p:txBody>
          <a:bodyPr/>
          <a:lstStyle/>
          <a:p>
            <a:r>
              <a:rPr lang="it-IT" sz="1400" dirty="0">
                <a:latin typeface="EYInterstate Light" panose="02000506000000020004" pitchFamily="2" charset="0"/>
              </a:rPr>
              <a:t>Il processo di definizione della strategia generale di revisione aiuta il revisore a determinare: </a:t>
            </a:r>
          </a:p>
          <a:p>
            <a:pPr marL="171450" indent="-171450">
              <a:buFont typeface="Arial" panose="020B0604020202020204" pitchFamily="34" charset="0"/>
              <a:buChar char="•"/>
            </a:pPr>
            <a:r>
              <a:rPr lang="it-IT" sz="1400" dirty="0">
                <a:latin typeface="EYInterstate Light" panose="02000506000000020004" pitchFamily="2" charset="0"/>
              </a:rPr>
              <a:t>le risorse da impiegare in specifiche aree di revisione, quali l’utilizzo di membri del team con appropriata esperienza per aree ad alto rischio o il coinvolgimento di esperti per materie </a:t>
            </a:r>
            <a:r>
              <a:rPr lang="en-US" sz="1400" dirty="0" err="1">
                <a:latin typeface="EYInterstate Light" panose="02000506000000020004" pitchFamily="2" charset="0"/>
              </a:rPr>
              <a:t>complesse</a:t>
            </a:r>
            <a:r>
              <a:rPr lang="en-US" sz="1400" dirty="0">
                <a:latin typeface="EYInterstate Light" panose="02000506000000020004" pitchFamily="2" charset="0"/>
              </a:rPr>
              <a:t>;</a:t>
            </a:r>
            <a:r>
              <a:rPr lang="it-IT" sz="1400" dirty="0">
                <a:latin typeface="EYInterstate Light" panose="02000506000000020004" pitchFamily="2" charset="0"/>
              </a:rPr>
              <a:t>  </a:t>
            </a:r>
          </a:p>
          <a:p>
            <a:pPr marL="171450" indent="-171450">
              <a:buFont typeface="Arial" panose="020B0604020202020204" pitchFamily="34" charset="0"/>
              <a:buChar char="•"/>
            </a:pPr>
            <a:r>
              <a:rPr lang="it-IT" sz="1400" dirty="0">
                <a:latin typeface="EYInterstate Light" panose="02000506000000020004" pitchFamily="2" charset="0"/>
              </a:rPr>
              <a:t>quando impiegare le risorse, se durante una fase di interim ovvero a date prossime a quelle </a:t>
            </a:r>
            <a:r>
              <a:rPr lang="en-US" sz="1400" dirty="0">
                <a:latin typeface="EYInterstate Light" panose="02000506000000020004" pitchFamily="2" charset="0"/>
              </a:rPr>
              <a:t>di </a:t>
            </a:r>
            <a:r>
              <a:rPr lang="en-US" sz="1400" dirty="0" err="1">
                <a:latin typeface="EYInterstate Light" panose="02000506000000020004" pitchFamily="2" charset="0"/>
              </a:rPr>
              <a:t>chiusura</a:t>
            </a:r>
            <a:r>
              <a:rPr lang="en-US" sz="1400" dirty="0">
                <a:latin typeface="EYInterstate Light" panose="02000506000000020004" pitchFamily="2" charset="0"/>
              </a:rPr>
              <a:t>; </a:t>
            </a:r>
          </a:p>
          <a:p>
            <a:pPr marL="171450" indent="-171450">
              <a:buFont typeface="Arial" panose="020B0604020202020204" pitchFamily="34" charset="0"/>
              <a:buChar char="•"/>
            </a:pPr>
            <a:r>
              <a:rPr lang="it-IT" sz="1400" dirty="0">
                <a:latin typeface="EYInterstate Light" panose="02000506000000020004" pitchFamily="2" charset="0"/>
              </a:rPr>
              <a:t>come gestire, dirigere e supervisionare tali risorse, con riferimento alla tempistica delle riunioni di organizzazione e di consuntivazione con il team di revisione, alle modalità di svolgimento delle attività di riesame da parte del responsabile dell’incarico e del manager (per esempio presso l’impresa o in un’altra sede) e all’opportunità di eseguire il riesame </a:t>
            </a:r>
            <a:r>
              <a:rPr lang="en-US" sz="1400" dirty="0" err="1">
                <a:latin typeface="EYInterstate Light" panose="02000506000000020004" pitchFamily="2" charset="0"/>
              </a:rPr>
              <a:t>della</a:t>
            </a:r>
            <a:r>
              <a:rPr lang="en-US" sz="1400" dirty="0">
                <a:latin typeface="EYInterstate Light" panose="02000506000000020004" pitchFamily="2" charset="0"/>
              </a:rPr>
              <a:t> </a:t>
            </a:r>
            <a:r>
              <a:rPr lang="en-US" sz="1400" dirty="0" err="1">
                <a:latin typeface="EYInterstate Light" panose="02000506000000020004" pitchFamily="2" charset="0"/>
              </a:rPr>
              <a:t>qualità</a:t>
            </a:r>
            <a:r>
              <a:rPr lang="en-US" sz="1400" dirty="0">
                <a:latin typeface="EYInterstate Light" panose="02000506000000020004" pitchFamily="2" charset="0"/>
              </a:rPr>
              <a:t> </a:t>
            </a:r>
            <a:r>
              <a:rPr lang="en-US" sz="1400" dirty="0" err="1">
                <a:latin typeface="EYInterstate Light" panose="02000506000000020004" pitchFamily="2" charset="0"/>
              </a:rPr>
              <a:t>dell’incarico</a:t>
            </a:r>
            <a:r>
              <a:rPr lang="en-US" sz="1400" dirty="0">
                <a:latin typeface="EYInterstate Light" panose="02000506000000020004" pitchFamily="2" charset="0"/>
              </a:rPr>
              <a:t>. </a:t>
            </a:r>
          </a:p>
          <a:p>
            <a:endParaRPr lang="en-US" sz="1400" dirty="0">
              <a:latin typeface="EYInterstate Light" panose="02000506000000020004" pitchFamily="2" charset="0"/>
            </a:endParaRPr>
          </a:p>
          <a:p>
            <a:r>
              <a:rPr lang="it-IT" sz="1400" dirty="0">
                <a:latin typeface="EYInterstate Light" panose="02000506000000020004" pitchFamily="2" charset="0"/>
              </a:rPr>
              <a:t>Una volta definita la strategia generale di revisione, si può elaborare un </a:t>
            </a:r>
            <a:r>
              <a:rPr lang="it-IT" sz="1400" b="1" i="1" u="sng" dirty="0">
                <a:latin typeface="EYInterstate Light" panose="02000506000000020004" pitchFamily="2" charset="0"/>
              </a:rPr>
              <a:t>piano di revisione</a:t>
            </a:r>
            <a:r>
              <a:rPr lang="it-IT" sz="1400" dirty="0">
                <a:latin typeface="EYInterstate Light" panose="02000506000000020004" pitchFamily="2" charset="0"/>
              </a:rPr>
              <a:t> per fronteggiare i diversi aspetti identificati nella suddetta strategia, tenendo conto della necessità di conseguire gli obiettivi di revisione tramite un uso efficiente delle risorse a disposizione del revisore. </a:t>
            </a:r>
          </a:p>
          <a:p>
            <a:endParaRPr lang="it-IT" sz="1400" dirty="0">
              <a:latin typeface="EYInterstate Light" panose="02000506000000020004" pitchFamily="2" charset="0"/>
            </a:endParaRPr>
          </a:p>
          <a:p>
            <a:r>
              <a:rPr lang="it-IT" sz="1400" dirty="0">
                <a:latin typeface="EYInterstate Light" panose="02000506000000020004" pitchFamily="2" charset="0"/>
              </a:rPr>
              <a:t>Il piano di revisione è più dettagliato della strategia generale di revisione, in quanto include la </a:t>
            </a:r>
            <a:r>
              <a:rPr lang="it-IT" sz="1400" b="1" i="1" u="sng" dirty="0">
                <a:latin typeface="EYInterstate Light" panose="02000506000000020004" pitchFamily="2" charset="0"/>
              </a:rPr>
              <a:t>natura, la tempistica e l’estensione delle procedure di revisione</a:t>
            </a:r>
            <a:r>
              <a:rPr lang="it-IT" sz="1400" dirty="0">
                <a:latin typeface="EYInterstate Light" panose="02000506000000020004" pitchFamily="2" charset="0"/>
              </a:rPr>
              <a:t> che devono essere svolte dai membri del team di revisione. La pianificazione di tali procedure di revisione avviene nel corso della revisione man mano che il piano di revisione relativo all’incarico viene elaborato. </a:t>
            </a:r>
            <a:endParaRPr lang="en-US" sz="1400" dirty="0">
              <a:latin typeface="EYInterstate Light" panose="02000506000000020004" pitchFamily="2" charset="0"/>
            </a:endParaRPr>
          </a:p>
          <a:p>
            <a:endParaRPr lang="it-IT" sz="1400" i="1" dirty="0">
              <a:latin typeface="EYInterstate Light" panose="02000506000000020004" pitchFamily="2" charset="0"/>
            </a:endParaRPr>
          </a:p>
          <a:p>
            <a:r>
              <a:rPr lang="it-IT" sz="1400" dirty="0">
                <a:latin typeface="EYInterstate Light" panose="02000506000000020004" pitchFamily="2" charset="0"/>
              </a:rPr>
              <a:t>A causa di eventi inattesi, o di cambiamenti nelle condizioni, o di elementi probativi acquisiti dai risultati delle procedure di revisione, il revisore può avere la necessità di </a:t>
            </a:r>
            <a:r>
              <a:rPr lang="it-IT" sz="1400" b="1" i="1" u="sng" dirty="0">
                <a:latin typeface="EYInterstate Light" panose="02000506000000020004" pitchFamily="2" charset="0"/>
              </a:rPr>
              <a:t>modificare la strategia generale di revisione e il piano di revisione</a:t>
            </a:r>
            <a:r>
              <a:rPr lang="it-IT" sz="1400" dirty="0">
                <a:latin typeface="EYInterstate Light" panose="02000506000000020004" pitchFamily="2" charset="0"/>
              </a:rPr>
              <a:t> e, quindi, la natura, la tempistica e l’estensione delle procedure di revisione conseguenti pianificate, sulla base della riconsiderazione dei rischi identificati e valutati. </a:t>
            </a:r>
          </a:p>
        </p:txBody>
      </p:sp>
    </p:spTree>
    <p:extLst>
      <p:ext uri="{BB962C8B-B14F-4D97-AF65-F5344CB8AC3E}">
        <p14:creationId xmlns:p14="http://schemas.microsoft.com/office/powerpoint/2010/main" val="4043678188"/>
      </p:ext>
    </p:extLst>
  </p:cSld>
  <p:clrMapOvr>
    <a:masterClrMapping/>
  </p:clrMapOvr>
</p:sld>
</file>

<file path=ppt/theme/theme1.xml><?xml version="1.0" encoding="utf-8"?>
<a:theme xmlns:a="http://schemas.openxmlformats.org/drawingml/2006/main" name="EY widescreen presentation 2015 v1">
  <a:themeElements>
    <a:clrScheme name="Custom 2">
      <a:dk1>
        <a:srgbClr val="000000"/>
      </a:dk1>
      <a:lt1>
        <a:srgbClr val="646464"/>
      </a:lt1>
      <a:dk2>
        <a:srgbClr val="FFFFFF"/>
      </a:dk2>
      <a:lt2>
        <a:srgbClr val="646464"/>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36576" rIns="0" bIns="0" rtlCol="0">
        <a:spAutoFit/>
      </a:bodyPr>
      <a:lstStyle>
        <a:defPPr marL="356616" indent="-356616">
          <a:lnSpc>
            <a:spcPct val="85000"/>
          </a:lnSpc>
          <a:spcAft>
            <a:spcPts val="600"/>
          </a:spcAft>
          <a:buClr>
            <a:schemeClr val="accent2"/>
          </a:buClr>
          <a:buSzPct val="70000"/>
          <a:buFont typeface="Arial" pitchFamily="34" charset="0"/>
          <a:buChar char="►"/>
          <a:defRPr sz="1200" dirty="0" err="1" smtClean="0">
            <a:solidFill>
              <a:schemeClr val="bg1"/>
            </a:solidFill>
          </a:defRPr>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2.xml><?xml version="1.0" encoding="utf-8"?>
<a:theme xmlns:a="http://schemas.openxmlformats.org/drawingml/2006/main" name="EY light projection">
  <a:themeElements>
    <a:clrScheme name="Custom 1">
      <a:dk1>
        <a:srgbClr val="000000"/>
      </a:dk1>
      <a:lt1>
        <a:srgbClr val="646464"/>
      </a:lt1>
      <a:dk2>
        <a:srgbClr val="FFFFFF"/>
      </a:dk2>
      <a:lt2>
        <a:srgbClr val="646464"/>
      </a:lt2>
      <a:accent1>
        <a:srgbClr val="808080"/>
      </a:accent1>
      <a:accent2>
        <a:srgbClr val="FFD2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36576" rIns="0" bIns="0" rtlCol="0">
        <a:spAutoFit/>
      </a:bodyPr>
      <a:lstStyle>
        <a:defPPr marL="356616" indent="-356616">
          <a:lnSpc>
            <a:spcPct val="85000"/>
          </a:lnSpc>
          <a:spcAft>
            <a:spcPts val="600"/>
          </a:spcAft>
          <a:buClr>
            <a:schemeClr val="accent2"/>
          </a:buClr>
          <a:buSzPct val="70000"/>
          <a:buFont typeface="Arial" pitchFamily="34" charset="0"/>
          <a:buChar char="►"/>
          <a:defRPr sz="1200" dirty="0" err="1" smtClean="0">
            <a:solidFill>
              <a:schemeClr val="bg1"/>
            </a:solidFill>
          </a:defRPr>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3.xml><?xml version="1.0" encoding="utf-8"?>
<a:theme xmlns:a="http://schemas.openxmlformats.org/drawingml/2006/main" name="EY dark print">
  <a:themeElements>
    <a:clrScheme name="Custom 2">
      <a:dk1>
        <a:srgbClr val="FFFFFF"/>
      </a:dk1>
      <a:lt1>
        <a:srgbClr val="FFFFFF"/>
      </a:lt1>
      <a:dk2>
        <a:srgbClr val="333333"/>
      </a:dk2>
      <a:lt2>
        <a:srgbClr val="FFE60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36576" rIns="0" bIns="0" rtlCol="0">
        <a:spAutoFit/>
      </a:bodyPr>
      <a:lstStyle>
        <a:defPPr marL="356616" indent="-356616">
          <a:lnSpc>
            <a:spcPct val="85000"/>
          </a:lnSpc>
          <a:spcAft>
            <a:spcPts val="600"/>
          </a:spcAft>
          <a:buClr>
            <a:schemeClr val="accent2"/>
          </a:buClr>
          <a:buSzPct val="70000"/>
          <a:buFont typeface="Arial" pitchFamily="34" charset="0"/>
          <a:buChar char="►"/>
          <a:defRPr sz="1200" dirty="0" err="1" smtClean="0">
            <a:solidFill>
              <a:schemeClr val="bg1"/>
            </a:solidFill>
          </a:defRPr>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4.xml><?xml version="1.0" encoding="utf-8"?>
<a:theme xmlns:a="http://schemas.openxmlformats.org/drawingml/2006/main" name="EY dark projection">
  <a:themeElements>
    <a:clrScheme name="Custom 4">
      <a:dk1>
        <a:srgbClr val="FFFFFF"/>
      </a:dk1>
      <a:lt1>
        <a:srgbClr val="FFFFFF"/>
      </a:lt1>
      <a:dk2>
        <a:srgbClr val="333333"/>
      </a:dk2>
      <a:lt2>
        <a:srgbClr val="FFD200"/>
      </a:lt2>
      <a:accent1>
        <a:srgbClr val="808080"/>
      </a:accent1>
      <a:accent2>
        <a:srgbClr val="FFD2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36576" rIns="0" bIns="0" rtlCol="0">
        <a:spAutoFit/>
      </a:bodyPr>
      <a:lstStyle>
        <a:defPPr marL="356616" indent="-356616">
          <a:lnSpc>
            <a:spcPct val="85000"/>
          </a:lnSpc>
          <a:spcAft>
            <a:spcPts val="600"/>
          </a:spcAft>
          <a:buClr>
            <a:schemeClr val="accent2"/>
          </a:buClr>
          <a:buSzPct val="70000"/>
          <a:buFont typeface="Arial" pitchFamily="34" charset="0"/>
          <a:buChar char="►"/>
          <a:defRPr sz="1200" dirty="0" err="1" smtClean="0">
            <a:solidFill>
              <a:schemeClr val="bg1"/>
            </a:solidFill>
          </a:defRPr>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ZMExtensions</vt:lpwstr>
  </property>
  <property fmtid="{D5CDD505-2E9C-101B-9397-08002B2CF9AE}" pid="3" name="SizeBefore">
    <vt:lpwstr>1262720</vt:lpwstr>
  </property>
  <property fmtid="{D5CDD505-2E9C-101B-9397-08002B2CF9AE}" pid="4" name="OptimizationTime">
    <vt:lpwstr>20241121_1100</vt:lpwstr>
  </property>
</Properties>
</file>

<file path=docProps/app.xml><?xml version="1.0" encoding="utf-8"?>
<Properties xmlns="http://schemas.openxmlformats.org/officeDocument/2006/extended-properties" xmlns:vt="http://schemas.openxmlformats.org/officeDocument/2006/docPropsVTypes">
  <Template>EY widescreen presentation 2015 v1</Template>
  <TotalTime>0</TotalTime>
  <Words>5982</Words>
  <Application>Microsoft Office PowerPoint</Application>
  <PresentationFormat>Custom</PresentationFormat>
  <Paragraphs>288</Paragraphs>
  <Slides>23</Slides>
  <Notes>1</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23</vt:i4>
      </vt:variant>
    </vt:vector>
  </HeadingPairs>
  <TitlesOfParts>
    <vt:vector size="30" baseType="lpstr">
      <vt:lpstr>Arial</vt:lpstr>
      <vt:lpstr>EYInterstate Light</vt:lpstr>
      <vt:lpstr>Wingdings</vt:lpstr>
      <vt:lpstr>EY widescreen presentation 2015 v1</vt:lpstr>
      <vt:lpstr>EY light projection</vt:lpstr>
      <vt:lpstr>EY dark print</vt:lpstr>
      <vt:lpstr>EY dark projection</vt:lpstr>
      <vt:lpstr>Corso di formazione per revisori legali</vt:lpstr>
      <vt:lpstr>Meeting Agenda</vt:lpstr>
      <vt:lpstr>Obiettivi della Revisione</vt:lpstr>
      <vt:lpstr>L’indipendenza del revisore (1/2)</vt:lpstr>
      <vt:lpstr>L’indipendenza del revisore (2/2)</vt:lpstr>
      <vt:lpstr>Lo scetticismo professionale</vt:lpstr>
      <vt:lpstr>Attività preliminari all’accetazione dell’incarico </vt:lpstr>
      <vt:lpstr>La pianificazione dell’attività di revisione (1/2)</vt:lpstr>
      <vt:lpstr>La pianificazione dell’attività di revisione (2/2) </vt:lpstr>
      <vt:lpstr>La documentazione del lavoro di revisione</vt:lpstr>
      <vt:lpstr>La comprensione dell’impresa e del contesto in cui opera</vt:lpstr>
      <vt:lpstr>Valutazione del sistema di controllo interno</vt:lpstr>
      <vt:lpstr>Valutazione del sistema di controllo interno</vt:lpstr>
      <vt:lpstr>Valutazione del sistema di controllo interno</vt:lpstr>
      <vt:lpstr>Valutazione del sistema di controllo interno</vt:lpstr>
      <vt:lpstr>I rischi di errori significativi</vt:lpstr>
      <vt:lpstr>I rischi di errori significativi</vt:lpstr>
      <vt:lpstr>I rischi di errori significativi</vt:lpstr>
      <vt:lpstr>La determinazione della significatività (1/2)</vt:lpstr>
      <vt:lpstr>La determinazione della significatività (2/2)</vt:lpstr>
      <vt:lpstr>Le risposte del revisore ai rischi identificati e valutati</vt:lpstr>
      <vt:lpstr>Le risposte del revisore ai rischi identificati e valutati</vt:lpstr>
      <vt:lpstr>Q&amp;A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2016-03-16T11:05:22Z</dcterms:created>
  <dcterms:modified xsi:type="dcterms:W3CDTF">2024-11-04T08:36:38Z</dcterms:modified>
  <cp:contentStatus/>
</cp:coreProperties>
</file>