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85" r:id="rId2"/>
    <p:sldMasterId id="2147483672" r:id="rId3"/>
  </p:sldMasterIdLst>
  <p:notesMasterIdLst>
    <p:notesMasterId r:id="rId12"/>
  </p:notesMasterIdLst>
  <p:handoutMasterIdLst>
    <p:handoutMasterId r:id="rId13"/>
  </p:handoutMasterIdLst>
  <p:sldIdLst>
    <p:sldId id="577" r:id="rId4"/>
    <p:sldId id="578" r:id="rId5"/>
    <p:sldId id="579" r:id="rId6"/>
    <p:sldId id="580" r:id="rId7"/>
    <p:sldId id="581" r:id="rId8"/>
    <p:sldId id="585" r:id="rId9"/>
    <p:sldId id="586" r:id="rId10"/>
    <p:sldId id="587" r:id="rId1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
          <p15:clr>
            <a:srgbClr val="A4A3A4"/>
          </p15:clr>
        </p15:guide>
        <p15:guide id="2" orient="horz" pos="436">
          <p15:clr>
            <a:srgbClr val="A4A3A4"/>
          </p15:clr>
        </p15:guide>
        <p15:guide id="3" orient="horz" pos="4179">
          <p15:clr>
            <a:srgbClr val="A4A3A4"/>
          </p15:clr>
        </p15:guide>
        <p15:guide id="4" orient="horz" pos="3888">
          <p15:clr>
            <a:srgbClr val="A4A3A4"/>
          </p15:clr>
        </p15:guide>
        <p15:guide id="5" orient="horz" pos="3984">
          <p15:clr>
            <a:srgbClr val="A4A3A4"/>
          </p15:clr>
        </p15:guide>
        <p15:guide id="6" orient="horz" pos="1104">
          <p15:clr>
            <a:srgbClr val="A4A3A4"/>
          </p15:clr>
        </p15:guide>
        <p15:guide id="7" orient="horz" pos="1008">
          <p15:clr>
            <a:srgbClr val="A4A3A4"/>
          </p15:clr>
        </p15:guide>
        <p15:guide id="8" orient="horz" pos="2448">
          <p15:clr>
            <a:srgbClr val="A4A3A4"/>
          </p15:clr>
        </p15:guide>
        <p15:guide id="9" orient="horz" pos="2544">
          <p15:clr>
            <a:srgbClr val="A4A3A4"/>
          </p15:clr>
        </p15:guide>
        <p15:guide id="10" orient="horz" pos="336">
          <p15:clr>
            <a:srgbClr val="A4A3A4"/>
          </p15:clr>
        </p15:guide>
        <p15:guide id="11" pos="2832">
          <p15:clr>
            <a:srgbClr val="A4A3A4"/>
          </p15:clr>
        </p15:guide>
        <p15:guide id="12" pos="336">
          <p15:clr>
            <a:srgbClr val="A4A3A4"/>
          </p15:clr>
        </p15:guide>
        <p15:guide id="13" pos="5424">
          <p15:clr>
            <a:srgbClr val="A4A3A4"/>
          </p15:clr>
        </p15:guide>
        <p15:guide id="14" pos="2928">
          <p15:clr>
            <a:srgbClr val="A4A3A4"/>
          </p15:clr>
        </p15:guide>
        <p15:guide id="15" pos="1968">
          <p15:clr>
            <a:srgbClr val="A4A3A4"/>
          </p15:clr>
        </p15:guide>
        <p15:guide id="16" pos="2070">
          <p15:clr>
            <a:srgbClr val="A4A3A4"/>
          </p15:clr>
        </p15:guide>
        <p15:guide id="17" pos="3792">
          <p15:clr>
            <a:srgbClr val="A4A3A4"/>
          </p15:clr>
        </p15:guide>
        <p15:guide id="18" pos="1104">
          <p15:clr>
            <a:srgbClr val="A4A3A4"/>
          </p15:clr>
        </p15:guide>
        <p15:guide id="19" pos="4656">
          <p15:clr>
            <a:srgbClr val="A4A3A4"/>
          </p15:clr>
        </p15:guide>
        <p15:guide id="20" pos="4560">
          <p15:clr>
            <a:srgbClr val="A4A3A4"/>
          </p15:clr>
        </p15:guide>
        <p15:guide id="21" pos="3696">
          <p15:clr>
            <a:srgbClr val="A4A3A4"/>
          </p15:clr>
        </p15:guide>
        <p15:guide id="22" pos="120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a Vida Villanueva" initials="MVV" lastIdx="1" clrIdx="0"/>
  <p:cmAuthor id="1" name="OMS" initials=".." lastIdx="7" clrIdx="1"/>
  <p:cmAuthor id="2" name="Marina Tillmann" initials="MT" lastIdx="1" clrIdx="2"/>
  <p:cmAuthor id="3" name="PwC" initials="D"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8D8"/>
    <a:srgbClr val="F9EBE7"/>
    <a:srgbClr val="006A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7F70C8-1DF4-4226-976A-31722533B3D2}" v="2" dt="2022-12-13T07:17:26.374"/>
  </p1510:revLst>
</p1510:revInfo>
</file>

<file path=ppt/tableStyles.xml><?xml version="1.0" encoding="utf-8"?>
<a:tblStyleLst xmlns:a="http://schemas.openxmlformats.org/drawingml/2006/main" def="{69D073F8-1565-44D7-B386-08B59EADF2EE}">
  <a:tblStyle styleId="{69D073F8-1565-44D7-B386-08B59EADF2EE}" styleName="PwC Table">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i="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2091" autoAdjust="0"/>
  </p:normalViewPr>
  <p:slideViewPr>
    <p:cSldViewPr snapToObjects="1">
      <p:cViewPr varScale="1">
        <p:scale>
          <a:sx n="86" d="100"/>
          <a:sy n="86" d="100"/>
        </p:scale>
        <p:origin x="1248" y="58"/>
      </p:cViewPr>
      <p:guideLst>
        <p:guide orient="horz" pos="144"/>
        <p:guide orient="horz" pos="436"/>
        <p:guide orient="horz" pos="4179"/>
        <p:guide orient="horz" pos="3888"/>
        <p:guide orient="horz" pos="3984"/>
        <p:guide orient="horz" pos="1104"/>
        <p:guide orient="horz" pos="1008"/>
        <p:guide orient="horz" pos="2448"/>
        <p:guide orient="horz" pos="2544"/>
        <p:guide orient="horz" pos="336"/>
        <p:guide pos="2832"/>
        <p:guide pos="336"/>
        <p:guide pos="5424"/>
        <p:guide pos="2928"/>
        <p:guide pos="1968"/>
        <p:guide pos="2070"/>
        <p:guide pos="3792"/>
        <p:guide pos="1104"/>
        <p:guide pos="4656"/>
        <p:guide pos="4560"/>
        <p:guide pos="3696"/>
        <p:guide pos="1200"/>
      </p:guideLst>
    </p:cSldViewPr>
  </p:slideViewPr>
  <p:notesTextViewPr>
    <p:cViewPr>
      <p:scale>
        <a:sx n="100" d="100"/>
        <a:sy n="100" d="100"/>
      </p:scale>
      <p:origin x="0" y="0"/>
    </p:cViewPr>
  </p:notesTextViewPr>
  <p:sorterViewPr>
    <p:cViewPr>
      <p:scale>
        <a:sx n="66" d="100"/>
        <a:sy n="66" d="100"/>
      </p:scale>
      <p:origin x="0" y="-84"/>
    </p:cViewPr>
  </p:sorterViewPr>
  <p:notesViewPr>
    <p:cSldViewPr snapToObjects="1">
      <p:cViewPr varScale="1">
        <p:scale>
          <a:sx n="58" d="100"/>
          <a:sy n="58" d="100"/>
        </p:scale>
        <p:origin x="3254" y="53"/>
      </p:cViewPr>
      <p:guideLst>
        <p:guide orient="horz" pos="3128"/>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19"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45660" cy="496410"/>
          </a:xfrm>
          <a:prstGeom prst="rect">
            <a:avLst/>
          </a:prstGeom>
        </p:spPr>
        <p:txBody>
          <a:bodyPr vert="horz" lIns="90850" tIns="45424" rIns="90850" bIns="45424" rtlCol="0"/>
          <a:lstStyle>
            <a:lvl1pPr algn="l">
              <a:defRPr sz="1200"/>
            </a:lvl1pPr>
          </a:lstStyle>
          <a:p>
            <a:endParaRPr lang="de-DE" dirty="0">
              <a:latin typeface="Arial" pitchFamily="34" charset="0"/>
              <a:cs typeface="Arial" pitchFamily="34" charset="0"/>
            </a:endParaRPr>
          </a:p>
        </p:txBody>
      </p:sp>
      <p:sp>
        <p:nvSpPr>
          <p:cNvPr id="3" name="Date Placeholder 2"/>
          <p:cNvSpPr>
            <a:spLocks noGrp="1"/>
          </p:cNvSpPr>
          <p:nvPr>
            <p:ph type="dt" sz="quarter" idx="1"/>
          </p:nvPr>
        </p:nvSpPr>
        <p:spPr>
          <a:xfrm>
            <a:off x="3850445" y="3"/>
            <a:ext cx="2945660" cy="496410"/>
          </a:xfrm>
          <a:prstGeom prst="rect">
            <a:avLst/>
          </a:prstGeom>
        </p:spPr>
        <p:txBody>
          <a:bodyPr vert="horz" lIns="90850" tIns="45424" rIns="90850" bIns="45424" rtlCol="0"/>
          <a:lstStyle>
            <a:lvl1pPr algn="r">
              <a:defRPr sz="1200"/>
            </a:lvl1pPr>
          </a:lstStyle>
          <a:p>
            <a:fld id="{35F05CFF-548C-4E04-B325-CF1209D66BDC}" type="datetimeFigureOut">
              <a:rPr lang="de-DE" smtClean="0">
                <a:latin typeface="Arial" pitchFamily="34" charset="0"/>
                <a:cs typeface="Arial" pitchFamily="34" charset="0"/>
              </a:rPr>
              <a:pPr/>
              <a:t>04.11.2024</a:t>
            </a:fld>
            <a:endParaRPr lang="de-DE" dirty="0">
              <a:latin typeface="Arial" pitchFamily="34" charset="0"/>
              <a:cs typeface="Arial" pitchFamily="34" charset="0"/>
            </a:endParaRPr>
          </a:p>
        </p:txBody>
      </p:sp>
      <p:sp>
        <p:nvSpPr>
          <p:cNvPr id="4" name="Footer Placeholder 3"/>
          <p:cNvSpPr>
            <a:spLocks noGrp="1"/>
          </p:cNvSpPr>
          <p:nvPr>
            <p:ph type="ftr" sz="quarter" idx="2"/>
          </p:nvPr>
        </p:nvSpPr>
        <p:spPr>
          <a:xfrm>
            <a:off x="2" y="9430093"/>
            <a:ext cx="2945660" cy="496410"/>
          </a:xfrm>
          <a:prstGeom prst="rect">
            <a:avLst/>
          </a:prstGeom>
        </p:spPr>
        <p:txBody>
          <a:bodyPr vert="horz" lIns="90850" tIns="45424" rIns="90850" bIns="45424" rtlCol="0" anchor="b"/>
          <a:lstStyle>
            <a:lvl1pPr algn="l">
              <a:defRPr sz="1200"/>
            </a:lvl1pPr>
          </a:lstStyle>
          <a:p>
            <a:endParaRPr lang="de-DE" dirty="0">
              <a:latin typeface="Arial" pitchFamily="34" charset="0"/>
              <a:cs typeface="Arial" pitchFamily="34" charset="0"/>
            </a:endParaRPr>
          </a:p>
        </p:txBody>
      </p:sp>
      <p:sp>
        <p:nvSpPr>
          <p:cNvPr id="5" name="Slide Number Placeholder 4"/>
          <p:cNvSpPr>
            <a:spLocks noGrp="1"/>
          </p:cNvSpPr>
          <p:nvPr>
            <p:ph type="sldNum" sz="quarter" idx="3"/>
          </p:nvPr>
        </p:nvSpPr>
        <p:spPr>
          <a:xfrm>
            <a:off x="3850445" y="9430093"/>
            <a:ext cx="2945660" cy="496410"/>
          </a:xfrm>
          <a:prstGeom prst="rect">
            <a:avLst/>
          </a:prstGeom>
        </p:spPr>
        <p:txBody>
          <a:bodyPr vert="horz" lIns="90850" tIns="45424" rIns="90850" bIns="45424" rtlCol="0" anchor="b"/>
          <a:lstStyle>
            <a:lvl1pPr algn="r">
              <a:defRPr sz="1200"/>
            </a:lvl1pPr>
          </a:lstStyle>
          <a:p>
            <a:fld id="{4EE90EF7-3E10-491C-87C2-59674BB3AAF6}" type="slidenum">
              <a:rPr lang="de-DE" smtClean="0">
                <a:latin typeface="Arial" pitchFamily="34" charset="0"/>
                <a:cs typeface="Arial" pitchFamily="34" charset="0"/>
              </a:rPr>
              <a:pPr/>
              <a:t>‹#›</a:t>
            </a:fld>
            <a:endParaRPr lang="de-DE" dirty="0">
              <a:latin typeface="Arial" pitchFamily="34" charset="0"/>
              <a:cs typeface="Arial" pitchFamily="34" charset="0"/>
            </a:endParaRPr>
          </a:p>
        </p:txBody>
      </p:sp>
    </p:spTree>
    <p:extLst>
      <p:ext uri="{BB962C8B-B14F-4D97-AF65-F5344CB8AC3E}">
        <p14:creationId xmlns:p14="http://schemas.microsoft.com/office/powerpoint/2010/main" val="23375995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45660" cy="496410"/>
          </a:xfrm>
          <a:prstGeom prst="rect">
            <a:avLst/>
          </a:prstGeom>
        </p:spPr>
        <p:txBody>
          <a:bodyPr vert="horz" lIns="90850" tIns="45424" rIns="90850" bIns="45424" rtlCol="0"/>
          <a:lstStyle>
            <a:lvl1pPr algn="l">
              <a:defRPr sz="1200">
                <a:latin typeface="Arial" pitchFamily="34" charset="0"/>
                <a:cs typeface="Arial" pitchFamily="34" charset="0"/>
              </a:defRPr>
            </a:lvl1pPr>
          </a:lstStyle>
          <a:p>
            <a:endParaRPr lang="de-DE" dirty="0"/>
          </a:p>
        </p:txBody>
      </p:sp>
      <p:sp>
        <p:nvSpPr>
          <p:cNvPr id="3" name="Date Placeholder 2"/>
          <p:cNvSpPr>
            <a:spLocks noGrp="1"/>
          </p:cNvSpPr>
          <p:nvPr>
            <p:ph type="dt" idx="1"/>
          </p:nvPr>
        </p:nvSpPr>
        <p:spPr>
          <a:xfrm>
            <a:off x="3850445" y="3"/>
            <a:ext cx="2945660" cy="496410"/>
          </a:xfrm>
          <a:prstGeom prst="rect">
            <a:avLst/>
          </a:prstGeom>
        </p:spPr>
        <p:txBody>
          <a:bodyPr vert="horz" lIns="90850" tIns="45424" rIns="90850" bIns="45424" rtlCol="0"/>
          <a:lstStyle>
            <a:lvl1pPr algn="r">
              <a:defRPr sz="1200">
                <a:latin typeface="Arial" pitchFamily="34" charset="0"/>
                <a:cs typeface="Arial" pitchFamily="34" charset="0"/>
              </a:defRPr>
            </a:lvl1pPr>
          </a:lstStyle>
          <a:p>
            <a:fld id="{5EFB8DA3-BCA9-4B7D-B50D-14F47506B614}" type="datetimeFigureOut">
              <a:rPr lang="de-DE" smtClean="0"/>
              <a:pPr/>
              <a:t>04.11.2024</a:t>
            </a:fld>
            <a:endParaRPr lang="de-DE" dirty="0"/>
          </a:p>
        </p:txBody>
      </p:sp>
      <p:sp>
        <p:nvSpPr>
          <p:cNvPr id="4" name="Slide Image Placeholder 3"/>
          <p:cNvSpPr>
            <a:spLocks noGrp="1" noRot="1" noChangeAspect="1"/>
          </p:cNvSpPr>
          <p:nvPr>
            <p:ph type="sldImg" idx="2"/>
          </p:nvPr>
        </p:nvSpPr>
        <p:spPr>
          <a:xfrm>
            <a:off x="915988" y="742950"/>
            <a:ext cx="4965700" cy="3724275"/>
          </a:xfrm>
          <a:prstGeom prst="rect">
            <a:avLst/>
          </a:prstGeom>
          <a:noFill/>
          <a:ln w="12700">
            <a:solidFill>
              <a:prstClr val="black"/>
            </a:solidFill>
          </a:ln>
        </p:spPr>
        <p:txBody>
          <a:bodyPr vert="horz" lIns="90850" tIns="45424" rIns="90850" bIns="45424" rtlCol="0" anchor="ctr"/>
          <a:lstStyle/>
          <a:p>
            <a:endParaRPr lang="en-GB" dirty="0"/>
          </a:p>
        </p:txBody>
      </p:sp>
      <p:sp>
        <p:nvSpPr>
          <p:cNvPr id="5" name="Notes Placeholder 4"/>
          <p:cNvSpPr>
            <a:spLocks noGrp="1"/>
          </p:cNvSpPr>
          <p:nvPr>
            <p:ph type="body" sz="quarter" idx="3"/>
          </p:nvPr>
        </p:nvSpPr>
        <p:spPr>
          <a:xfrm>
            <a:off x="679768" y="4715909"/>
            <a:ext cx="5438140" cy="4467700"/>
          </a:xfrm>
          <a:prstGeom prst="rect">
            <a:avLst/>
          </a:prstGeom>
        </p:spPr>
        <p:txBody>
          <a:bodyPr vert="horz" lIns="90850" tIns="45424" rIns="90850" bIns="45424" rtlCol="0">
            <a:normAutofit/>
          </a:body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6" name="Footer Placeholder 5"/>
          <p:cNvSpPr>
            <a:spLocks noGrp="1"/>
          </p:cNvSpPr>
          <p:nvPr>
            <p:ph type="ftr" sz="quarter" idx="4"/>
          </p:nvPr>
        </p:nvSpPr>
        <p:spPr>
          <a:xfrm>
            <a:off x="2" y="9430093"/>
            <a:ext cx="2945660" cy="496410"/>
          </a:xfrm>
          <a:prstGeom prst="rect">
            <a:avLst/>
          </a:prstGeom>
        </p:spPr>
        <p:txBody>
          <a:bodyPr vert="horz" lIns="90850" tIns="45424" rIns="90850" bIns="45424" rtlCol="0" anchor="b"/>
          <a:lstStyle>
            <a:lvl1pPr algn="l">
              <a:defRPr sz="1200">
                <a:latin typeface="Arial" pitchFamily="34" charset="0"/>
                <a:cs typeface="Arial" pitchFamily="34" charset="0"/>
              </a:defRPr>
            </a:lvl1pPr>
          </a:lstStyle>
          <a:p>
            <a:pPr marL="0" lvl="2"/>
            <a:r>
              <a:rPr lang="it-IT" sz="1000" b="1" dirty="0" err="1"/>
              <a:t>RCL_Riforma</a:t>
            </a:r>
            <a:r>
              <a:rPr lang="it-IT" sz="1000" b="1" dirty="0"/>
              <a:t> della revisione legale di conti: aspetti normativi di riferiment0</a:t>
            </a:r>
          </a:p>
          <a:p>
            <a:endParaRPr lang="de-DE" dirty="0"/>
          </a:p>
        </p:txBody>
      </p:sp>
      <p:sp>
        <p:nvSpPr>
          <p:cNvPr id="7" name="Slide Number Placeholder 6"/>
          <p:cNvSpPr>
            <a:spLocks noGrp="1"/>
          </p:cNvSpPr>
          <p:nvPr>
            <p:ph type="sldNum" sz="quarter" idx="5"/>
          </p:nvPr>
        </p:nvSpPr>
        <p:spPr>
          <a:xfrm>
            <a:off x="3850445" y="9430093"/>
            <a:ext cx="2945660" cy="496410"/>
          </a:xfrm>
          <a:prstGeom prst="rect">
            <a:avLst/>
          </a:prstGeom>
        </p:spPr>
        <p:txBody>
          <a:bodyPr vert="horz" lIns="90850" tIns="45424" rIns="90850" bIns="45424" rtlCol="0" anchor="b"/>
          <a:lstStyle>
            <a:lvl1pPr algn="r">
              <a:defRPr sz="1200">
                <a:latin typeface="Arial" pitchFamily="34" charset="0"/>
                <a:cs typeface="Arial" pitchFamily="34" charset="0"/>
              </a:defRPr>
            </a:lvl1pPr>
          </a:lstStyle>
          <a:p>
            <a:fld id="{F07B8F03-BC93-4120-96CA-A36DF640BE24}" type="slidenum">
              <a:rPr lang="de-DE" smtClean="0"/>
              <a:pPr/>
              <a:t>‹#›</a:t>
            </a:fld>
            <a:endParaRPr lang="de-DE" dirty="0"/>
          </a:p>
        </p:txBody>
      </p:sp>
    </p:spTree>
    <p:extLst>
      <p:ext uri="{BB962C8B-B14F-4D97-AF65-F5344CB8AC3E}">
        <p14:creationId xmlns:p14="http://schemas.microsoft.com/office/powerpoint/2010/main" val="242598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1</a:t>
            </a:fld>
            <a:endParaRPr lang="it-IT" dirty="0"/>
          </a:p>
        </p:txBody>
      </p:sp>
    </p:spTree>
    <p:extLst>
      <p:ext uri="{BB962C8B-B14F-4D97-AF65-F5344CB8AC3E}">
        <p14:creationId xmlns:p14="http://schemas.microsoft.com/office/powerpoint/2010/main" val="660512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2</a:t>
            </a:fld>
            <a:endParaRPr lang="it-IT" dirty="0"/>
          </a:p>
        </p:txBody>
      </p:sp>
    </p:spTree>
    <p:extLst>
      <p:ext uri="{BB962C8B-B14F-4D97-AF65-F5344CB8AC3E}">
        <p14:creationId xmlns:p14="http://schemas.microsoft.com/office/powerpoint/2010/main" val="1066114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3</a:t>
            </a:fld>
            <a:endParaRPr lang="it-IT" dirty="0"/>
          </a:p>
        </p:txBody>
      </p:sp>
    </p:spTree>
    <p:extLst>
      <p:ext uri="{BB962C8B-B14F-4D97-AF65-F5344CB8AC3E}">
        <p14:creationId xmlns:p14="http://schemas.microsoft.com/office/powerpoint/2010/main" val="3423860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4</a:t>
            </a:fld>
            <a:endParaRPr lang="it-IT" dirty="0"/>
          </a:p>
        </p:txBody>
      </p:sp>
    </p:spTree>
    <p:extLst>
      <p:ext uri="{BB962C8B-B14F-4D97-AF65-F5344CB8AC3E}">
        <p14:creationId xmlns:p14="http://schemas.microsoft.com/office/powerpoint/2010/main" val="83365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5</a:t>
            </a:fld>
            <a:endParaRPr lang="it-IT" dirty="0"/>
          </a:p>
        </p:txBody>
      </p:sp>
    </p:spTree>
    <p:extLst>
      <p:ext uri="{BB962C8B-B14F-4D97-AF65-F5344CB8AC3E}">
        <p14:creationId xmlns:p14="http://schemas.microsoft.com/office/powerpoint/2010/main" val="434816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6</a:t>
            </a:fld>
            <a:endParaRPr lang="it-IT" dirty="0"/>
          </a:p>
        </p:txBody>
      </p:sp>
    </p:spTree>
    <p:extLst>
      <p:ext uri="{BB962C8B-B14F-4D97-AF65-F5344CB8AC3E}">
        <p14:creationId xmlns:p14="http://schemas.microsoft.com/office/powerpoint/2010/main" val="3951089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7</a:t>
            </a:fld>
            <a:endParaRPr lang="it-IT" dirty="0"/>
          </a:p>
        </p:txBody>
      </p:sp>
    </p:spTree>
    <p:extLst>
      <p:ext uri="{BB962C8B-B14F-4D97-AF65-F5344CB8AC3E}">
        <p14:creationId xmlns:p14="http://schemas.microsoft.com/office/powerpoint/2010/main" val="308511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07B8F03-BC93-4120-96CA-A36DF640BE24}" type="slidenum">
              <a:rPr lang="it-IT" smtClean="0"/>
              <a:pPr/>
              <a:t>8</a:t>
            </a:fld>
            <a:endParaRPr lang="it-IT" dirty="0"/>
          </a:p>
        </p:txBody>
      </p:sp>
    </p:spTree>
    <p:extLst>
      <p:ext uri="{BB962C8B-B14F-4D97-AF65-F5344CB8AC3E}">
        <p14:creationId xmlns:p14="http://schemas.microsoft.com/office/powerpoint/2010/main" val="2317692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Slide">
    <p:spTree>
      <p:nvGrpSpPr>
        <p:cNvPr id="1" name=""/>
        <p:cNvGrpSpPr/>
        <p:nvPr/>
      </p:nvGrpSpPr>
      <p:grpSpPr>
        <a:xfrm>
          <a:off x="0" y="0"/>
          <a:ext cx="0" cy="0"/>
          <a:chOff x="0" y="0"/>
          <a:chExt cx="0" cy="0"/>
        </a:xfrm>
      </p:grpSpPr>
      <p:grpSp>
        <p:nvGrpSpPr>
          <p:cNvPr id="19" name="Group 18"/>
          <p:cNvGrpSpPr/>
          <p:nvPr userDrawn="1"/>
        </p:nvGrpSpPr>
        <p:grpSpPr bwMode="gray">
          <a:xfrm>
            <a:off x="1752601" y="1"/>
            <a:ext cx="7391400" cy="6176009"/>
            <a:chOff x="19140488" y="13674"/>
            <a:chExt cx="7443798" cy="6145827"/>
          </a:xfrm>
        </p:grpSpPr>
        <p:sp>
          <p:nvSpPr>
            <p:cNvPr id="23"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4"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4"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5"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8"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9"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1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8"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21"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6" name="Group 32"/>
          <p:cNvGrpSpPr/>
          <p:nvPr userDrawn="1"/>
        </p:nvGrpSpPr>
        <p:grpSpPr>
          <a:xfrm>
            <a:off x="968592" y="6170991"/>
            <a:ext cx="914400" cy="533479"/>
            <a:chOff x="518032" y="978681"/>
            <a:chExt cx="4572000" cy="2667393"/>
          </a:xfrm>
        </p:grpSpPr>
        <p:sp>
          <p:nvSpPr>
            <p:cNvPr id="1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0" name="Shape 9"/>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0"/>
          </p:nvPr>
        </p:nvSpPr>
        <p:spPr/>
        <p:txBody>
          <a:bodyPr/>
          <a:lstStyle/>
          <a:p>
            <a:r>
              <a:rPr lang="it-IT"/>
              <a:t>Ottobre 2016</a:t>
            </a:r>
            <a:endParaRPr lang="en-GB"/>
          </a:p>
        </p:txBody>
      </p:sp>
      <p:sp>
        <p:nvSpPr>
          <p:cNvPr id="8" name="Footer Placeholder 7"/>
          <p:cNvSpPr>
            <a:spLocks noGrp="1"/>
          </p:cNvSpPr>
          <p:nvPr>
            <p:ph type="ftr" sz="quarter" idx="11"/>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2"/>
          </p:nvPr>
        </p:nvSpPr>
        <p:spPr/>
        <p:txBody>
          <a:bodyPr/>
          <a:lstStyle/>
          <a:p>
            <a:fld id="{5078C5B1-CBD6-48CA-8EB6-773E5A759B59}" type="slidenum">
              <a:rPr lang="en-GB" smtClean="0"/>
              <a:pPr/>
              <a:t>‹#›</a:t>
            </a:fld>
            <a:endParaRPr lang="en-GB"/>
          </a:p>
        </p:txBody>
      </p:sp>
      <p:sp>
        <p:nvSpPr>
          <p:cNvPr id="11"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mpty no Footer">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3084DCD6-E471-43B1-BB7E-09FAE21C44B2}"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poi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cxnSp>
        <p:nvCxnSpPr>
          <p:cNvPr id="11" name="Shape 10"/>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26"/>
          <p:cNvSpPr>
            <a:spLocks noGrp="1"/>
          </p:cNvSpPr>
          <p:nvPr>
            <p:ph sz="quarter" idx="15"/>
          </p:nvPr>
        </p:nvSpPr>
        <p:spPr>
          <a:xfrm>
            <a:off x="533400" y="1752600"/>
            <a:ext cx="8077200" cy="4419600"/>
          </a:xfrm>
        </p:spPr>
        <p:txBody>
          <a:bodyPr/>
          <a:lstStyle>
            <a:lvl1pPr>
              <a:defRPr sz="3200" baseline="0">
                <a:solidFill>
                  <a:schemeClr val="tx2"/>
                </a:solidFill>
              </a:defRPr>
            </a:lvl1pPr>
            <a:lvl2pPr>
              <a:buClr>
                <a:schemeClr val="tx2"/>
              </a:buClr>
              <a:defRPr sz="3200">
                <a:solidFill>
                  <a:schemeClr val="tx2"/>
                </a:solidFill>
              </a:defRPr>
            </a:lvl2pPr>
            <a:lvl3pPr>
              <a:buClr>
                <a:schemeClr val="tx2"/>
              </a:buClr>
              <a:defRPr sz="3200">
                <a:solidFill>
                  <a:schemeClr val="tx2"/>
                </a:solidFill>
              </a:defRPr>
            </a:lvl3pPr>
            <a:lvl4pPr>
              <a:buClr>
                <a:schemeClr val="tx2"/>
              </a:buClr>
              <a:defRPr sz="3200">
                <a:solidFill>
                  <a:schemeClr val="tx2"/>
                </a:solidFill>
              </a:defRPr>
            </a:lvl4pPr>
            <a:lvl5pPr>
              <a:buClr>
                <a:schemeClr val="tx2"/>
              </a:buClr>
              <a:defRPr sz="3200">
                <a:solidFill>
                  <a:schemeClr val="tx2"/>
                </a:solidFill>
              </a:defRPr>
            </a:lvl5pPr>
            <a:lvl6pPr>
              <a:buClr>
                <a:schemeClr val="tx2"/>
              </a:buClr>
              <a:defRPr sz="3200" baseline="0">
                <a:solidFill>
                  <a:schemeClr val="tx2"/>
                </a:solidFill>
              </a:defRPr>
            </a:lvl6pPr>
            <a:lvl7pPr>
              <a:buClr>
                <a:schemeClr val="tx2"/>
              </a:buClr>
              <a:buAutoNum type="alphaLcPeriod"/>
              <a:defRPr sz="3200" baseline="0">
                <a:solidFill>
                  <a:schemeClr val="tx2"/>
                </a:solidFill>
              </a:defRPr>
            </a:lvl7pPr>
            <a:lvl8pPr>
              <a:buClr>
                <a:schemeClr val="tx2"/>
              </a:buClr>
              <a:buNone/>
              <a:defRPr sz="3200">
                <a:solidFill>
                  <a:schemeClr val="tx2"/>
                </a:solidFill>
              </a:defRPr>
            </a:lvl8pPr>
            <a:lvl9pPr>
              <a:defRPr sz="3200"/>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9C07B803-D2E3-4246-96E9-48C2E0F35F31}"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Key point: Colou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lnSpc>
                <a:spcPct val="100000"/>
              </a:lnSpc>
              <a:defRPr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 name="Content Placeholder 2"/>
          <p:cNvSpPr>
            <a:spLocks noGrp="1"/>
          </p:cNvSpPr>
          <p:nvPr>
            <p:ph idx="1"/>
          </p:nvPr>
        </p:nvSpPr>
        <p:spPr>
          <a:xfrm>
            <a:off x="533400" y="1752600"/>
            <a:ext cx="8077200" cy="4419600"/>
          </a:xfrm>
        </p:spPr>
        <p:txBody>
          <a:bodyPr>
            <a:noAutofit/>
          </a:bodyPr>
          <a:lstStyle>
            <a:lvl1pPr>
              <a:lnSpc>
                <a:spcPts val="3600"/>
              </a:lnSpc>
              <a:spcBef>
                <a:spcPts val="0"/>
              </a:spcBef>
              <a:spcAft>
                <a:spcPts val="600"/>
              </a:spcAft>
              <a:defRPr sz="3200" baseline="0">
                <a:solidFill>
                  <a:schemeClr val="bg1"/>
                </a:solidFill>
              </a:defRPr>
            </a:lvl1pPr>
            <a:lvl2pPr marL="444500" indent="-263525">
              <a:lnSpc>
                <a:spcPts val="3600"/>
              </a:lnSpc>
              <a:spcBef>
                <a:spcPts val="0"/>
              </a:spcBef>
              <a:spcAft>
                <a:spcPts val="600"/>
              </a:spcAft>
              <a:buClr>
                <a:schemeClr val="bg1"/>
              </a:buClr>
              <a:defRPr sz="3200">
                <a:solidFill>
                  <a:schemeClr val="bg1"/>
                </a:solidFill>
              </a:defRPr>
            </a:lvl2pPr>
            <a:lvl3pPr marL="714375" indent="-266700">
              <a:lnSpc>
                <a:spcPts val="3600"/>
              </a:lnSpc>
              <a:spcBef>
                <a:spcPts val="0"/>
              </a:spcBef>
              <a:spcAft>
                <a:spcPts val="600"/>
              </a:spcAft>
              <a:buClr>
                <a:schemeClr val="bg1"/>
              </a:buClr>
              <a:defRPr sz="3200">
                <a:solidFill>
                  <a:schemeClr val="bg1"/>
                </a:solidFill>
              </a:defRPr>
            </a:lvl3pPr>
            <a:lvl4pPr marL="984250" indent="-266700">
              <a:lnSpc>
                <a:spcPts val="3600"/>
              </a:lnSpc>
              <a:spcBef>
                <a:spcPts val="0"/>
              </a:spcBef>
              <a:spcAft>
                <a:spcPts val="600"/>
              </a:spcAft>
              <a:buClr>
                <a:schemeClr val="bg1"/>
              </a:buClr>
              <a:defRPr sz="3200">
                <a:solidFill>
                  <a:schemeClr val="bg1"/>
                </a:solidFill>
              </a:defRPr>
            </a:lvl4pPr>
            <a:lvl5pPr marL="1341438" indent="-266700">
              <a:lnSpc>
                <a:spcPts val="3600"/>
              </a:lnSpc>
              <a:spcBef>
                <a:spcPts val="0"/>
              </a:spcBef>
              <a:spcAft>
                <a:spcPts val="600"/>
              </a:spcAft>
              <a:buClr>
                <a:schemeClr val="bg1"/>
              </a:buClr>
              <a:defRPr sz="3200">
                <a:solidFill>
                  <a:schemeClr val="bg1"/>
                </a:solidFill>
              </a:defRPr>
            </a:lvl5pPr>
            <a:lvl6pPr marL="1611313" indent="-271463">
              <a:lnSpc>
                <a:spcPts val="3600"/>
              </a:lnSpc>
              <a:spcBef>
                <a:spcPts val="0"/>
              </a:spcBef>
              <a:spcAft>
                <a:spcPts val="60"/>
              </a:spcAft>
              <a:buClr>
                <a:schemeClr val="bg1"/>
              </a:buClr>
              <a:buFont typeface="Arial" pitchFamily="34" charset="0"/>
              <a:buNone/>
              <a:defRPr sz="2800">
                <a:solidFill>
                  <a:schemeClr val="bg1"/>
                </a:solidFill>
              </a:defRPr>
            </a:lvl6pPr>
            <a:lvl7pPr>
              <a:defRPr sz="2800">
                <a:solidFill>
                  <a:schemeClr val="bg1"/>
                </a:solidFill>
              </a:defRPr>
            </a:lvl7pPr>
            <a:lvl8pPr>
              <a:lnSpc>
                <a:spcPts val="3600"/>
              </a:lnSpc>
              <a:defRPr sz="2800">
                <a:solidFill>
                  <a:schemeClr val="bg1"/>
                </a:solidFill>
              </a:defRPr>
            </a:lvl8pPr>
            <a:lvl9pPr>
              <a:defRPr sz="2800">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Date Placeholder 7"/>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9" name="Footer Placeholder 8"/>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10" name="Slide Number Placeholder 9"/>
          <p:cNvSpPr>
            <a:spLocks noGrp="1"/>
          </p:cNvSpPr>
          <p:nvPr>
            <p:ph type="sldNum" sz="quarter" idx="12"/>
          </p:nvPr>
        </p:nvSpPr>
        <p:spPr/>
        <p:txBody>
          <a:bodyPr/>
          <a:lstStyle>
            <a:lvl1pPr>
              <a:defRPr>
                <a:solidFill>
                  <a:schemeClr val="lt1"/>
                </a:solidFill>
              </a:defRPr>
            </a:lvl1pPr>
          </a:lstStyle>
          <a:p>
            <a:fld id="{2292EF77-9ACC-4479-8BEB-810E7C4113B6}" type="slidenum">
              <a:rPr lang="en-GB" smtClean="0"/>
              <a:pPr/>
              <a:t>‹#›</a:t>
            </a:fld>
            <a:endParaRPr lang="en-GB"/>
          </a:p>
        </p:txBody>
      </p:sp>
      <p:sp>
        <p:nvSpPr>
          <p:cNvPr id="12"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1"/>
            <a:ext cx="8077200" cy="1066799"/>
          </a:xfrm>
        </p:spPr>
        <p:txBody>
          <a:bodyPr anchor="t" anchorCtr="0">
            <a:noAutofit/>
          </a:bodyPr>
          <a:lstStyle>
            <a:lvl1pPr>
              <a:lnSpc>
                <a:spcPct val="90000"/>
              </a:lnSpc>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58" name="Subtitle 2"/>
          <p:cNvSpPr>
            <a:spLocks noGrp="1"/>
          </p:cNvSpPr>
          <p:nvPr>
            <p:ph type="subTitle" idx="1"/>
          </p:nvPr>
        </p:nvSpPr>
        <p:spPr bwMode="black">
          <a:xfrm>
            <a:off x="533400" y="1905001"/>
            <a:ext cx="8077200" cy="1371599"/>
          </a:xfrm>
        </p:spPr>
        <p:txBody>
          <a:bodyPr>
            <a:noAutofit/>
          </a:bodyPr>
          <a:lstStyle>
            <a:lvl1pPr marL="0" indent="0" algn="l">
              <a:lnSpc>
                <a:spcPct val="90000"/>
              </a:lnSpc>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p>
            <a:r>
              <a:rPr lang="it-IT"/>
              <a:t>Ottobre 2016</a:t>
            </a:r>
            <a:endParaRPr lang="en-GB"/>
          </a:p>
        </p:txBody>
      </p:sp>
      <p:sp>
        <p:nvSpPr>
          <p:cNvPr id="7" name="Footer Placeholder 6"/>
          <p:cNvSpPr>
            <a:spLocks noGrp="1"/>
          </p:cNvSpPr>
          <p:nvPr>
            <p:ph type="ftr" sz="quarter" idx="11"/>
          </p:nvPr>
        </p:nvSpPr>
        <p:spPr/>
        <p:txBody>
          <a:body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p>
            <a:fld id="{917FF8BF-0F57-4847-8D44-CFFA0FC37775}"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Divider: Colour">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baseline="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2" name="Subtitle 2"/>
          <p:cNvSpPr>
            <a:spLocks noGrp="1"/>
          </p:cNvSpPr>
          <p:nvPr>
            <p:ph type="subTitle" idx="1"/>
          </p:nvPr>
        </p:nvSpPr>
        <p:spPr bwMode="black">
          <a:xfrm>
            <a:off x="533400" y="1905000"/>
            <a:ext cx="8077200" cy="1371600"/>
          </a:xfrm>
        </p:spPr>
        <p:txBody>
          <a:bodyPr>
            <a:noAutofit/>
          </a:bodyPr>
          <a:lstStyle>
            <a:lvl1pPr marL="0" indent="0" algn="l">
              <a:lnSpc>
                <a:spcPct val="90000"/>
              </a:lnSpc>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1" name="Shape 10"/>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0"/>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1"/>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2"/>
          </p:nvPr>
        </p:nvSpPr>
        <p:spPr/>
        <p:txBody>
          <a:bodyPr/>
          <a:lstStyle>
            <a:lvl1pPr>
              <a:defRPr>
                <a:solidFill>
                  <a:schemeClr val="lt1"/>
                </a:solidFill>
              </a:defRPr>
            </a:lvl1pPr>
          </a:lstStyle>
          <a:p>
            <a:fld id="{064A89A2-FA0C-49A9-9E57-329859F56BD6}"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Divider: Content">
    <p:bg>
      <p:bgPr>
        <a:solidFill>
          <a:schemeClr val="tx2"/>
        </a:solidFill>
        <a:effectLst/>
      </p:bgPr>
    </p:bg>
    <p:spTree>
      <p:nvGrpSpPr>
        <p:cNvPr id="1" name=""/>
        <p:cNvGrpSpPr/>
        <p:nvPr/>
      </p:nvGrpSpPr>
      <p:grpSpPr>
        <a:xfrm>
          <a:off x="0" y="0"/>
          <a:ext cx="0" cy="0"/>
          <a:chOff x="0" y="0"/>
          <a:chExt cx="0" cy="0"/>
        </a:xfrm>
      </p:grpSpPr>
      <p:sp>
        <p:nvSpPr>
          <p:cNvPr id="57" name="Title 1"/>
          <p:cNvSpPr>
            <a:spLocks noGrp="1"/>
          </p:cNvSpPr>
          <p:nvPr>
            <p:ph type="ctrTitle"/>
          </p:nvPr>
        </p:nvSpPr>
        <p:spPr bwMode="black">
          <a:xfrm>
            <a:off x="533400" y="685800"/>
            <a:ext cx="8077200" cy="1066800"/>
          </a:xfrm>
        </p:spPr>
        <p:txBody>
          <a:bodyPr anchor="t" anchorCtr="0">
            <a:noAutofit/>
          </a:bodyPr>
          <a:lstStyle>
            <a:lvl1pPr>
              <a:lnSpc>
                <a:spcPct val="90000"/>
              </a:lnSpc>
              <a:defRPr sz="3200">
                <a:solidFill>
                  <a:schemeClr val="bg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0" name="Content Placeholder 19"/>
          <p:cNvSpPr>
            <a:spLocks noGrp="1"/>
          </p:cNvSpPr>
          <p:nvPr>
            <p:ph sz="quarter" idx="13"/>
          </p:nvPr>
        </p:nvSpPr>
        <p:spPr>
          <a:xfrm>
            <a:off x="533401" y="2819400"/>
            <a:ext cx="3962399" cy="3352800"/>
          </a:xfrm>
        </p:spPr>
        <p:txBody>
          <a:bodyPr/>
          <a:lstStyle>
            <a:lvl1pP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3" name="Subtitle 2"/>
          <p:cNvSpPr>
            <a:spLocks noGrp="1"/>
          </p:cNvSpPr>
          <p:nvPr>
            <p:ph type="subTitle" idx="1"/>
          </p:nvPr>
        </p:nvSpPr>
        <p:spPr bwMode="black">
          <a:xfrm>
            <a:off x="533400" y="1905001"/>
            <a:ext cx="8077200" cy="762000"/>
          </a:xfrm>
        </p:spPr>
        <p:txBody>
          <a:bodyPr>
            <a:noAutofit/>
          </a:bodyPr>
          <a:lstStyle>
            <a:lvl1pPr marL="0" indent="0" algn="l">
              <a:lnSpc>
                <a:spcPct val="90000"/>
              </a:lnSpc>
              <a:buNone/>
              <a:defRPr sz="320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a:t>Click </a:t>
            </a:r>
            <a:r>
              <a:rPr lang="de-DE" noProof="0" dirty="0" err="1"/>
              <a:t>to</a:t>
            </a:r>
            <a:r>
              <a:rPr lang="de-DE" noProof="0" dirty="0"/>
              <a:t> </a:t>
            </a:r>
            <a:r>
              <a:rPr lang="de-DE" noProof="0" dirty="0" err="1"/>
              <a:t>edit</a:t>
            </a:r>
            <a:r>
              <a:rPr lang="de-DE" noProof="0" dirty="0"/>
              <a:t> Master </a:t>
            </a:r>
            <a:r>
              <a:rPr lang="de-DE" noProof="0" dirty="0" err="1"/>
              <a:t>subtitle</a:t>
            </a:r>
            <a:r>
              <a:rPr lang="de-DE" noProof="0" dirty="0"/>
              <a:t> style</a:t>
            </a:r>
          </a:p>
        </p:txBody>
      </p:sp>
      <p:cxnSp>
        <p:nvCxnSpPr>
          <p:cNvPr id="12" name="Shape 11"/>
          <p:cNvCxnSpPr/>
          <p:nvPr/>
        </p:nvCxnSpPr>
        <p:spPr>
          <a:xfrm rot="5400000" flipH="1" flipV="1">
            <a:off x="4419601" y="-3429000"/>
            <a:ext cx="152399" cy="8229600"/>
          </a:xfrm>
          <a:prstGeom prst="bentConnector2">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Date Placeholder 5"/>
          <p:cNvSpPr>
            <a:spLocks noGrp="1"/>
          </p:cNvSpPr>
          <p:nvPr>
            <p:ph type="dt" sz="half" idx="14"/>
          </p:nvPr>
        </p:nvSpPr>
        <p:spPr/>
        <p:txBody>
          <a:bodyPr/>
          <a:lstStyle>
            <a:lvl1pPr>
              <a:defRPr>
                <a:solidFill>
                  <a:schemeClr val="lt1"/>
                </a:solidFill>
              </a:defRPr>
            </a:lvl1pPr>
          </a:lstStyle>
          <a:p>
            <a:r>
              <a:rPr lang="it-IT"/>
              <a:t>Ottobre 2016</a:t>
            </a:r>
            <a:endParaRPr lang="en-GB"/>
          </a:p>
        </p:txBody>
      </p:sp>
      <p:sp>
        <p:nvSpPr>
          <p:cNvPr id="7" name="Footer Placeholder 6"/>
          <p:cNvSpPr>
            <a:spLocks noGrp="1"/>
          </p:cNvSpPr>
          <p:nvPr>
            <p:ph type="ftr" sz="quarter" idx="15"/>
          </p:nvPr>
        </p:nvSpPr>
        <p:spPr/>
        <p:txBody>
          <a:bodyPr/>
          <a:lstStyle>
            <a:lvl1pPr>
              <a:defRPr>
                <a:solidFill>
                  <a:schemeClr val="lt1"/>
                </a:solidFill>
              </a:defRPr>
            </a:lvl1pPr>
          </a:lstStyle>
          <a:p>
            <a:r>
              <a:rPr lang="it-IT"/>
              <a:t>Ordine Dottori Commercialisti ed Esperti Contabili di Napoli</a:t>
            </a:r>
            <a:endParaRPr lang="en-GB"/>
          </a:p>
        </p:txBody>
      </p:sp>
      <p:sp>
        <p:nvSpPr>
          <p:cNvPr id="8" name="Slide Number Placeholder 7"/>
          <p:cNvSpPr>
            <a:spLocks noGrp="1"/>
          </p:cNvSpPr>
          <p:nvPr>
            <p:ph type="sldNum" sz="quarter" idx="16"/>
          </p:nvPr>
        </p:nvSpPr>
        <p:spPr/>
        <p:txBody>
          <a:bodyPr/>
          <a:lstStyle>
            <a:lvl1pPr>
              <a:defRPr>
                <a:solidFill>
                  <a:schemeClr val="lt1"/>
                </a:solidFill>
              </a:defRPr>
            </a:lvl1pPr>
          </a:lstStyle>
          <a:p>
            <a:fld id="{E8E28DE0-0402-4DDA-ABA8-533801CD31EC}" type="slidenum">
              <a:rPr lang="en-GB" smtClean="0"/>
              <a:pPr/>
              <a:t>‹#›</a:t>
            </a:fld>
            <a:endParaRPr lang="en-GB"/>
          </a:p>
        </p:txBody>
      </p:sp>
      <p:sp>
        <p:nvSpPr>
          <p:cNvPr id="9"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solidFill>
                  <a:schemeClr val="lt1"/>
                </a:solidFill>
                <a:latin typeface="Arial" panose="020B0604020202020204" pitchFamily="34" charset="0"/>
              </a:rPr>
              <a:t>PwC</a:t>
            </a:r>
            <a:endParaRPr kumimoji="0" lang="en-GB" sz="1000" b="0" i="0" u="none" baseline="0" dirty="0" err="1">
              <a:solidFill>
                <a:schemeClr val="lt1"/>
              </a:solidFill>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Fixed Logo">
    <p:spTree>
      <p:nvGrpSpPr>
        <p:cNvPr id="1" name=""/>
        <p:cNvGrpSpPr/>
        <p:nvPr/>
      </p:nvGrpSpPr>
      <p:grpSpPr>
        <a:xfrm>
          <a:off x="0" y="0"/>
          <a:ext cx="0" cy="0"/>
          <a:chOff x="0" y="0"/>
          <a:chExt cx="0" cy="0"/>
        </a:xfrm>
      </p:grpSpPr>
      <p:cxnSp>
        <p:nvCxnSpPr>
          <p:cNvPr id="141" name="Shape 140"/>
          <p:cNvCxnSpPr/>
          <p:nvPr/>
        </p:nvCxnSpPr>
        <p:spPr>
          <a:xfrm rot="5400000" flipH="1" flipV="1">
            <a:off x="5096257" y="-2734056"/>
            <a:ext cx="152399" cy="6839712"/>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42" name="Title 1"/>
          <p:cNvSpPr>
            <a:spLocks noGrp="1"/>
          </p:cNvSpPr>
          <p:nvPr>
            <p:ph type="ctrTitle" hasCustomPrompt="1"/>
          </p:nvPr>
        </p:nvSpPr>
        <p:spPr bwMode="black">
          <a:xfrm>
            <a:off x="1895475" y="838200"/>
            <a:ext cx="5343525" cy="914400"/>
          </a:xfrm>
        </p:spPr>
        <p:txBody>
          <a:bodyPr anchor="t" anchorCtr="0">
            <a:noAutofit/>
          </a:bodyPr>
          <a:lstStyle>
            <a:lvl1pPr>
              <a:lnSpc>
                <a:spcPct val="90000"/>
              </a:lnSpc>
              <a:defRPr sz="3200" b="1" i="1" baseline="0">
                <a:solidFill>
                  <a:schemeClr val="tx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143" name="Subtitle 2"/>
          <p:cNvSpPr>
            <a:spLocks noGrp="1"/>
          </p:cNvSpPr>
          <p:nvPr>
            <p:ph type="subTitle" idx="1" hasCustomPrompt="1"/>
          </p:nvPr>
        </p:nvSpPr>
        <p:spPr bwMode="black">
          <a:xfrm>
            <a:off x="1895475" y="1828799"/>
            <a:ext cx="5343525" cy="914401"/>
          </a:xfrm>
        </p:spPr>
        <p:txBody>
          <a:bodyPr>
            <a:noAutofit/>
          </a:bodyPr>
          <a:lstStyle>
            <a:lvl1pPr marL="0" indent="0" algn="l">
              <a:lnSpc>
                <a:spcPct val="90000"/>
              </a:lnSpc>
              <a:spcAft>
                <a:spcPts val="0"/>
              </a:spcAft>
              <a:buNone/>
              <a:defRPr sz="3200" baseline="0">
                <a:solidFill>
                  <a:schemeClr val="tx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144" name="Text Placeholder 31"/>
          <p:cNvSpPr>
            <a:spLocks noGrp="1"/>
          </p:cNvSpPr>
          <p:nvPr>
            <p:ph type="body" sz="quarter" idx="10" hasCustomPrompt="1"/>
          </p:nvPr>
        </p:nvSpPr>
        <p:spPr bwMode="black">
          <a:xfrm>
            <a:off x="1895475" y="374904"/>
            <a:ext cx="4105656" cy="146304"/>
          </a:xfrm>
        </p:spPr>
        <p:txBody>
          <a:bodyPr/>
          <a:lstStyle>
            <a:lvl1pPr>
              <a:defRPr sz="1100">
                <a:solidFill>
                  <a:schemeClr val="tx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02" name="Group 101"/>
          <p:cNvGrpSpPr>
            <a:grpSpLocks noChangeAspect="1"/>
          </p:cNvGrpSpPr>
          <p:nvPr userDrawn="1"/>
        </p:nvGrpSpPr>
        <p:grpSpPr>
          <a:xfrm>
            <a:off x="968592" y="5768681"/>
            <a:ext cx="1232283" cy="935789"/>
            <a:chOff x="518032" y="-1032869"/>
            <a:chExt cx="6161413" cy="4678943"/>
          </a:xfrm>
        </p:grpSpPr>
        <p:grpSp>
          <p:nvGrpSpPr>
            <p:cNvPr id="103" name="Group 73"/>
            <p:cNvGrpSpPr>
              <a:grpSpLocks noChangeAspect="1"/>
            </p:cNvGrpSpPr>
            <p:nvPr/>
          </p:nvGrpSpPr>
          <p:grpSpPr>
            <a:xfrm>
              <a:off x="4438637" y="-1032863"/>
              <a:ext cx="2240792" cy="2011550"/>
              <a:chOff x="1905000" y="5715000"/>
              <a:chExt cx="445770" cy="381000"/>
            </a:xfrm>
          </p:grpSpPr>
          <p:sp>
            <p:nvSpPr>
              <p:cNvPr id="107" name="Rectangle 25"/>
              <p:cNvSpPr>
                <a:spLocks noChangeArrowheads="1"/>
              </p:cNvSpPr>
              <p:nvPr userDrawn="1"/>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8" name="Rectangle 26"/>
              <p:cNvSpPr>
                <a:spLocks noChangeArrowheads="1"/>
              </p:cNvSpPr>
              <p:nvPr userDrawn="1"/>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9" name="Rectangle 27"/>
              <p:cNvSpPr>
                <a:spLocks noChangeArrowheads="1"/>
              </p:cNvSpPr>
              <p:nvPr userDrawn="1"/>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0" name="Rectangle 28"/>
              <p:cNvSpPr>
                <a:spLocks noChangeArrowheads="1"/>
              </p:cNvSpPr>
              <p:nvPr userDrawn="1"/>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1" name="Rectangle 29"/>
              <p:cNvSpPr>
                <a:spLocks noChangeArrowheads="1"/>
              </p:cNvSpPr>
              <p:nvPr userDrawn="1"/>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2" name="Rectangle 30"/>
              <p:cNvSpPr>
                <a:spLocks noChangeArrowheads="1"/>
              </p:cNvSpPr>
              <p:nvPr userDrawn="1"/>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3" name="Rectangle 31"/>
              <p:cNvSpPr>
                <a:spLocks noChangeArrowheads="1"/>
              </p:cNvSpPr>
              <p:nvPr userDrawn="1"/>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4" name="Rectangle 32"/>
              <p:cNvSpPr>
                <a:spLocks noChangeArrowheads="1"/>
              </p:cNvSpPr>
              <p:nvPr userDrawn="1"/>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5" name="Freeform 33"/>
              <p:cNvSpPr>
                <a:spLocks/>
              </p:cNvSpPr>
              <p:nvPr userDrawn="1"/>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6" name="Rectangle 34"/>
              <p:cNvSpPr>
                <a:spLocks noChangeArrowheads="1"/>
              </p:cNvSpPr>
              <p:nvPr userDrawn="1"/>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7" name="Rectangle 35"/>
              <p:cNvSpPr>
                <a:spLocks noChangeArrowheads="1"/>
              </p:cNvSpPr>
              <p:nvPr userDrawn="1"/>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8" name="Rectangle 36"/>
              <p:cNvSpPr>
                <a:spLocks noChangeArrowheads="1"/>
              </p:cNvSpPr>
              <p:nvPr userDrawn="1"/>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19" name="Rectangle 25"/>
              <p:cNvSpPr>
                <a:spLocks noChangeArrowheads="1"/>
              </p:cNvSpPr>
              <p:nvPr/>
            </p:nvSpPr>
            <p:spPr bwMode="gray">
              <a:xfrm>
                <a:off x="2293620" y="5988118"/>
                <a:ext cx="57150" cy="107882"/>
              </a:xfrm>
              <a:prstGeom prst="rect">
                <a:avLst/>
              </a:prstGeom>
              <a:solidFill>
                <a:srgbClr val="F445F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0" name="Rectangle 26"/>
              <p:cNvSpPr>
                <a:spLocks noChangeArrowheads="1"/>
              </p:cNvSpPr>
              <p:nvPr/>
            </p:nvSpPr>
            <p:spPr bwMode="gray">
              <a:xfrm>
                <a:off x="2132171" y="5757333"/>
                <a:ext cx="44291" cy="66914"/>
              </a:xfrm>
              <a:prstGeom prst="rect">
                <a:avLst/>
              </a:prstGeom>
              <a:solidFill>
                <a:srgbClr val="F6B67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1" name="Rectangle 27"/>
              <p:cNvSpPr>
                <a:spLocks noChangeArrowheads="1"/>
              </p:cNvSpPr>
              <p:nvPr/>
            </p:nvSpPr>
            <p:spPr bwMode="gray">
              <a:xfrm>
                <a:off x="1905000" y="5715000"/>
                <a:ext cx="227171" cy="42333"/>
              </a:xfrm>
              <a:prstGeom prst="rect">
                <a:avLst/>
              </a:prstGeom>
              <a:solidFill>
                <a:srgbClr val="F48F1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2" name="Rectangle 28"/>
              <p:cNvSpPr>
                <a:spLocks noChangeArrowheads="1"/>
              </p:cNvSpPr>
              <p:nvPr/>
            </p:nvSpPr>
            <p:spPr bwMode="gray">
              <a:xfrm>
                <a:off x="1905000" y="5757333"/>
                <a:ext cx="227171" cy="66914"/>
              </a:xfrm>
              <a:prstGeom prst="rect">
                <a:avLst/>
              </a:prstGeom>
              <a:solidFill>
                <a:srgbClr val="EB660B"/>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3" name="Rectangle 29"/>
              <p:cNvSpPr>
                <a:spLocks noChangeArrowheads="1"/>
              </p:cNvSpPr>
              <p:nvPr/>
            </p:nvSpPr>
            <p:spPr bwMode="gray">
              <a:xfrm>
                <a:off x="2176462" y="5824247"/>
                <a:ext cx="117158" cy="163871"/>
              </a:xfrm>
              <a:prstGeom prst="rect">
                <a:avLst/>
              </a:prstGeom>
              <a:solidFill>
                <a:srgbClr val="F3BF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4" name="Rectangle 30"/>
              <p:cNvSpPr>
                <a:spLocks noChangeArrowheads="1"/>
              </p:cNvSpPr>
              <p:nvPr/>
            </p:nvSpPr>
            <p:spPr bwMode="gray">
              <a:xfrm>
                <a:off x="2176462" y="5988118"/>
                <a:ext cx="117158" cy="107882"/>
              </a:xfrm>
              <a:prstGeom prst="rect">
                <a:avLst/>
              </a:prstGeom>
              <a:solidFill>
                <a:srgbClr val="E93409"/>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5" name="Rectangle 31"/>
              <p:cNvSpPr>
                <a:spLocks noChangeArrowheads="1"/>
              </p:cNvSpPr>
              <p:nvPr/>
            </p:nvSpPr>
            <p:spPr bwMode="gray">
              <a:xfrm>
                <a:off x="2132171" y="5824247"/>
                <a:ext cx="44291" cy="163871"/>
              </a:xfrm>
              <a:prstGeom prst="rect">
                <a:avLst/>
              </a:prstGeom>
              <a:solidFill>
                <a:srgbClr val="EA88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6" name="Rectangle 32"/>
              <p:cNvSpPr>
                <a:spLocks noChangeArrowheads="1"/>
              </p:cNvSpPr>
              <p:nvPr/>
            </p:nvSpPr>
            <p:spPr bwMode="gray">
              <a:xfrm>
                <a:off x="2132171" y="5988118"/>
                <a:ext cx="44291" cy="107882"/>
              </a:xfrm>
              <a:prstGeom prst="rect">
                <a:avLst/>
              </a:prstGeom>
              <a:solidFill>
                <a:srgbClr val="E0250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7" name="Freeform 33"/>
              <p:cNvSpPr>
                <a:spLocks/>
              </p:cNvSpPr>
              <p:nvPr/>
            </p:nvSpPr>
            <p:spPr bwMode="gray">
              <a:xfrm>
                <a:off x="1905000" y="5824247"/>
                <a:ext cx="227171" cy="163871"/>
              </a:xfrm>
              <a:custGeom>
                <a:avLst/>
                <a:gdLst/>
                <a:ahLst/>
                <a:cxnLst>
                  <a:cxn ang="0">
                    <a:pos x="0" y="0"/>
                  </a:cxn>
                  <a:cxn ang="0">
                    <a:pos x="159" y="0"/>
                  </a:cxn>
                  <a:cxn ang="0">
                    <a:pos x="159" y="120"/>
                  </a:cxn>
                  <a:cxn ang="0">
                    <a:pos x="99" y="120"/>
                  </a:cxn>
                  <a:cxn ang="0">
                    <a:pos x="99" y="80"/>
                  </a:cxn>
                  <a:cxn ang="0">
                    <a:pos x="0" y="80"/>
                  </a:cxn>
                  <a:cxn ang="0">
                    <a:pos x="0" y="0"/>
                  </a:cxn>
                </a:cxnLst>
                <a:rect l="0" t="0" r="r" b="b"/>
                <a:pathLst>
                  <a:path w="159" h="120">
                    <a:moveTo>
                      <a:pt x="0" y="0"/>
                    </a:moveTo>
                    <a:lnTo>
                      <a:pt x="159" y="0"/>
                    </a:lnTo>
                    <a:lnTo>
                      <a:pt x="159" y="120"/>
                    </a:lnTo>
                    <a:lnTo>
                      <a:pt x="99" y="120"/>
                    </a:lnTo>
                    <a:lnTo>
                      <a:pt x="99" y="80"/>
                    </a:lnTo>
                    <a:lnTo>
                      <a:pt x="0" y="80"/>
                    </a:lnTo>
                    <a:lnTo>
                      <a:pt x="0" y="0"/>
                    </a:lnTo>
                    <a:close/>
                  </a:path>
                </a:pathLst>
              </a:custGeom>
              <a:solidFill>
                <a:srgbClr val="E04C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8" name="Rectangle 34"/>
              <p:cNvSpPr>
                <a:spLocks noChangeArrowheads="1"/>
              </p:cNvSpPr>
              <p:nvPr/>
            </p:nvSpPr>
            <p:spPr bwMode="gray">
              <a:xfrm>
                <a:off x="2046446" y="5988118"/>
                <a:ext cx="85725" cy="107882"/>
              </a:xfrm>
              <a:prstGeom prst="rect">
                <a:avLst/>
              </a:prstGeom>
              <a:solidFill>
                <a:srgbClr val="D614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29" name="Rectangle 35"/>
              <p:cNvSpPr>
                <a:spLocks noChangeArrowheads="1"/>
              </p:cNvSpPr>
              <p:nvPr/>
            </p:nvSpPr>
            <p:spPr bwMode="gray">
              <a:xfrm>
                <a:off x="1905000" y="5933495"/>
                <a:ext cx="141446" cy="54624"/>
              </a:xfrm>
              <a:prstGeom prst="rect">
                <a:avLst/>
              </a:prstGeom>
              <a:solidFill>
                <a:srgbClr val="C93C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0" name="Rectangle 36"/>
              <p:cNvSpPr>
                <a:spLocks noChangeArrowheads="1"/>
              </p:cNvSpPr>
              <p:nvPr/>
            </p:nvSpPr>
            <p:spPr bwMode="gray">
              <a:xfrm>
                <a:off x="1905000" y="5988118"/>
                <a:ext cx="141446" cy="107882"/>
              </a:xfrm>
              <a:prstGeom prst="rect">
                <a:avLst/>
              </a:prstGeom>
              <a:solidFill>
                <a:srgbClr val="C01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104" name="Group 32"/>
            <p:cNvGrpSpPr/>
            <p:nvPr/>
          </p:nvGrpSpPr>
          <p:grpSpPr>
            <a:xfrm>
              <a:off x="518032" y="978681"/>
              <a:ext cx="4572000" cy="2667393"/>
              <a:chOff x="518032" y="978681"/>
              <a:chExt cx="4572000" cy="2667393"/>
            </a:xfrm>
          </p:grpSpPr>
          <p:sp>
            <p:nvSpPr>
              <p:cNvPr id="105"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06"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ver Slide: Client Logo">
    <p:spTree>
      <p:nvGrpSpPr>
        <p:cNvPr id="1" name=""/>
        <p:cNvGrpSpPr/>
        <p:nvPr/>
      </p:nvGrpSpPr>
      <p:grpSpPr>
        <a:xfrm>
          <a:off x="0" y="0"/>
          <a:ext cx="0" cy="0"/>
          <a:chOff x="0" y="0"/>
          <a:chExt cx="0" cy="0"/>
        </a:xfrm>
      </p:grpSpPr>
      <p:grpSp>
        <p:nvGrpSpPr>
          <p:cNvPr id="32" name="Group 31"/>
          <p:cNvGrpSpPr/>
          <p:nvPr userDrawn="1"/>
        </p:nvGrpSpPr>
        <p:grpSpPr bwMode="gray">
          <a:xfrm>
            <a:off x="1752601" y="1"/>
            <a:ext cx="7391400" cy="6176009"/>
            <a:chOff x="19140488" y="13674"/>
            <a:chExt cx="7443798" cy="6145827"/>
          </a:xfrm>
        </p:grpSpPr>
        <p:sp>
          <p:nvSpPr>
            <p:cNvPr id="35"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6"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7"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8"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9"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0"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51"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52"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31" name="Picture Placeholder 76"/>
          <p:cNvSpPr>
            <a:spLocks noGrp="1"/>
          </p:cNvSpPr>
          <p:nvPr>
            <p:ph type="pic" sz="quarter" idx="13"/>
          </p:nvPr>
        </p:nvSpPr>
        <p:spPr>
          <a:xfrm>
            <a:off x="609601" y="3048000"/>
            <a:ext cx="914400" cy="762000"/>
          </a:xfrm>
        </p:spPr>
        <p:txBody>
          <a:bodyPr/>
          <a:lstStyle>
            <a:lvl1pPr>
              <a:defRPr sz="1400"/>
            </a:lvl1pPr>
          </a:lstStyle>
          <a:p>
            <a:r>
              <a:rPr lang="en-US" noProof="0" dirty="0"/>
              <a:t>Click icon to add picture</a:t>
            </a:r>
            <a:endParaRPr lang="en-GB" noProof="0" dirty="0"/>
          </a:p>
        </p:txBody>
      </p:sp>
      <p:grpSp>
        <p:nvGrpSpPr>
          <p:cNvPr id="3" name="Group 31"/>
          <p:cNvGrpSpPr/>
          <p:nvPr/>
        </p:nvGrpSpPr>
        <p:grpSpPr>
          <a:xfrm>
            <a:off x="489086" y="2901697"/>
            <a:ext cx="1209752" cy="151219"/>
            <a:chOff x="489087" y="2521685"/>
            <a:chExt cx="1209752" cy="151219"/>
          </a:xfrm>
        </p:grpSpPr>
        <p:cxnSp>
          <p:nvCxnSpPr>
            <p:cNvPr id="33" name="Straight Connector 32"/>
            <p:cNvCxnSpPr/>
            <p:nvPr userDrawn="1"/>
          </p:nvCxnSpPr>
          <p:spPr>
            <a:xfrm rot="10800000">
              <a:off x="489087" y="2521686"/>
              <a:ext cx="1209752"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rot="5400000">
              <a:off x="413478" y="2597295"/>
              <a:ext cx="151219"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5"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46"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47"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96" name="Group 32"/>
          <p:cNvGrpSpPr/>
          <p:nvPr/>
        </p:nvGrpSpPr>
        <p:grpSpPr>
          <a:xfrm>
            <a:off x="968592" y="6170991"/>
            <a:ext cx="914400" cy="533479"/>
            <a:chOff x="518032" y="978681"/>
            <a:chExt cx="4572000" cy="2667393"/>
          </a:xfrm>
        </p:grpSpPr>
        <p:sp>
          <p:nvSpPr>
            <p:cNvPr id="97"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98"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5" name="Shape 14"/>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dirty="0"/>
          </a:p>
        </p:txBody>
      </p:sp>
      <p:sp>
        <p:nvSpPr>
          <p:cNvPr id="8" name="Footer Placeholder 7"/>
          <p:cNvSpPr>
            <a:spLocks noGrp="1"/>
          </p:cNvSpPr>
          <p:nvPr>
            <p:ph type="ftr" sz="quarter" idx="17"/>
          </p:nvPr>
        </p:nvSpPr>
        <p:spPr/>
        <p:txBody>
          <a:bodyPr/>
          <a:lstStyle>
            <a:lvl1pPr>
              <a:defRPr/>
            </a:lvl1pPr>
          </a:lstStyle>
          <a:p>
            <a:r>
              <a:rPr lang="it-IT"/>
              <a:t>Ordine Dottori Commercialisti ed Esperti Contabili di Napoli</a:t>
            </a:r>
            <a:endParaRPr lang="en-GB" dirty="0"/>
          </a:p>
        </p:txBody>
      </p:sp>
      <p:sp>
        <p:nvSpPr>
          <p:cNvPr id="9" name="Slide Number Placeholder 8"/>
          <p:cNvSpPr>
            <a:spLocks noGrp="1"/>
          </p:cNvSpPr>
          <p:nvPr>
            <p:ph type="sldNum" sz="quarter" idx="18"/>
          </p:nvPr>
        </p:nvSpPr>
        <p:spPr/>
        <p:txBody>
          <a:bodyPr/>
          <a:lstStyle/>
          <a:p>
            <a:fld id="{163CCB9D-839C-48E9-B37E-97CA8F67B0BC}"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ver Slide: Picture">
    <p:spTree>
      <p:nvGrpSpPr>
        <p:cNvPr id="1" name=""/>
        <p:cNvGrpSpPr/>
        <p:nvPr/>
      </p:nvGrpSpPr>
      <p:grpSpPr>
        <a:xfrm>
          <a:off x="0" y="0"/>
          <a:ext cx="0" cy="0"/>
          <a:chOff x="0" y="0"/>
          <a:chExt cx="0" cy="0"/>
        </a:xfrm>
      </p:grpSpPr>
      <p:grpSp>
        <p:nvGrpSpPr>
          <p:cNvPr id="27" name="Group 26"/>
          <p:cNvGrpSpPr/>
          <p:nvPr userDrawn="1"/>
        </p:nvGrpSpPr>
        <p:grpSpPr bwMode="gray">
          <a:xfrm>
            <a:off x="1752601" y="1"/>
            <a:ext cx="7391400" cy="6176009"/>
            <a:chOff x="19140488" y="13674"/>
            <a:chExt cx="7443798" cy="6145827"/>
          </a:xfrm>
        </p:grpSpPr>
        <p:sp>
          <p:nvSpPr>
            <p:cNvPr id="28" name="Rectangle 17"/>
            <p:cNvSpPr>
              <a:spLocks noChangeArrowheads="1"/>
            </p:cNvSpPr>
            <p:nvPr/>
          </p:nvSpPr>
          <p:spPr bwMode="gray">
            <a:xfrm>
              <a:off x="19140488" y="4188799"/>
              <a:ext cx="2302206" cy="1970702"/>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Rectangle 7"/>
            <p:cNvSpPr>
              <a:spLocks noChangeArrowheads="1"/>
            </p:cNvSpPr>
            <p:nvPr/>
          </p:nvSpPr>
          <p:spPr bwMode="gray">
            <a:xfrm>
              <a:off x="25663403" y="4032250"/>
              <a:ext cx="920883" cy="2127250"/>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Rectangle 8"/>
            <p:cNvSpPr>
              <a:spLocks noChangeArrowheads="1"/>
            </p:cNvSpPr>
            <p:nvPr/>
          </p:nvSpPr>
          <p:spPr bwMode="gray">
            <a:xfrm>
              <a:off x="25049482" y="2899477"/>
              <a:ext cx="734694" cy="1289321"/>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Rectangle 9"/>
            <p:cNvSpPr>
              <a:spLocks noChangeArrowheads="1"/>
            </p:cNvSpPr>
            <p:nvPr/>
          </p:nvSpPr>
          <p:spPr bwMode="gray">
            <a:xfrm>
              <a:off x="25049482" y="4032250"/>
              <a:ext cx="734693" cy="2127250"/>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Rectangle 11"/>
            <p:cNvSpPr>
              <a:spLocks noChangeArrowheads="1"/>
            </p:cNvSpPr>
            <p:nvPr/>
          </p:nvSpPr>
          <p:spPr bwMode="gray">
            <a:xfrm>
              <a:off x="24665780" y="706365"/>
              <a:ext cx="477045" cy="2263848"/>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33" name="Rectangle 12"/>
            <p:cNvSpPr>
              <a:spLocks noChangeArrowheads="1"/>
            </p:cNvSpPr>
            <p:nvPr/>
          </p:nvSpPr>
          <p:spPr bwMode="gray">
            <a:xfrm>
              <a:off x="24665780" y="2899478"/>
              <a:ext cx="477045" cy="1289321"/>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0" name="Rectangle 13"/>
            <p:cNvSpPr>
              <a:spLocks noChangeArrowheads="1"/>
            </p:cNvSpPr>
            <p:nvPr/>
          </p:nvSpPr>
          <p:spPr bwMode="gray">
            <a:xfrm>
              <a:off x="24665780" y="4032250"/>
              <a:ext cx="477045" cy="2127250"/>
            </a:xfrm>
            <a:prstGeom prst="rect">
              <a:avLst/>
            </a:prstGeom>
            <a:solidFill>
              <a:srgbClr val="D13A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1" name="Rectangle 14"/>
            <p:cNvSpPr>
              <a:spLocks noChangeArrowheads="1"/>
            </p:cNvSpPr>
            <p:nvPr/>
          </p:nvSpPr>
          <p:spPr bwMode="gray">
            <a:xfrm>
              <a:off x="19140488" y="669925"/>
              <a:ext cx="5662612" cy="2300288"/>
            </a:xfrm>
            <a:prstGeom prst="rect">
              <a:avLst/>
            </a:prstGeom>
            <a:solidFill>
              <a:srgbClr val="D7402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2" name="Rectangle 15"/>
            <p:cNvSpPr>
              <a:spLocks noChangeArrowheads="1"/>
            </p:cNvSpPr>
            <p:nvPr/>
          </p:nvSpPr>
          <p:spPr bwMode="gray">
            <a:xfrm>
              <a:off x="19140488" y="2899478"/>
              <a:ext cx="5662612" cy="1289321"/>
            </a:xfrm>
            <a:prstGeom prst="rect">
              <a:avLst/>
            </a:prstGeom>
            <a:solidFill>
              <a:srgbClr val="CD2F1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sp>
          <p:nvSpPr>
            <p:cNvPr id="43" name="Freeform 16"/>
            <p:cNvSpPr>
              <a:spLocks/>
            </p:cNvSpPr>
            <p:nvPr/>
          </p:nvSpPr>
          <p:spPr bwMode="gray">
            <a:xfrm>
              <a:off x="19140488" y="4032250"/>
              <a:ext cx="5662612" cy="2127250"/>
            </a:xfrm>
            <a:custGeom>
              <a:avLst/>
              <a:gdLst/>
              <a:ahLst/>
              <a:cxnLst>
                <a:cxn ang="0">
                  <a:pos x="0" y="0"/>
                </a:cxn>
                <a:cxn ang="0">
                  <a:pos x="3567" y="0"/>
                </a:cxn>
                <a:cxn ang="0">
                  <a:pos x="3567" y="1340"/>
                </a:cxn>
                <a:cxn ang="0">
                  <a:pos x="1372" y="1340"/>
                </a:cxn>
                <a:cxn ang="0">
                  <a:pos x="1372" y="181"/>
                </a:cxn>
                <a:cxn ang="0">
                  <a:pos x="0" y="181"/>
                </a:cxn>
                <a:cxn ang="0">
                  <a:pos x="0" y="0"/>
                </a:cxn>
              </a:cxnLst>
              <a:rect l="0" t="0" r="r" b="b"/>
              <a:pathLst>
                <a:path w="3567" h="1340">
                  <a:moveTo>
                    <a:pt x="0" y="0"/>
                  </a:moveTo>
                  <a:lnTo>
                    <a:pt x="3567" y="0"/>
                  </a:lnTo>
                  <a:lnTo>
                    <a:pt x="3567" y="1340"/>
                  </a:lnTo>
                  <a:lnTo>
                    <a:pt x="1372" y="1340"/>
                  </a:lnTo>
                  <a:lnTo>
                    <a:pt x="1372" y="181"/>
                  </a:lnTo>
                  <a:lnTo>
                    <a:pt x="0" y="181"/>
                  </a:lnTo>
                  <a:lnTo>
                    <a:pt x="0" y="0"/>
                  </a:lnTo>
                  <a:close/>
                </a:path>
              </a:pathLst>
            </a:custGeom>
            <a:solidFill>
              <a:srgbClr val="C42303"/>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44" name="Rectangle 10"/>
            <p:cNvSpPr>
              <a:spLocks noChangeArrowheads="1"/>
            </p:cNvSpPr>
            <p:nvPr/>
          </p:nvSpPr>
          <p:spPr bwMode="gray">
            <a:xfrm>
              <a:off x="19140488" y="13674"/>
              <a:ext cx="5662612" cy="69269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dirty="0"/>
            </a:p>
          </p:txBody>
        </p:sp>
      </p:grpSp>
      <p:sp>
        <p:nvSpPr>
          <p:cNvPr id="54"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5"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6"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sp>
        <p:nvSpPr>
          <p:cNvPr id="17" name="Picture Placeholder 76"/>
          <p:cNvSpPr>
            <a:spLocks noGrp="1"/>
          </p:cNvSpPr>
          <p:nvPr>
            <p:ph type="pic" sz="quarter" idx="13"/>
          </p:nvPr>
        </p:nvSpPr>
        <p:spPr>
          <a:xfrm>
            <a:off x="1752600" y="2899977"/>
            <a:ext cx="6324600" cy="3272223"/>
          </a:xfrm>
        </p:spPr>
        <p:txBody>
          <a:bodyPr/>
          <a:lstStyle>
            <a:lvl1pPr>
              <a:defRPr sz="1400"/>
            </a:lvl1pPr>
          </a:lstStyle>
          <a:p>
            <a:r>
              <a:rPr lang="en-US" noProof="0" dirty="0"/>
              <a:t>Click icon to add picture</a:t>
            </a:r>
            <a:endParaRPr lang="en-GB" noProof="0" dirty="0"/>
          </a:p>
        </p:txBody>
      </p:sp>
      <p:grpSp>
        <p:nvGrpSpPr>
          <p:cNvPr id="18" name="Group 32"/>
          <p:cNvGrpSpPr/>
          <p:nvPr userDrawn="1"/>
        </p:nvGrpSpPr>
        <p:grpSpPr>
          <a:xfrm>
            <a:off x="968592" y="6170991"/>
            <a:ext cx="914400" cy="533479"/>
            <a:chOff x="518032" y="978681"/>
            <a:chExt cx="4572000" cy="2667393"/>
          </a:xfrm>
        </p:grpSpPr>
        <p:sp>
          <p:nvSpPr>
            <p:cNvPr id="19" name="Rectangle 37"/>
            <p:cNvSpPr>
              <a:spLocks noChangeArrowheads="1"/>
            </p:cNvSpPr>
            <p:nvPr userDrawn="1"/>
          </p:nvSpPr>
          <p:spPr bwMode="black">
            <a:xfrm>
              <a:off x="3295650" y="978681"/>
              <a:ext cx="1143000" cy="263229"/>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1"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ver Slide: Colour">
    <p:spTree>
      <p:nvGrpSpPr>
        <p:cNvPr id="1" name=""/>
        <p:cNvGrpSpPr/>
        <p:nvPr/>
      </p:nvGrpSpPr>
      <p:grpSpPr>
        <a:xfrm>
          <a:off x="0" y="0"/>
          <a:ext cx="0" cy="0"/>
          <a:chOff x="0" y="0"/>
          <a:chExt cx="0" cy="0"/>
        </a:xfrm>
      </p:grpSpPr>
      <p:sp>
        <p:nvSpPr>
          <p:cNvPr id="82" name="Rectangle 649"/>
          <p:cNvSpPr>
            <a:spLocks noChangeArrowheads="1"/>
          </p:cNvSpPr>
          <p:nvPr/>
        </p:nvSpPr>
        <p:spPr bwMode="gray">
          <a:xfrm>
            <a:off x="7391400" y="685801"/>
            <a:ext cx="1752600" cy="5486399"/>
          </a:xfrm>
          <a:prstGeom prst="rect">
            <a:avLst/>
          </a:prstGeom>
          <a:solidFill>
            <a:schemeClr val="tx2">
              <a:lumMod val="40000"/>
              <a:lumOff val="6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1" name="Rectangle 648"/>
          <p:cNvSpPr>
            <a:spLocks noChangeArrowheads="1"/>
          </p:cNvSpPr>
          <p:nvPr/>
        </p:nvSpPr>
        <p:spPr bwMode="gray">
          <a:xfrm>
            <a:off x="1752600" y="0"/>
            <a:ext cx="5638800" cy="685800"/>
          </a:xfrm>
          <a:prstGeom prst="rect">
            <a:avLst/>
          </a:prstGeom>
          <a:solidFill>
            <a:schemeClr val="tx2">
              <a:lumMod val="60000"/>
              <a:lumOff val="40000"/>
            </a:schemeClr>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83" name="Rectangle 650"/>
          <p:cNvSpPr>
            <a:spLocks noChangeArrowheads="1"/>
          </p:cNvSpPr>
          <p:nvPr/>
        </p:nvSpPr>
        <p:spPr bwMode="gray">
          <a:xfrm>
            <a:off x="1752600" y="685800"/>
            <a:ext cx="5638800" cy="5486400"/>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de-DE" noProof="0" dirty="0"/>
          </a:p>
        </p:txBody>
      </p:sp>
      <p:sp>
        <p:nvSpPr>
          <p:cNvPr id="50" name="Title 1"/>
          <p:cNvSpPr>
            <a:spLocks noGrp="1"/>
          </p:cNvSpPr>
          <p:nvPr>
            <p:ph type="ctrTitle" hasCustomPrompt="1"/>
          </p:nvPr>
        </p:nvSpPr>
        <p:spPr bwMode="white">
          <a:xfrm>
            <a:off x="1895475" y="838200"/>
            <a:ext cx="5343525" cy="914400"/>
          </a:xfrm>
        </p:spPr>
        <p:txBody>
          <a:bodyPr anchor="t" anchorCtr="0">
            <a:noAutofit/>
          </a:bodyPr>
          <a:lstStyle>
            <a:lvl1pPr>
              <a:lnSpc>
                <a:spcPct val="90000"/>
              </a:lnSpc>
              <a:defRPr sz="3200" b="1" i="1" baseline="0">
                <a:solidFill>
                  <a:schemeClr val="bg1"/>
                </a:solidFill>
              </a:defRPr>
            </a:lvl1pPr>
          </a:lstStyle>
          <a:p>
            <a:r>
              <a:rPr lang="de-DE" noProof="0" dirty="0"/>
              <a:t>Click </a:t>
            </a:r>
            <a:r>
              <a:rPr lang="de-DE" noProof="0" dirty="0" err="1"/>
              <a:t>to</a:t>
            </a:r>
            <a:r>
              <a:rPr lang="de-DE" noProof="0" dirty="0"/>
              <a:t> </a:t>
            </a:r>
            <a:r>
              <a:rPr lang="de-DE" noProof="0" dirty="0" err="1"/>
              <a:t>add</a:t>
            </a:r>
            <a:r>
              <a:rPr lang="de-DE" noProof="0" dirty="0"/>
              <a:t> </a:t>
            </a:r>
            <a:r>
              <a:rPr lang="de-DE" noProof="0" dirty="0" err="1"/>
              <a:t>the</a:t>
            </a:r>
            <a:r>
              <a:rPr lang="de-DE" noProof="0" dirty="0"/>
              <a:t> </a:t>
            </a:r>
            <a:r>
              <a:rPr lang="de-DE" noProof="0" dirty="0" err="1"/>
              <a:t>presentation’s</a:t>
            </a:r>
            <a:r>
              <a:rPr lang="de-DE" noProof="0" dirty="0"/>
              <a:t> </a:t>
            </a:r>
            <a:r>
              <a:rPr lang="de-DE" noProof="0" dirty="0" err="1"/>
              <a:t>main</a:t>
            </a:r>
            <a:r>
              <a:rPr lang="de-DE" noProof="0" dirty="0"/>
              <a:t> title</a:t>
            </a:r>
          </a:p>
        </p:txBody>
      </p:sp>
      <p:sp>
        <p:nvSpPr>
          <p:cNvPr id="51" name="Subtitle 2"/>
          <p:cNvSpPr>
            <a:spLocks noGrp="1"/>
          </p:cNvSpPr>
          <p:nvPr>
            <p:ph type="subTitle" idx="1" hasCustomPrompt="1"/>
          </p:nvPr>
        </p:nvSpPr>
        <p:spPr bwMode="white">
          <a:xfrm>
            <a:off x="1895475" y="1828799"/>
            <a:ext cx="5343525" cy="914401"/>
          </a:xfrm>
        </p:spPr>
        <p:txBody>
          <a:bodyPr>
            <a:noAutofit/>
          </a:bodyPr>
          <a:lstStyle>
            <a:lvl1pPr marL="0" indent="0" algn="l">
              <a:lnSpc>
                <a:spcPct val="90000"/>
              </a:lnSpc>
              <a:spcAft>
                <a:spcPts val="0"/>
              </a:spcAft>
              <a:buNone/>
              <a:defRPr sz="3200" baseline="0">
                <a:solidFill>
                  <a:schemeClr val="bg1"/>
                </a:solidFill>
                <a:latin typeface="+mj-lt"/>
              </a:defRPr>
            </a:lvl1pPr>
            <a:lvl2pPr marL="0" indent="0" algn="l">
              <a:buNone/>
              <a:defRPr sz="1800">
                <a:solidFill>
                  <a:schemeClr val="bg1"/>
                </a:solidFill>
                <a:latin typeface="+mj-lt"/>
              </a:defRPr>
            </a:lvl2pPr>
            <a:lvl3pPr marL="457200" indent="0" algn="l">
              <a:buNone/>
              <a:defRPr sz="1800">
                <a:solidFill>
                  <a:schemeClr val="bg1"/>
                </a:solidFill>
                <a:latin typeface="+mj-lt"/>
              </a:defRPr>
            </a:lvl3pPr>
            <a:lvl4pPr marL="914400" indent="0" algn="l">
              <a:buNone/>
              <a:defRPr sz="1800">
                <a:solidFill>
                  <a:schemeClr val="bg1"/>
                </a:solidFill>
                <a:latin typeface="+mj-lt"/>
              </a:defRPr>
            </a:lvl4pPr>
            <a:lvl5pPr marL="1371600" indent="0" algn="l">
              <a:buNone/>
              <a:defRPr sz="1800">
                <a:solidFill>
                  <a:schemeClr val="bg1"/>
                </a:solidFill>
                <a:latin typeface="+mj-lt"/>
              </a:defRPr>
            </a:lvl5pPr>
            <a:lvl6pPr marL="1828800" indent="0" algn="l">
              <a:buNone/>
              <a:defRPr sz="1800">
                <a:solidFill>
                  <a:schemeClr val="bg1"/>
                </a:solidFill>
                <a:latin typeface="+mj-lt"/>
              </a:defRPr>
            </a:lvl6pPr>
            <a:lvl7pPr marL="2286000" indent="0" algn="l">
              <a:buNone/>
              <a:defRPr sz="1800">
                <a:solidFill>
                  <a:schemeClr val="bg1"/>
                </a:solidFill>
                <a:latin typeface="+mj-lt"/>
              </a:defRPr>
            </a:lvl7pPr>
            <a:lvl8pPr marL="2743200" indent="0" algn="l">
              <a:buNone/>
              <a:defRPr sz="1800">
                <a:solidFill>
                  <a:schemeClr val="bg1"/>
                </a:solidFill>
                <a:latin typeface="+mj-lt"/>
              </a:defRPr>
            </a:lvl8pPr>
            <a:lvl9pPr marL="3200400" indent="0" algn="l">
              <a:buNone/>
              <a:defRPr sz="1800">
                <a:solidFill>
                  <a:schemeClr val="bg1"/>
                </a:solidFill>
                <a:latin typeface="+mj-lt"/>
              </a:defRPr>
            </a:lvl9pPr>
          </a:lstStyle>
          <a:p>
            <a:r>
              <a:rPr lang="de-DE" noProof="0" dirty="0" err="1"/>
              <a:t>Subtitle</a:t>
            </a:r>
            <a:r>
              <a:rPr lang="de-DE" noProof="0" dirty="0"/>
              <a:t> </a:t>
            </a:r>
            <a:r>
              <a:rPr lang="de-DE" noProof="0" dirty="0" err="1"/>
              <a:t>and</a:t>
            </a:r>
            <a:r>
              <a:rPr lang="de-DE" noProof="0" dirty="0"/>
              <a:t> </a:t>
            </a:r>
            <a:r>
              <a:rPr lang="de-DE" noProof="0" dirty="0" err="1"/>
              <a:t>date</a:t>
            </a:r>
            <a:r>
              <a:rPr lang="de-DE" noProof="0" dirty="0"/>
              <a:t> (</a:t>
            </a:r>
            <a:r>
              <a:rPr lang="de-DE" noProof="0" dirty="0" err="1"/>
              <a:t>move</a:t>
            </a:r>
            <a:r>
              <a:rPr lang="de-DE" noProof="0" dirty="0"/>
              <a:t> </a:t>
            </a:r>
            <a:r>
              <a:rPr lang="de-DE" noProof="0" dirty="0" err="1"/>
              <a:t>higher</a:t>
            </a:r>
            <a:r>
              <a:rPr lang="de-DE" noProof="0" dirty="0"/>
              <a:t> </a:t>
            </a:r>
            <a:r>
              <a:rPr lang="de-DE" noProof="0" dirty="0" err="1"/>
              <a:t>if</a:t>
            </a:r>
            <a:r>
              <a:rPr lang="de-DE" noProof="0" dirty="0"/>
              <a:t> title </a:t>
            </a:r>
            <a:r>
              <a:rPr lang="de-DE" noProof="0" dirty="0" err="1"/>
              <a:t>is</a:t>
            </a:r>
            <a:r>
              <a:rPr lang="de-DE" noProof="0" dirty="0"/>
              <a:t> </a:t>
            </a:r>
            <a:r>
              <a:rPr lang="de-DE" noProof="0" dirty="0" err="1"/>
              <a:t>only</a:t>
            </a:r>
            <a:r>
              <a:rPr lang="de-DE" noProof="0" dirty="0"/>
              <a:t> </a:t>
            </a:r>
            <a:r>
              <a:rPr lang="de-DE" noProof="0" dirty="0" err="1"/>
              <a:t>one</a:t>
            </a:r>
            <a:r>
              <a:rPr lang="de-DE" noProof="0" dirty="0"/>
              <a:t> </a:t>
            </a:r>
            <a:r>
              <a:rPr lang="de-DE" noProof="0" dirty="0" err="1"/>
              <a:t>line</a:t>
            </a:r>
            <a:r>
              <a:rPr lang="de-DE" noProof="0" dirty="0"/>
              <a:t>)</a:t>
            </a:r>
          </a:p>
        </p:txBody>
      </p:sp>
      <p:sp>
        <p:nvSpPr>
          <p:cNvPr id="52" name="Text Placeholder 31"/>
          <p:cNvSpPr>
            <a:spLocks noGrp="1"/>
          </p:cNvSpPr>
          <p:nvPr>
            <p:ph type="body" sz="quarter" idx="10" hasCustomPrompt="1"/>
          </p:nvPr>
        </p:nvSpPr>
        <p:spPr bwMode="white">
          <a:xfrm>
            <a:off x="1895475" y="374904"/>
            <a:ext cx="4105656" cy="146304"/>
          </a:xfrm>
        </p:spPr>
        <p:txBody>
          <a:bodyPr/>
          <a:lstStyle>
            <a:lvl1pPr>
              <a:defRPr sz="1100">
                <a:solidFill>
                  <a:schemeClr val="bg1"/>
                </a:solidFill>
                <a:latin typeface="Arial" pitchFamily="34" charset="0"/>
                <a:cs typeface="Arial" pitchFamily="34" charset="0"/>
              </a:defRPr>
            </a:lvl1pPr>
            <a:lvl2pPr>
              <a:defRPr sz="1000">
                <a:solidFill>
                  <a:schemeClr val="bg1"/>
                </a:solidFill>
                <a:latin typeface="Arial" pitchFamily="34" charset="0"/>
                <a:cs typeface="Arial" pitchFamily="34" charset="0"/>
              </a:defRPr>
            </a:lvl2pPr>
            <a:lvl3pPr>
              <a:defRPr sz="1000">
                <a:solidFill>
                  <a:schemeClr val="bg1"/>
                </a:solidFill>
                <a:latin typeface="Arial" pitchFamily="34" charset="0"/>
                <a:cs typeface="Arial" pitchFamily="34" charset="0"/>
              </a:defRPr>
            </a:lvl3pPr>
            <a:lvl4pPr>
              <a:defRPr sz="1000">
                <a:solidFill>
                  <a:schemeClr val="bg1"/>
                </a:solidFill>
                <a:latin typeface="Arial" pitchFamily="34" charset="0"/>
                <a:cs typeface="Arial" pitchFamily="34" charset="0"/>
              </a:defRPr>
            </a:lvl4pPr>
            <a:lvl5pPr>
              <a:defRPr sz="1000">
                <a:solidFill>
                  <a:schemeClr val="bg1"/>
                </a:solidFill>
                <a:latin typeface="Arial" pitchFamily="34" charset="0"/>
                <a:cs typeface="Arial" pitchFamily="34" charset="0"/>
              </a:defRPr>
            </a:lvl5pPr>
          </a:lstStyle>
          <a:p>
            <a:pPr lvl="0"/>
            <a:r>
              <a:rPr lang="de-DE" noProof="0" dirty="0"/>
              <a:t>www.pwc.com</a:t>
            </a:r>
          </a:p>
        </p:txBody>
      </p:sp>
      <p:grpSp>
        <p:nvGrpSpPr>
          <p:cNvPr id="11" name="Group 32"/>
          <p:cNvGrpSpPr/>
          <p:nvPr userDrawn="1"/>
        </p:nvGrpSpPr>
        <p:grpSpPr>
          <a:xfrm>
            <a:off x="968592" y="6170991"/>
            <a:ext cx="914400" cy="533479"/>
            <a:chOff x="518032" y="978681"/>
            <a:chExt cx="4572000" cy="2667393"/>
          </a:xfrm>
        </p:grpSpPr>
        <p:sp>
          <p:nvSpPr>
            <p:cNvPr id="12" name="Rectangle 37"/>
            <p:cNvSpPr>
              <a:spLocks noChangeArrowheads="1"/>
            </p:cNvSpPr>
            <p:nvPr userDrawn="1"/>
          </p:nvSpPr>
          <p:spPr bwMode="black">
            <a:xfrm>
              <a:off x="3295650" y="978681"/>
              <a:ext cx="1143000" cy="263229"/>
            </a:xfrm>
            <a:prstGeom prst="rect">
              <a:avLst/>
            </a:prstGeom>
            <a:solidFill>
              <a:schemeClr val="tx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13" name="Freeform 7"/>
            <p:cNvSpPr>
              <a:spLocks noEditPoints="1"/>
            </p:cNvSpPr>
            <p:nvPr userDrawn="1"/>
          </p:nvSpPr>
          <p:spPr bwMode="black">
            <a:xfrm>
              <a:off x="518032" y="1922794"/>
              <a:ext cx="4572000" cy="1723280"/>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noProof="0" dirty="0"/>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lvl1pPr>
              <a:defRPr sz="3200">
                <a:solidFill>
                  <a:schemeClr val="tx1"/>
                </a:solidFill>
              </a:defRPr>
            </a:lvl1p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11" name="Text Placeholder 10"/>
          <p:cNvSpPr>
            <a:spLocks noGrp="1"/>
          </p:cNvSpPr>
          <p:nvPr>
            <p:ph type="body" sz="quarter" idx="10" hasCustomPrompt="1"/>
          </p:nvPr>
        </p:nvSpPr>
        <p:spPr>
          <a:xfrm>
            <a:off x="533400" y="5867400"/>
            <a:ext cx="4800600" cy="762000"/>
          </a:xfrm>
        </p:spPr>
        <p:txBody>
          <a:bodyPr anchor="b"/>
          <a:lstStyle>
            <a:lvl1pPr>
              <a:defRPr sz="900">
                <a:latin typeface="Arial" pitchFamily="34" charset="0"/>
                <a:cs typeface="Arial" pitchFamily="34" charset="0"/>
              </a:defRPr>
            </a:lvl1pPr>
          </a:lstStyle>
          <a:p>
            <a:pPr lvl="0"/>
            <a:r>
              <a:rPr lang="de-DE" noProof="0" dirty="0"/>
              <a:t>Add legal </a:t>
            </a:r>
            <a:r>
              <a:rPr lang="de-DE" noProof="0" dirty="0" err="1"/>
              <a:t>and</a:t>
            </a:r>
            <a:r>
              <a:rPr lang="de-DE" noProof="0" dirty="0"/>
              <a:t> </a:t>
            </a:r>
            <a:r>
              <a:rPr lang="de-DE" noProof="0" dirty="0" err="1"/>
              <a:t>copyright</a:t>
            </a:r>
            <a:r>
              <a:rPr lang="de-DE" noProof="0" dirty="0"/>
              <a:t> </a:t>
            </a:r>
            <a:r>
              <a:rPr lang="de-DE" noProof="0" dirty="0" err="1"/>
              <a:t>disclaimers</a:t>
            </a:r>
            <a:r>
              <a:rPr lang="de-DE" noProof="0" dirty="0"/>
              <a:t> </a:t>
            </a:r>
            <a:r>
              <a:rPr lang="de-DE" noProof="0" dirty="0" err="1"/>
              <a:t>here</a:t>
            </a:r>
            <a:r>
              <a:rPr lang="de-DE" noProof="0" dirty="0"/>
              <a:t>.</a:t>
            </a:r>
          </a:p>
        </p:txBody>
      </p:sp>
      <p:cxnSp>
        <p:nvCxnSpPr>
          <p:cNvPr id="7" name="Shape 6"/>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Content: One">
    <p:spTree>
      <p:nvGrpSpPr>
        <p:cNvPr id="1" name=""/>
        <p:cNvGrpSpPr/>
        <p:nvPr/>
      </p:nvGrpSpPr>
      <p:grpSpPr>
        <a:xfrm>
          <a:off x="0" y="0"/>
          <a:ext cx="0" cy="0"/>
          <a:chOff x="0" y="0"/>
          <a:chExt cx="0" cy="0"/>
        </a:xfrm>
      </p:grpSpPr>
      <p:sp>
        <p:nvSpPr>
          <p:cNvPr id="2" name="Title 1"/>
          <p:cNvSpPr>
            <a:spLocks noGrp="1"/>
          </p:cNvSpPr>
          <p:nvPr>
            <p:ph type="title"/>
          </p:nvPr>
        </p:nvSpPr>
        <p:spPr>
          <a:xfrm>
            <a:off x="533400" y="603773"/>
            <a:ext cx="8077200" cy="809102"/>
          </a:xfrm>
        </p:spPr>
        <p:txBody>
          <a:bodyPr/>
          <a:lstStyle>
            <a:lvl1pPr>
              <a:defRPr/>
            </a:lvl1pPr>
          </a:lstStyle>
          <a:p>
            <a:r>
              <a:rPr lang="en-GB" noProof="0" dirty="0"/>
              <a:t>Click to edit Master title style</a:t>
            </a:r>
          </a:p>
        </p:txBody>
      </p:sp>
      <p:cxnSp>
        <p:nvCxnSpPr>
          <p:cNvPr id="15" name="Shape 14"/>
          <p:cNvCxnSpPr/>
          <p:nvPr userDrawn="1"/>
        </p:nvCxnSpPr>
        <p:spPr>
          <a:xfrm rot="5400000" flipH="1" flipV="1">
            <a:off x="4422648" y="-3516455"/>
            <a:ext cx="146304"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974249"/>
      </p:ext>
    </p:extLst>
  </p:cSld>
  <p:clrMapOvr>
    <a:masterClrMapping/>
  </p:clrMapOvr>
  <p:extLst>
    <p:ext uri="{DCECCB84-F9BA-43D5-87BE-67443E8EF086}">
      <p15:sldGuideLst xmlns:p15="http://schemas.microsoft.com/office/powerpoint/2012/main">
        <p15:guide id="1" orient="horz" pos="333">
          <p15:clr>
            <a:srgbClr val="FBAE40"/>
          </p15:clr>
        </p15:guide>
        <p15:guide id="2" orient="horz" pos="423">
          <p15:clr>
            <a:srgbClr val="FBAE40"/>
          </p15:clr>
        </p15:guide>
        <p15:guide id="3" orient="horz" pos="890">
          <p15:clr>
            <a:srgbClr val="FBAE40"/>
          </p15:clr>
        </p15:guide>
        <p15:guide id="4" orient="horz" pos="97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902032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5194857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3547598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26973234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829620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263032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1752601"/>
            <a:ext cx="39624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201" y="1752600"/>
            <a:ext cx="3962399"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62" name="Shape 61"/>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DA2C491D-7E67-41AF-A433-5ABD3C4A56B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1913520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9014872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9732070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41242075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57602D22-71C4-4AF2-B04E-20DF5988C7A7}" type="slidenum">
              <a:rPr lang="it-IT" smtClean="0"/>
              <a:t>‹#›</a:t>
            </a:fld>
            <a:endParaRPr lang="it-IT"/>
          </a:p>
        </p:txBody>
      </p:sp>
    </p:spTree>
    <p:extLst>
      <p:ext uri="{BB962C8B-B14F-4D97-AF65-F5344CB8AC3E}">
        <p14:creationId xmlns:p14="http://schemas.microsoft.com/office/powerpoint/2010/main" val="36360997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it-IT"/>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127692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0892231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it-IT"/>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40602564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69136166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it-IT"/>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r>
              <a:rPr lang="it-IT"/>
              <a:t>Ottobre 2016</a:t>
            </a:r>
          </a:p>
        </p:txBody>
      </p:sp>
      <p:sp>
        <p:nvSpPr>
          <p:cNvPr id="8" name="Footer Placeholder 7"/>
          <p:cNvSpPr>
            <a:spLocks noGrp="1"/>
          </p:cNvSpPr>
          <p:nvPr>
            <p:ph type="ftr" sz="quarter" idx="11"/>
          </p:nvPr>
        </p:nvSpPr>
        <p:spPr/>
        <p:txBody>
          <a:bodyPr/>
          <a:lstStyle/>
          <a:p>
            <a:r>
              <a:rPr lang="it-IT"/>
              <a:t>Ordine Dottori Commercialisti ed Esperti Contabili di Napoli</a:t>
            </a:r>
          </a:p>
        </p:txBody>
      </p:sp>
      <p:sp>
        <p:nvSpPr>
          <p:cNvPr id="9" name="Slide Number Placeholder 8"/>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893555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1"/>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7" name="Content Placeholder 26"/>
          <p:cNvSpPr>
            <a:spLocks noGrp="1"/>
          </p:cNvSpPr>
          <p:nvPr>
            <p:ph sz="quarter" idx="13"/>
          </p:nvPr>
        </p:nvSpPr>
        <p:spPr>
          <a:xfrm>
            <a:off x="5334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28" name="Content Placeholder 26"/>
          <p:cNvSpPr>
            <a:spLocks noGrp="1"/>
          </p:cNvSpPr>
          <p:nvPr>
            <p:ph sz="quarter" idx="14"/>
          </p:nvPr>
        </p:nvSpPr>
        <p:spPr>
          <a:xfrm>
            <a:off x="3276601" y="1752601"/>
            <a:ext cx="2590799"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6019800" y="1752601"/>
            <a:ext cx="2590800" cy="4419599"/>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cxnSp>
        <p:nvCxnSpPr>
          <p:cNvPr id="19" name="Shape 18"/>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6"/>
          </p:nvPr>
        </p:nvSpPr>
        <p:spPr/>
        <p:txBody>
          <a:bodyPr/>
          <a:lstStyle/>
          <a:p>
            <a:r>
              <a:rPr lang="it-IT"/>
              <a:t>Ottobre 2016</a:t>
            </a:r>
            <a:endParaRPr lang="en-GB"/>
          </a:p>
        </p:txBody>
      </p:sp>
      <p:sp>
        <p:nvSpPr>
          <p:cNvPr id="8" name="Footer Placeholder 7"/>
          <p:cNvSpPr>
            <a:spLocks noGrp="1"/>
          </p:cNvSpPr>
          <p:nvPr>
            <p:ph type="ftr" sz="quarter" idx="17"/>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8"/>
          </p:nvPr>
        </p:nvSpPr>
        <p:spPr/>
        <p:txBody>
          <a:bodyPr/>
          <a:lstStyle/>
          <a:p>
            <a:fld id="{586F171F-81D4-4F45-B72C-DDDD656FD964}"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r>
              <a:rPr lang="it-IT"/>
              <a:t>Ottobre 2016</a:t>
            </a:r>
          </a:p>
        </p:txBody>
      </p:sp>
      <p:sp>
        <p:nvSpPr>
          <p:cNvPr id="4" name="Footer Placeholder 3"/>
          <p:cNvSpPr>
            <a:spLocks noGrp="1"/>
          </p:cNvSpPr>
          <p:nvPr>
            <p:ph type="ftr" sz="quarter" idx="11"/>
          </p:nvPr>
        </p:nvSpPr>
        <p:spPr/>
        <p:txBody>
          <a:bodyPr/>
          <a:lstStyle/>
          <a:p>
            <a:r>
              <a:rPr lang="it-IT"/>
              <a:t>Ordine Dottori Commercialisti ed Esperti Contabili di Napoli</a:t>
            </a:r>
          </a:p>
        </p:txBody>
      </p:sp>
      <p:sp>
        <p:nvSpPr>
          <p:cNvPr id="5" name="Slide Number Placeholder 4"/>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655016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a:t>Ottobre 2016</a:t>
            </a:r>
          </a:p>
        </p:txBody>
      </p:sp>
      <p:sp>
        <p:nvSpPr>
          <p:cNvPr id="3" name="Footer Placeholder 2"/>
          <p:cNvSpPr>
            <a:spLocks noGrp="1"/>
          </p:cNvSpPr>
          <p:nvPr>
            <p:ph type="ftr" sz="quarter" idx="11"/>
          </p:nvPr>
        </p:nvSpPr>
        <p:spPr/>
        <p:txBody>
          <a:bodyPr/>
          <a:lstStyle/>
          <a:p>
            <a:r>
              <a:rPr lang="it-IT"/>
              <a:t>Ordine Dottori Commercialisti ed Esperti Contabili di Napoli</a:t>
            </a:r>
          </a:p>
        </p:txBody>
      </p:sp>
      <p:sp>
        <p:nvSpPr>
          <p:cNvPr id="4" name="Slide Number Placeholder 3"/>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3724065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4289411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it-IT"/>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it-IT"/>
              <a:t>Ottobre 2016</a:t>
            </a:r>
          </a:p>
        </p:txBody>
      </p:sp>
      <p:sp>
        <p:nvSpPr>
          <p:cNvPr id="6" name="Footer Placeholder 5"/>
          <p:cNvSpPr>
            <a:spLocks noGrp="1"/>
          </p:cNvSpPr>
          <p:nvPr>
            <p:ph type="ftr" sz="quarter" idx="11"/>
          </p:nvPr>
        </p:nvSpPr>
        <p:spPr/>
        <p:txBody>
          <a:bodyPr/>
          <a:lstStyle/>
          <a:p>
            <a:r>
              <a:rPr lang="it-IT"/>
              <a:t>Ordine Dottori Commercialisti ed Esperti Contabili di Napoli</a:t>
            </a:r>
          </a:p>
        </p:txBody>
      </p:sp>
      <p:sp>
        <p:nvSpPr>
          <p:cNvPr id="7" name="Slide Number Placeholder 6"/>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7198653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17838366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r>
              <a:rPr lang="it-IT"/>
              <a:t>Ottobre 2016</a:t>
            </a:r>
          </a:p>
        </p:txBody>
      </p:sp>
      <p:sp>
        <p:nvSpPr>
          <p:cNvPr id="5" name="Footer Placeholder 4"/>
          <p:cNvSpPr>
            <a:spLocks noGrp="1"/>
          </p:cNvSpPr>
          <p:nvPr>
            <p:ph type="ftr" sz="quarter" idx="11"/>
          </p:nvPr>
        </p:nvSpPr>
        <p:spPr/>
        <p:txBody>
          <a:bodyPr/>
          <a:lstStyle/>
          <a:p>
            <a:r>
              <a:rPr lang="it-IT"/>
              <a:t>Ordine Dottori Commercialisti ed Esperti Contabili di Napoli</a:t>
            </a:r>
          </a:p>
        </p:txBody>
      </p:sp>
      <p:sp>
        <p:nvSpPr>
          <p:cNvPr id="6" name="Slide Number Placeholder 5"/>
          <p:cNvSpPr>
            <a:spLocks noGrp="1"/>
          </p:cNvSpPr>
          <p:nvPr>
            <p:ph type="sldNum" sz="quarter" idx="12"/>
          </p:nvPr>
        </p:nvSpPr>
        <p:spPr/>
        <p:txBody>
          <a:bodyPr/>
          <a:lstStyle/>
          <a:p>
            <a:fld id="{7022753D-7227-4191-BB92-AFFDFAF098A8}" type="slidenum">
              <a:rPr lang="it-IT" smtClean="0"/>
              <a:t>‹#›</a:t>
            </a:fld>
            <a:endParaRPr lang="it-IT"/>
          </a:p>
        </p:txBody>
      </p:sp>
    </p:spTree>
    <p:extLst>
      <p:ext uri="{BB962C8B-B14F-4D97-AF65-F5344CB8AC3E}">
        <p14:creationId xmlns:p14="http://schemas.microsoft.com/office/powerpoint/2010/main" val="20084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533400" y="3352800"/>
            <a:ext cx="3962400"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31" name="Content Placeholder 26"/>
          <p:cNvSpPr>
            <a:spLocks noGrp="1"/>
          </p:cNvSpPr>
          <p:nvPr>
            <p:ph sz="quarter" idx="15"/>
          </p:nvPr>
        </p:nvSpPr>
        <p:spPr>
          <a:xfrm>
            <a:off x="4648199" y="3352800"/>
            <a:ext cx="3962401" cy="28194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3" name="Text Placeholder 12"/>
          <p:cNvSpPr>
            <a:spLocks noGrp="1"/>
          </p:cNvSpPr>
          <p:nvPr>
            <p:ph type="body" sz="quarter" idx="16"/>
          </p:nvPr>
        </p:nvSpPr>
        <p:spPr>
          <a:xfrm>
            <a:off x="533400" y="1752600"/>
            <a:ext cx="8077200" cy="14478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D3E5807B-1343-4A37-B1F8-42D69CB5FD02}"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28" name="Content Placeholder 26"/>
          <p:cNvSpPr>
            <a:spLocks noGrp="1"/>
          </p:cNvSpPr>
          <p:nvPr>
            <p:ph sz="quarter" idx="14"/>
          </p:nvPr>
        </p:nvSpPr>
        <p:spPr>
          <a:xfrm>
            <a:off x="60198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31" name="Content Placeholder 26"/>
          <p:cNvSpPr>
            <a:spLocks noGrp="1"/>
          </p:cNvSpPr>
          <p:nvPr>
            <p:ph sz="quarter" idx="15"/>
          </p:nvPr>
        </p:nvSpPr>
        <p:spPr>
          <a:xfrm>
            <a:off x="60198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5334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FB45507C-07D7-45B2-A081-F42A0DACF5C0}"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Footer Placeholder 2"/>
          <p:cNvSpPr>
            <a:spLocks noGrp="1"/>
          </p:cNvSpPr>
          <p:nvPr>
            <p:ph type="ftr" sz="quarter" idx="10"/>
          </p:nvPr>
        </p:nvSpPr>
        <p:spPr/>
        <p:txBody>
          <a:bodyPr/>
          <a:lstStyle/>
          <a:p>
            <a:r>
              <a:rPr lang="it-IT"/>
              <a:t>Ordine Dottori Commercialisti ed Esperti Contabili di Napoli</a:t>
            </a:r>
            <a:endParaRPr lang="en-GB" dirty="0"/>
          </a:p>
        </p:txBody>
      </p:sp>
      <p:sp>
        <p:nvSpPr>
          <p:cNvPr id="4" name="Date Placeholder 3"/>
          <p:cNvSpPr>
            <a:spLocks noGrp="1"/>
          </p:cNvSpPr>
          <p:nvPr>
            <p:ph type="dt" sz="half" idx="11"/>
          </p:nvPr>
        </p:nvSpPr>
        <p:spPr/>
        <p:txBody>
          <a:bodyPr/>
          <a:lstStyle/>
          <a:p>
            <a:r>
              <a:rPr lang="it-IT"/>
              <a:t>Ottobre 2016</a:t>
            </a:r>
            <a:endParaRPr lang="en-GB" dirty="0"/>
          </a:p>
        </p:txBody>
      </p:sp>
      <p:sp>
        <p:nvSpPr>
          <p:cNvPr id="5" name="Slide Number Placeholder 4"/>
          <p:cNvSpPr>
            <a:spLocks noGrp="1"/>
          </p:cNvSpPr>
          <p:nvPr>
            <p:ph type="sldNum" sz="quarter" idx="12"/>
          </p:nvPr>
        </p:nvSpPr>
        <p:spPr/>
        <p:txBody>
          <a:bodyPr/>
          <a:lstStyle/>
          <a:p>
            <a:fld id="{3195EFCD-B795-43D2-8EF8-888ECA1F0517}" type="slidenum">
              <a:rPr lang="en-GB" smtClean="0"/>
              <a:pPr/>
              <a:t>‹#›</a:t>
            </a:fld>
            <a:endParaRPr lang="en-GB"/>
          </a:p>
        </p:txBody>
      </p:sp>
    </p:spTree>
    <p:extLst>
      <p:ext uri="{BB962C8B-B14F-4D97-AF65-F5344CB8AC3E}">
        <p14:creationId xmlns:p14="http://schemas.microsoft.com/office/powerpoint/2010/main" val="21275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28" name="Content Placeholder 26"/>
          <p:cNvSpPr>
            <a:spLocks noGrp="1"/>
          </p:cNvSpPr>
          <p:nvPr>
            <p:ph sz="quarter" idx="14"/>
          </p:nvPr>
        </p:nvSpPr>
        <p:spPr>
          <a:xfrm>
            <a:off x="533400" y="1752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2" name="Title 1"/>
          <p:cNvSpPr>
            <a:spLocks noGrp="1"/>
          </p:cNvSpPr>
          <p:nvPr>
            <p:ph type="title"/>
          </p:nvPr>
        </p:nvSpPr>
        <p:spPr>
          <a:xfrm>
            <a:off x="533400" y="685800"/>
            <a:ext cx="8077200" cy="914400"/>
          </a:xfrm>
        </p:spPr>
        <p:txBody>
          <a:bodyPr/>
          <a:lstStyle/>
          <a:p>
            <a:r>
              <a:rPr lang="de-DE" noProof="0" dirty="0"/>
              <a:t>Click </a:t>
            </a:r>
            <a:r>
              <a:rPr lang="de-DE" noProof="0" dirty="0" err="1"/>
              <a:t>to</a:t>
            </a:r>
            <a:r>
              <a:rPr lang="de-DE" noProof="0" dirty="0"/>
              <a:t> </a:t>
            </a:r>
            <a:r>
              <a:rPr lang="de-DE" noProof="0" dirty="0" err="1"/>
              <a:t>edit</a:t>
            </a:r>
            <a:r>
              <a:rPr lang="de-DE" noProof="0" dirty="0"/>
              <a:t> Master title style</a:t>
            </a:r>
          </a:p>
        </p:txBody>
      </p:sp>
      <p:sp>
        <p:nvSpPr>
          <p:cNvPr id="31" name="Content Placeholder 26"/>
          <p:cNvSpPr>
            <a:spLocks noGrp="1"/>
          </p:cNvSpPr>
          <p:nvPr>
            <p:ph sz="quarter" idx="15"/>
          </p:nvPr>
        </p:nvSpPr>
        <p:spPr>
          <a:xfrm>
            <a:off x="533400" y="4038600"/>
            <a:ext cx="2590800" cy="2133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sp>
        <p:nvSpPr>
          <p:cNvPr id="13" name="Text Placeholder 12"/>
          <p:cNvSpPr>
            <a:spLocks noGrp="1"/>
          </p:cNvSpPr>
          <p:nvPr>
            <p:ph type="body" sz="quarter" idx="16"/>
          </p:nvPr>
        </p:nvSpPr>
        <p:spPr>
          <a:xfrm>
            <a:off x="3276600" y="1752600"/>
            <a:ext cx="5334000" cy="4419600"/>
          </a:xfrm>
        </p:spPr>
        <p:txBody>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p:txBody>
      </p:sp>
      <p:cxnSp>
        <p:nvCxnSpPr>
          <p:cNvPr id="14" name="Shape 13"/>
          <p:cNvCxnSpPr/>
          <p:nvPr/>
        </p:nvCxnSpPr>
        <p:spPr>
          <a:xfrm rot="5400000" flipH="1" flipV="1">
            <a:off x="4419601" y="-3429000"/>
            <a:ext cx="152399"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1E29EF13-8C24-4F44-8A74-EED5293695E9}"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One with Impact">
    <p:spTree>
      <p:nvGrpSpPr>
        <p:cNvPr id="1" name=""/>
        <p:cNvGrpSpPr/>
        <p:nvPr/>
      </p:nvGrpSpPr>
      <p:grpSpPr>
        <a:xfrm>
          <a:off x="0" y="0"/>
          <a:ext cx="0" cy="0"/>
          <a:chOff x="0" y="0"/>
          <a:chExt cx="0" cy="0"/>
        </a:xfrm>
      </p:grpSpPr>
      <p:sp>
        <p:nvSpPr>
          <p:cNvPr id="2" name="Title 1"/>
          <p:cNvSpPr>
            <a:spLocks noGrp="1"/>
          </p:cNvSpPr>
          <p:nvPr>
            <p:ph type="title"/>
          </p:nvPr>
        </p:nvSpPr>
        <p:spPr>
          <a:xfrm>
            <a:off x="3276600" y="685800"/>
            <a:ext cx="5334000" cy="914400"/>
          </a:xfrm>
        </p:spPr>
        <p:txBody>
          <a:bodyPr/>
          <a:lstStyle>
            <a:lvl1pPr>
              <a:defRPr/>
            </a:lvl1pPr>
          </a:lstStyle>
          <a:p>
            <a:r>
              <a:rPr lang="de-DE" noProof="1"/>
              <a:t>Click to edit Master title style</a:t>
            </a:r>
          </a:p>
        </p:txBody>
      </p:sp>
      <p:sp>
        <p:nvSpPr>
          <p:cNvPr id="31" name="Content Placeholder 26"/>
          <p:cNvSpPr>
            <a:spLocks noGrp="1"/>
          </p:cNvSpPr>
          <p:nvPr>
            <p:ph sz="quarter" idx="15"/>
          </p:nvPr>
        </p:nvSpPr>
        <p:spPr>
          <a:xfrm>
            <a:off x="3276600" y="1752600"/>
            <a:ext cx="5334000" cy="4419600"/>
          </a:xfrm>
        </p:spPr>
        <p:txBody>
          <a:bodyPr/>
          <a:lstStyle>
            <a:lvl1pPr>
              <a:defRPr baseline="0"/>
            </a:lvl1pPr>
          </a:lstStyle>
          <a:p>
            <a:pPr lvl="0"/>
            <a:r>
              <a:rPr lang="de-DE" noProof="1"/>
              <a:t>Click to edit Master text styles</a:t>
            </a:r>
          </a:p>
          <a:p>
            <a:pPr lvl="1"/>
            <a:r>
              <a:rPr lang="de-DE" noProof="1"/>
              <a:t>Second level</a:t>
            </a:r>
          </a:p>
          <a:p>
            <a:pPr lvl="2"/>
            <a:r>
              <a:rPr lang="de-DE" noProof="1"/>
              <a:t>Third level</a:t>
            </a:r>
          </a:p>
          <a:p>
            <a:pPr lvl="3"/>
            <a:r>
              <a:rPr lang="de-DE" noProof="1"/>
              <a:t>Fourth level</a:t>
            </a:r>
          </a:p>
          <a:p>
            <a:pPr lvl="4"/>
            <a:r>
              <a:rPr lang="de-DE" noProof="1"/>
              <a:t>Fifth level</a:t>
            </a:r>
          </a:p>
        </p:txBody>
      </p:sp>
      <p:sp>
        <p:nvSpPr>
          <p:cNvPr id="12" name="Text Placeholder 11"/>
          <p:cNvSpPr>
            <a:spLocks noGrp="1"/>
          </p:cNvSpPr>
          <p:nvPr>
            <p:ph type="body" sz="quarter" idx="16"/>
          </p:nvPr>
        </p:nvSpPr>
        <p:spPr>
          <a:xfrm>
            <a:off x="533400" y="1752600"/>
            <a:ext cx="2590800" cy="2130552"/>
          </a:xfrm>
        </p:spPr>
        <p:txBody>
          <a:bodyPr/>
          <a:lstStyle>
            <a:lvl1pPr>
              <a:defRPr sz="2400" b="1" i="1" baseline="0">
                <a:solidFill>
                  <a:schemeClr val="tx2"/>
                </a:solidFill>
              </a:defRPr>
            </a:lvl1pPr>
          </a:lstStyle>
          <a:p>
            <a:pPr lvl="0"/>
            <a:r>
              <a:rPr lang="de-DE" noProof="1"/>
              <a:t>Click to edit Master text styles</a:t>
            </a:r>
          </a:p>
        </p:txBody>
      </p:sp>
      <p:cxnSp>
        <p:nvCxnSpPr>
          <p:cNvPr id="30" name="Shape 29"/>
          <p:cNvCxnSpPr/>
          <p:nvPr/>
        </p:nvCxnSpPr>
        <p:spPr>
          <a:xfrm rot="5400000" flipH="1" flipV="1">
            <a:off x="5791201" y="-2057400"/>
            <a:ext cx="152399" cy="54864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7"/>
          </p:nvPr>
        </p:nvSpPr>
        <p:spPr/>
        <p:txBody>
          <a:bodyPr/>
          <a:lstStyle/>
          <a:p>
            <a:r>
              <a:rPr lang="it-IT"/>
              <a:t>Ottobre 2016</a:t>
            </a:r>
            <a:endParaRPr lang="en-GB"/>
          </a:p>
        </p:txBody>
      </p:sp>
      <p:sp>
        <p:nvSpPr>
          <p:cNvPr id="8" name="Footer Placeholder 7"/>
          <p:cNvSpPr>
            <a:spLocks noGrp="1"/>
          </p:cNvSpPr>
          <p:nvPr>
            <p:ph type="ftr" sz="quarter" idx="18"/>
          </p:nvPr>
        </p:nvSpPr>
        <p:spPr/>
        <p:txBody>
          <a:bodyPr/>
          <a:lstStyle/>
          <a:p>
            <a:r>
              <a:rPr lang="it-IT"/>
              <a:t>Ordine Dottori Commercialisti ed Esperti Contabili di Napoli</a:t>
            </a:r>
            <a:endParaRPr lang="en-GB"/>
          </a:p>
        </p:txBody>
      </p:sp>
      <p:sp>
        <p:nvSpPr>
          <p:cNvPr id="9" name="Slide Number Placeholder 8"/>
          <p:cNvSpPr>
            <a:spLocks noGrp="1"/>
          </p:cNvSpPr>
          <p:nvPr>
            <p:ph type="sldNum" sz="quarter" idx="19"/>
          </p:nvPr>
        </p:nvSpPr>
        <p:spPr/>
        <p:txBody>
          <a:bodyPr/>
          <a:lstStyle/>
          <a:p>
            <a:fld id="{30076A78-D486-48D0-9401-CDB77BDF4B0F}" type="slidenum">
              <a:rPr lang="en-GB" smtClean="0"/>
              <a:pPr/>
              <a:t>‹#›</a:t>
            </a:fld>
            <a:endParaRPr lang="en-GB"/>
          </a:p>
        </p:txBody>
      </p:sp>
      <p:sp>
        <p:nvSpPr>
          <p:cNvPr id="10" name="PwCFirm"/>
          <p:cNvSpPr txBox="1"/>
          <p:nvPr userDrawn="1"/>
        </p:nvSpPr>
        <p:spPr>
          <a:xfrm>
            <a:off x="533400" y="6477000"/>
            <a:ext cx="2590800" cy="152401"/>
          </a:xfrm>
          <a:prstGeom prst="rect">
            <a:avLst/>
          </a:prstGeom>
          <a:noFill/>
        </p:spPr>
        <p:txBody>
          <a:bodyPr vert="horz" wrap="square" lIns="0" tIns="0" rIns="0" bIns="0" rtlCol="0">
            <a:noAutofit/>
          </a:bodyPr>
          <a:lstStyle/>
          <a:p>
            <a:pPr indent="-274320" algn="l">
              <a:lnSpc>
                <a:spcPct val="100000"/>
              </a:lnSpc>
              <a:spcBef>
                <a:spcPct val="0"/>
              </a:spcBef>
              <a:spcAft>
                <a:spcPct val="0"/>
              </a:spcAft>
            </a:pPr>
            <a:r>
              <a:rPr kumimoji="0" lang="en-GB" sz="1000" b="0" i="0" u="none" baseline="0">
                <a:latin typeface="Arial" panose="020B0604020202020204" pitchFamily="34" charset="0"/>
              </a:rPr>
              <a:t>PwC</a:t>
            </a:r>
            <a:endParaRPr kumimoji="0" lang="en-GB" sz="1000" b="0" i="0" u="none" baseline="0" dirty="0" err="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685800"/>
            <a:ext cx="8077201" cy="914400"/>
          </a:xfrm>
          <a:prstGeom prst="rect">
            <a:avLst/>
          </a:prstGeom>
        </p:spPr>
        <p:txBody>
          <a:bodyPr vert="horz" lIns="0" tIns="0" rIns="0" bIns="0" rtlCol="0" anchor="t" anchorCtr="0">
            <a:noAutofit/>
          </a:bodyPr>
          <a:lstStyle/>
          <a:p>
            <a:r>
              <a:rPr lang="de-DE" noProof="0" dirty="0"/>
              <a:t>Click </a:t>
            </a:r>
            <a:r>
              <a:rPr lang="de-DE" noProof="0" dirty="0" err="1"/>
              <a:t>to</a:t>
            </a:r>
            <a:r>
              <a:rPr lang="de-DE" noProof="0" dirty="0"/>
              <a:t> </a:t>
            </a:r>
            <a:r>
              <a:rPr lang="de-DE" noProof="0" dirty="0" err="1"/>
              <a:t>edit</a:t>
            </a:r>
            <a:br>
              <a:rPr lang="de-DE" noProof="0" dirty="0"/>
            </a:br>
            <a:r>
              <a:rPr lang="de-DE" noProof="0" dirty="0"/>
              <a:t>Master title style</a:t>
            </a:r>
          </a:p>
        </p:txBody>
      </p:sp>
      <p:sp>
        <p:nvSpPr>
          <p:cNvPr id="3" name="Text Placeholder 2"/>
          <p:cNvSpPr>
            <a:spLocks noGrp="1"/>
          </p:cNvSpPr>
          <p:nvPr>
            <p:ph type="body" idx="1"/>
          </p:nvPr>
        </p:nvSpPr>
        <p:spPr>
          <a:xfrm>
            <a:off x="533401" y="1752600"/>
            <a:ext cx="8077199" cy="4419600"/>
          </a:xfrm>
          <a:prstGeom prst="rect">
            <a:avLst/>
          </a:prstGeom>
        </p:spPr>
        <p:txBody>
          <a:bodyPr vert="horz" lIns="0" tIns="0" rIns="0" bIns="0" rtlCol="0">
            <a:noAutofit/>
          </a:bodyPr>
          <a:lstStyle/>
          <a:p>
            <a:pPr lvl="0"/>
            <a:r>
              <a:rPr lang="de-DE" noProof="0" dirty="0"/>
              <a:t>Click </a:t>
            </a:r>
            <a:r>
              <a:rPr lang="de-DE" noProof="0" dirty="0" err="1"/>
              <a:t>to</a:t>
            </a:r>
            <a:r>
              <a:rPr lang="de-DE" noProof="0" dirty="0"/>
              <a:t> </a:t>
            </a:r>
            <a:r>
              <a:rPr lang="de-DE" noProof="0" dirty="0" err="1"/>
              <a:t>edit</a:t>
            </a:r>
            <a:r>
              <a:rPr lang="de-DE" noProof="0" dirty="0"/>
              <a:t> Master </a:t>
            </a:r>
            <a:r>
              <a:rPr lang="de-DE" noProof="0" dirty="0" err="1"/>
              <a:t>text</a:t>
            </a:r>
            <a:r>
              <a:rPr lang="de-DE" noProof="0" dirty="0"/>
              <a:t> </a:t>
            </a:r>
            <a:r>
              <a:rPr lang="de-DE" noProof="0" dirty="0" err="1"/>
              <a:t>styles</a:t>
            </a:r>
            <a:endParaRPr lang="de-DE" noProof="0" dirty="0"/>
          </a:p>
          <a:p>
            <a:pPr lvl="1"/>
            <a:r>
              <a:rPr lang="de-DE" noProof="0" dirty="0"/>
              <a:t>Second </a:t>
            </a:r>
            <a:r>
              <a:rPr lang="de-DE" noProof="0" dirty="0" err="1"/>
              <a:t>level</a:t>
            </a:r>
            <a:endParaRPr lang="de-DE" noProof="0" dirty="0"/>
          </a:p>
          <a:p>
            <a:pPr lvl="2"/>
            <a:r>
              <a:rPr lang="de-DE" noProof="0" dirty="0"/>
              <a:t>Third </a:t>
            </a:r>
            <a:r>
              <a:rPr lang="de-DE" noProof="0" dirty="0" err="1"/>
              <a:t>level</a:t>
            </a:r>
            <a:endParaRPr lang="de-DE" noProof="0" dirty="0"/>
          </a:p>
          <a:p>
            <a:pPr lvl="3"/>
            <a:r>
              <a:rPr lang="de-DE" noProof="0" dirty="0" err="1"/>
              <a:t>Fourth</a:t>
            </a:r>
            <a:r>
              <a:rPr lang="de-DE" noProof="0" dirty="0"/>
              <a:t> </a:t>
            </a:r>
            <a:r>
              <a:rPr lang="de-DE" noProof="0" dirty="0" err="1"/>
              <a:t>level</a:t>
            </a:r>
            <a:endParaRPr lang="de-DE" noProof="0" dirty="0"/>
          </a:p>
          <a:p>
            <a:pPr lvl="4"/>
            <a:r>
              <a:rPr lang="de-DE" noProof="0" dirty="0" err="1"/>
              <a:t>Fifth</a:t>
            </a:r>
            <a:r>
              <a:rPr lang="de-DE" noProof="0" dirty="0"/>
              <a:t> </a:t>
            </a:r>
            <a:r>
              <a:rPr lang="de-DE" noProof="0" dirty="0" err="1"/>
              <a:t>level</a:t>
            </a:r>
            <a:endParaRPr lang="de-DE" noProof="0" dirty="0"/>
          </a:p>
        </p:txBody>
      </p:sp>
      <p:sp>
        <p:nvSpPr>
          <p:cNvPr id="10" name="Footer Placeholder 4"/>
          <p:cNvSpPr>
            <a:spLocks noGrp="1"/>
          </p:cNvSpPr>
          <p:nvPr>
            <p:ph type="ftr" sz="quarter" idx="3"/>
          </p:nvPr>
        </p:nvSpPr>
        <p:spPr>
          <a:xfrm>
            <a:off x="530352" y="6324600"/>
            <a:ext cx="5260848" cy="150876"/>
          </a:xfrm>
          <a:prstGeom prst="rect">
            <a:avLst/>
          </a:prstGeom>
        </p:spPr>
        <p:txBody>
          <a:bodyPr vert="horz" lIns="0" tIns="0" rIns="0" bIns="0" anchor="b" anchorCtr="0">
            <a:noAutofit/>
          </a:bodyPr>
          <a:lstStyle>
            <a:lvl1pPr algn="l">
              <a:defRPr sz="1000">
                <a:solidFill>
                  <a:schemeClr val="tx1"/>
                </a:solidFill>
                <a:latin typeface="Arial" pitchFamily="34" charset="0"/>
                <a:cs typeface="Arial" pitchFamily="34" charset="0"/>
              </a:defRPr>
            </a:lvl1pPr>
          </a:lstStyle>
          <a:p>
            <a:r>
              <a:rPr lang="it-IT"/>
              <a:t>Ordine Dottori Commercialisti ed Esperti Contabili di Napoli</a:t>
            </a:r>
            <a:endParaRPr lang="en-GB" dirty="0"/>
          </a:p>
        </p:txBody>
      </p:sp>
      <p:sp>
        <p:nvSpPr>
          <p:cNvPr id="11" name="Date Placeholder 3"/>
          <p:cNvSpPr>
            <a:spLocks noGrp="1"/>
          </p:cNvSpPr>
          <p:nvPr>
            <p:ph type="dt" sz="half" idx="2"/>
          </p:nvPr>
        </p:nvSpPr>
        <p:spPr>
          <a:xfrm>
            <a:off x="7086600" y="6324600"/>
            <a:ext cx="1524000"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r>
              <a:rPr lang="it-IT"/>
              <a:t>Ottobre 2016</a:t>
            </a:r>
            <a:endParaRPr lang="en-GB" dirty="0"/>
          </a:p>
        </p:txBody>
      </p:sp>
      <p:sp>
        <p:nvSpPr>
          <p:cNvPr id="12" name="Slide Number Placeholder 5"/>
          <p:cNvSpPr>
            <a:spLocks noGrp="1"/>
          </p:cNvSpPr>
          <p:nvPr>
            <p:ph type="sldNum" sz="quarter" idx="4"/>
          </p:nvPr>
        </p:nvSpPr>
        <p:spPr>
          <a:xfrm>
            <a:off x="7086600" y="6477000"/>
            <a:ext cx="1527048" cy="152400"/>
          </a:xfrm>
          <a:prstGeom prst="rect">
            <a:avLst/>
          </a:prstGeo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fld id="{3195EFCD-B795-43D2-8EF8-888ECA1F0517}"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84"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97" r:id="rId23"/>
  </p:sldLayoutIdLst>
  <p:hf hdr="0" ftr="0" dt="0"/>
  <p:txStyles>
    <p:title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p:titleStyle>
    <p:bodyStyle>
      <a:lvl1pPr marL="0" marR="0" indent="-274320" algn="l" defTabSz="914400" rtl="0" eaLnBrk="1" fontAlgn="auto" latinLnBrk="0" hangingPunct="1">
        <a:lnSpc>
          <a:spcPct val="100000"/>
        </a:lnSpc>
        <a:spcBef>
          <a:spcPts val="0"/>
        </a:spcBef>
        <a:spcAft>
          <a:spcPts val="900"/>
        </a:spcAft>
        <a:buClr>
          <a:schemeClr val="tx1"/>
        </a:buClr>
        <a:buSzTx/>
        <a:buFontTx/>
        <a:buNone/>
        <a:tabLst/>
        <a:defRPr sz="2000" kern="1200">
          <a:solidFill>
            <a:schemeClr val="tx1"/>
          </a:solidFill>
          <a:latin typeface="Georgia" pitchFamily="18" charset="0"/>
          <a:ea typeface="+mn-ea"/>
          <a:cs typeface="+mn-cs"/>
        </a:defRPr>
      </a:lvl1pPr>
      <a:lvl2pPr marL="27432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2pPr>
      <a:lvl3pPr marL="54864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3pPr>
      <a:lvl4pPr marL="82296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a:solidFill>
            <a:schemeClr val="tx1"/>
          </a:solidFill>
          <a:latin typeface="Georgia" pitchFamily="18" charset="0"/>
          <a:ea typeface="+mn-ea"/>
          <a:cs typeface="+mn-cs"/>
        </a:defRPr>
      </a:lvl4pPr>
      <a:lvl5pPr marL="1097280" indent="-274320" algn="l" defTabSz="914400" rtl="0" eaLnBrk="1" latinLnBrk="0" hangingPunct="1">
        <a:lnSpc>
          <a:spcPct val="100000"/>
        </a:lnSpc>
        <a:spcBef>
          <a:spcPts val="0"/>
        </a:spcBef>
        <a:spcAft>
          <a:spcPts val="900"/>
        </a:spcAft>
        <a:buClr>
          <a:schemeClr val="tx1"/>
        </a:buClr>
        <a:buFont typeface="Georgia" pitchFamily="18" charset="0"/>
        <a:buChar char="›"/>
        <a:defRPr sz="2000" kern="1200" baseline="0">
          <a:solidFill>
            <a:schemeClr val="tx1"/>
          </a:solidFill>
          <a:latin typeface="Georgia" pitchFamily="18" charset="0"/>
          <a:ea typeface="+mn-ea"/>
          <a:cs typeface="+mn-cs"/>
        </a:defRPr>
      </a:lvl5pPr>
      <a:lvl6pPr marL="274320" marR="0" indent="-274320" algn="l" defTabSz="914400" rtl="0" eaLnBrk="1" fontAlgn="auto" latinLnBrk="0" hangingPunct="1">
        <a:lnSpc>
          <a:spcPct val="100000"/>
        </a:lnSpc>
        <a:spcBef>
          <a:spcPts val="0"/>
        </a:spcBef>
        <a:spcAft>
          <a:spcPts val="900"/>
        </a:spcAft>
        <a:buClr>
          <a:schemeClr val="tx1"/>
        </a:buClr>
        <a:buSzPct val="100000"/>
        <a:buFont typeface="+mj-lt"/>
        <a:buAutoNum type="arabicPeriod"/>
        <a:tabLst/>
        <a:defRPr sz="2000" kern="1200" baseline="0">
          <a:solidFill>
            <a:schemeClr val="tx1"/>
          </a:solidFill>
          <a:latin typeface="Georgia" pitchFamily="18" charset="0"/>
          <a:ea typeface="+mn-ea"/>
          <a:cs typeface="+mn-cs"/>
        </a:defRPr>
      </a:lvl6pPr>
      <a:lvl7pPr marL="548640" indent="-274320" algn="l" defTabSz="914400" rtl="0" eaLnBrk="1" latinLnBrk="0" hangingPunct="1">
        <a:lnSpc>
          <a:spcPct val="100000"/>
        </a:lnSpc>
        <a:spcBef>
          <a:spcPts val="0"/>
        </a:spcBef>
        <a:spcAft>
          <a:spcPts val="900"/>
        </a:spcAft>
        <a:buSzPct val="100000"/>
        <a:buFont typeface="+mj-lt"/>
        <a:buAutoNum type="alphaLcPeriod"/>
        <a:defRPr sz="2000" kern="1200" baseline="0">
          <a:solidFill>
            <a:schemeClr val="tx1"/>
          </a:solidFill>
          <a:latin typeface="Georgia" pitchFamily="18" charset="0"/>
          <a:ea typeface="+mn-ea"/>
          <a:cs typeface="+mn-cs"/>
        </a:defRPr>
      </a:lvl7pPr>
      <a:lvl8pPr marL="822960" indent="-274320" algn="l" defTabSz="914400" rtl="0" eaLnBrk="1" latinLnBrk="0" hangingPunct="1">
        <a:lnSpc>
          <a:spcPct val="100000"/>
        </a:lnSpc>
        <a:spcBef>
          <a:spcPts val="0"/>
        </a:spcBef>
        <a:spcAft>
          <a:spcPts val="900"/>
        </a:spcAft>
        <a:buSzPct val="100000"/>
        <a:buFont typeface="+mj-lt"/>
        <a:buAutoNum type="romanLcPeriod"/>
        <a:defRPr sz="2000" kern="1200" baseline="0">
          <a:solidFill>
            <a:schemeClr val="tx1"/>
          </a:solidFill>
          <a:latin typeface="Georgia" pitchFamily="18" charset="0"/>
          <a:ea typeface="+mn-ea"/>
          <a:cs typeface="+mn-cs"/>
        </a:defRPr>
      </a:lvl8pPr>
      <a:lvl9pPr marL="0" indent="-274320" algn="l" defTabSz="914400" rtl="0" eaLnBrk="1" latinLnBrk="0" hangingPunct="1">
        <a:lnSpc>
          <a:spcPct val="100000"/>
        </a:lnSpc>
        <a:spcBef>
          <a:spcPts val="0"/>
        </a:spcBef>
        <a:spcAft>
          <a:spcPts val="900"/>
        </a:spcAft>
        <a:buFont typeface="Arial" pitchFamily="34" charset="0"/>
        <a:buNone/>
        <a:defRPr sz="2000" b="1" kern="1200" baseline="0">
          <a:solidFill>
            <a:schemeClr val="tx2"/>
          </a:solidFill>
          <a:latin typeface="Georgia" pitchFamily="18"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endParaRPr lang="it-IT"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it-IT" dirty="0"/>
              <a:t>1</a:t>
            </a:r>
          </a:p>
        </p:txBody>
      </p:sp>
    </p:spTree>
    <p:extLst>
      <p:ext uri="{BB962C8B-B14F-4D97-AF65-F5344CB8AC3E}">
        <p14:creationId xmlns:p14="http://schemas.microsoft.com/office/powerpoint/2010/main" val="94365279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Ottobre 2016</a:t>
            </a: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Ordine Dottori Commercialisti ed Esperti Contabili di Napoli</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753D-7227-4191-BB92-AFFDFAF098A8}" type="slidenum">
              <a:rPr lang="it-IT" smtClean="0"/>
              <a:t>‹#›</a:t>
            </a:fld>
            <a:endParaRPr lang="it-IT"/>
          </a:p>
        </p:txBody>
      </p:sp>
    </p:spTree>
    <p:extLst>
      <p:ext uri="{BB962C8B-B14F-4D97-AF65-F5344CB8AC3E}">
        <p14:creationId xmlns:p14="http://schemas.microsoft.com/office/powerpoint/2010/main" val="24309389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ipsoa.it/documents/quotidiano/2021/10/05/revisori-legali-definita-procedura-adozione-provvedimenti-sanzionatori"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1</a:t>
            </a:fld>
            <a:endParaRPr lang="en-GB"/>
          </a:p>
        </p:txBody>
      </p:sp>
      <p:sp>
        <p:nvSpPr>
          <p:cNvPr id="7" name="Title 3">
            <a:extLst>
              <a:ext uri="{FF2B5EF4-FFF2-40B4-BE49-F238E27FC236}">
                <a16:creationId xmlns:a16="http://schemas.microsoft.com/office/drawing/2014/main" id="{6D88CD9D-DA24-4D1D-BA6D-590893AD368B}"/>
              </a:ext>
            </a:extLst>
          </p:cNvPr>
          <p:cNvSpPr txBox="1">
            <a:spLocks/>
          </p:cNvSpPr>
          <p:nvPr/>
        </p:nvSpPr>
        <p:spPr>
          <a:xfrm>
            <a:off x="304799" y="1537950"/>
            <a:ext cx="8534401" cy="914400"/>
          </a:xfrm>
          <a:prstGeom prst="rect">
            <a:avLst/>
          </a:prstGeom>
        </p:spPr>
        <p:txBody>
          <a:bodyPr vert="horz" lIns="0" tIns="0" rIns="0" bIns="0" rtlCol="0" anchor="t" anchorCtr="0">
            <a:noAutofit/>
          </a:bodyPr>
          <a:lstStyle>
            <a:lvl1pPr algn="l" defTabSz="914400" rtl="0" eaLnBrk="1" latinLnBrk="0" hangingPunct="1">
              <a:lnSpc>
                <a:spcPct val="100000"/>
              </a:lnSpc>
              <a:spcBef>
                <a:spcPct val="0"/>
              </a:spcBef>
              <a:buNone/>
              <a:defRPr sz="2400" b="1" i="1" kern="1200">
                <a:solidFill>
                  <a:schemeClr val="tx1"/>
                </a:solidFill>
                <a:latin typeface="+mj-lt"/>
                <a:ea typeface="+mj-ea"/>
                <a:cs typeface="+mj-cs"/>
              </a:defRPr>
            </a:lvl1pPr>
          </a:lstStyle>
          <a:p>
            <a:endParaRPr lang="it-IT" sz="2000" i="0" dirty="0">
              <a:solidFill>
                <a:schemeClr val="tx1">
                  <a:lumMod val="95000"/>
                  <a:lumOff val="5000"/>
                </a:schemeClr>
              </a:solidFill>
            </a:endParaRPr>
          </a:p>
          <a:p>
            <a:r>
              <a:rPr lang="it-IT" sz="2000" i="0" dirty="0">
                <a:solidFill>
                  <a:schemeClr val="tx1">
                    <a:lumMod val="95000"/>
                    <a:lumOff val="5000"/>
                  </a:schemeClr>
                </a:solidFill>
              </a:rPr>
              <a:t>LA PROCEDURA SANZIONATORIA</a:t>
            </a:r>
          </a:p>
          <a:p>
            <a:endParaRPr lang="it-IT" sz="2000" i="0" dirty="0">
              <a:solidFill>
                <a:schemeClr val="tx1">
                  <a:lumMod val="95000"/>
                  <a:lumOff val="5000"/>
                </a:schemeClr>
              </a:solidFill>
            </a:endParaRPr>
          </a:p>
          <a:p>
            <a:endParaRPr lang="it-IT" sz="2000" i="0" dirty="0">
              <a:solidFill>
                <a:schemeClr val="tx1">
                  <a:lumMod val="95000"/>
                  <a:lumOff val="5000"/>
                </a:schemeClr>
              </a:solidFill>
            </a:endParaRPr>
          </a:p>
          <a:p>
            <a:br>
              <a:rPr lang="it-IT" sz="3600" b="0" i="0" dirty="0">
                <a:solidFill>
                  <a:schemeClr val="tx1">
                    <a:lumMod val="95000"/>
                    <a:lumOff val="5000"/>
                  </a:schemeClr>
                </a:solidFill>
              </a:rPr>
            </a:br>
            <a:br>
              <a:rPr lang="en-US" sz="3600" i="0" dirty="0">
                <a:solidFill>
                  <a:schemeClr val="tx1">
                    <a:lumMod val="95000"/>
                    <a:lumOff val="5000"/>
                  </a:schemeClr>
                </a:solidFill>
              </a:rPr>
            </a:br>
            <a:r>
              <a:rPr lang="it-IT" sz="1800" i="0" dirty="0"/>
              <a:t>Dott. Giovanni Verde– Dottore commercialista e revisore dei conti</a:t>
            </a:r>
            <a:br>
              <a:rPr lang="it-IT" sz="3600" i="0" dirty="0"/>
            </a:br>
            <a:br>
              <a:rPr lang="it-IT" sz="3600" i="0" dirty="0"/>
            </a:br>
            <a:r>
              <a:rPr lang="it-IT" sz="1800" i="0" dirty="0"/>
              <a:t>Torre del Greco (NA), 3 dicembre 2024</a:t>
            </a:r>
            <a:br>
              <a:rPr lang="it-IT" sz="1800" i="0" dirty="0">
                <a:latin typeface="+mn-lt"/>
              </a:rPr>
            </a:br>
            <a:br>
              <a:rPr lang="it-IT" sz="1800" i="0" dirty="0">
                <a:latin typeface="+mn-lt"/>
              </a:rPr>
            </a:br>
            <a:br>
              <a:rPr lang="it-IT" sz="1800" i="0" dirty="0">
                <a:latin typeface="+mn-lt"/>
              </a:rPr>
            </a:br>
            <a:br>
              <a:rPr lang="it-IT" sz="1800" i="0" dirty="0">
                <a:latin typeface="+mn-lt"/>
              </a:rPr>
            </a:br>
            <a:endParaRPr lang="en-GB" sz="1800" i="0" u="sng" dirty="0">
              <a:latin typeface="+mn-lt"/>
            </a:endParaRPr>
          </a:p>
        </p:txBody>
      </p:sp>
      <p:pic>
        <p:nvPicPr>
          <p:cNvPr id="8" name="Picture 7">
            <a:extLst>
              <a:ext uri="{FF2B5EF4-FFF2-40B4-BE49-F238E27FC236}">
                <a16:creationId xmlns:a16="http://schemas.microsoft.com/office/drawing/2014/main" id="{B1180811-F04A-461B-B1DC-7EA4510DBA3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1880" y="142923"/>
            <a:ext cx="1387604" cy="126985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pPr marL="285750" indent="-285750" algn="l" fontAlgn="base">
              <a:buFont typeface="Arial" panose="020B0604020202020204" pitchFamily="34" charset="0"/>
              <a:buChar char="•"/>
            </a:pPr>
            <a:r>
              <a:rPr lang="it-IT" sz="1800" i="0" dirty="0"/>
              <a:t>La normativa di riferimento (</a:t>
            </a:r>
            <a:r>
              <a:rPr lang="it-IT" sz="1800" i="0" dirty="0">
                <a:hlinkClick r:id="rId3" tooltip="D.M. 8 luglio 2021, n. 135">
                  <a:extLst>
                    <a:ext uri="{A12FA001-AC4F-418D-AE19-62706E023703}">
                      <ahyp:hlinkClr xmlns:ahyp="http://schemas.microsoft.com/office/drawing/2018/hyperlinkcolor" val="tx"/>
                    </a:ext>
                  </a:extLst>
                </a:hlinkClick>
              </a:rPr>
              <a:t>D.M. 8 luglio 2021, n. 135</a:t>
            </a:r>
            <a:r>
              <a:rPr lang="it-IT" sz="1800" i="0" dirty="0"/>
              <a:t>)</a:t>
            </a:r>
            <a:br>
              <a:rPr lang="it-IT" sz="1800" i="0" dirty="0"/>
            </a:br>
            <a:br>
              <a:rPr lang="it-IT" sz="1800" b="0" i="0" dirty="0"/>
            </a:br>
            <a:br>
              <a:rPr lang="it-IT" sz="1800" b="0" i="0" dirty="0"/>
            </a:br>
            <a:r>
              <a:rPr lang="it-IT" sz="1800" b="0" i="0" dirty="0"/>
              <a:t>È in vigore dal 19 ottobre 2021 la nuova procedura per l’adozione dei provvedimenti sanzionatori a carico dei revisori legali e delle società di revisione. Tra le condotte sanzionabili rientrano:</a:t>
            </a:r>
            <a:br>
              <a:rPr lang="it-IT" sz="1800" b="0" i="0" dirty="0"/>
            </a:br>
            <a:r>
              <a:rPr lang="it-IT" sz="1800" b="0" i="0" dirty="0"/>
              <a:t>- le dichiarazioni mendaci contenute nella relazione annuale del tirocinio;</a:t>
            </a:r>
            <a:br>
              <a:rPr lang="it-IT" sz="1800" b="0" i="0" dirty="0"/>
            </a:br>
            <a:r>
              <a:rPr lang="it-IT" sz="1800" b="0" i="0" dirty="0"/>
              <a:t>- le violazioni dei principi di deontologia professionale, indipendenza e obiettività</a:t>
            </a:r>
            <a:br>
              <a:rPr lang="it-IT" sz="1800" b="0" i="0" dirty="0"/>
            </a:br>
            <a:r>
              <a:rPr lang="it-IT" sz="1800" b="0" i="0" dirty="0"/>
              <a:t>-  il mancato assolvimento dell’obbligo formativo. </a:t>
            </a:r>
            <a:br>
              <a:rPr lang="it-IT" sz="1800" b="0" i="0" dirty="0"/>
            </a:br>
            <a:br>
              <a:rPr lang="it-IT" sz="1800" b="0" i="0" dirty="0"/>
            </a:br>
            <a:r>
              <a:rPr lang="it-IT" sz="1800" b="0" i="0" dirty="0"/>
              <a:t>Le sanzioni amministrative previste sono applicate dal MEF con provvedimento motivato, previa contestazione degli addebiti, da effettuarsi entro 180 giorni dall'accertamento ovvero entro 360 giorni se l'interessato risiede o ha la sede all'estero.</a:t>
            </a:r>
            <a:br>
              <a:rPr lang="it-IT" sz="1400" b="0" i="0" dirty="0">
                <a:solidFill>
                  <a:srgbClr val="000000"/>
                </a:solidFill>
                <a:effectLst/>
                <a:latin typeface="fira sans" panose="020B0503050000020004" pitchFamily="34" charset="0"/>
              </a:rPr>
            </a:br>
            <a:br>
              <a:rPr lang="it-IT" sz="1400" b="0" i="0" dirty="0">
                <a:solidFill>
                  <a:srgbClr val="000000"/>
                </a:solidFill>
                <a:effectLst/>
                <a:latin typeface="fira sans" panose="020B0503050000020004" pitchFamily="34" charset="0"/>
              </a:rPr>
            </a:br>
            <a:br>
              <a:rPr lang="it-IT" sz="1800" b="0" i="0" dirty="0"/>
            </a:br>
            <a:br>
              <a:rPr lang="it-IT" sz="1800" b="0" i="0" dirty="0"/>
            </a:br>
            <a:endParaRPr lang="it-IT" sz="20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2</a:t>
            </a:fld>
            <a:endParaRPr lang="en-GB"/>
          </a:p>
        </p:txBody>
      </p:sp>
      <p:pic>
        <p:nvPicPr>
          <p:cNvPr id="7" name="Picture 6">
            <a:extLst>
              <a:ext uri="{FF2B5EF4-FFF2-40B4-BE49-F238E27FC236}">
                <a16:creationId xmlns:a16="http://schemas.microsoft.com/office/drawing/2014/main" id="{4F0E3BD3-57BF-433E-A559-87F2CCE429C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2821518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pPr algn="l" fontAlgn="base"/>
            <a:r>
              <a:rPr lang="it-IT" sz="1800" i="0" dirty="0"/>
              <a:t>Violazioni sanzionabili</a:t>
            </a:r>
            <a:br>
              <a:rPr lang="it-IT" sz="1800" b="0" i="0" dirty="0"/>
            </a:br>
            <a:br>
              <a:rPr lang="it-IT" sz="1800" b="0" i="0" dirty="0"/>
            </a:br>
            <a:r>
              <a:rPr lang="it-IT" sz="1800" b="0" i="0" dirty="0"/>
              <a:t>Il Ministero dell’Economia e delle finanze può sanzionare le seguenti violazioni:</a:t>
            </a:r>
            <a:br>
              <a:rPr lang="it-IT" sz="1800" b="0" i="0" dirty="0"/>
            </a:br>
            <a:r>
              <a:rPr lang="it-IT" sz="1800" b="0" i="0" dirty="0"/>
              <a:t>- mancato assolvimento dell’obbligo formativo;</a:t>
            </a:r>
            <a:br>
              <a:rPr lang="it-IT" sz="1800" b="0" i="0" dirty="0"/>
            </a:br>
            <a:r>
              <a:rPr lang="it-IT" sz="1800" b="0" i="0" dirty="0"/>
              <a:t>- inosservanza degli obblighi di comunicazione delle informazioni nonché dei dati comunque richiesti per la corretta individuazione del revisore o della società di revisione legale, degli incarichi da essi svolti e dei relativi ricavi e corrispettivi;</a:t>
            </a:r>
            <a:br>
              <a:rPr lang="it-IT" sz="1800" b="0" i="0" dirty="0"/>
            </a:br>
            <a:r>
              <a:rPr lang="it-IT" sz="1800" b="0" i="0" dirty="0"/>
              <a:t>- dichiarazioni mendaci contenute nella relazione annuale del tirocinio. In tale caso le sanzioni si applicano nei confronti del revisore legale o della società di revisione presso cui il tirocinio è svolto e, in quanto applicabili, del tirocinante;</a:t>
            </a:r>
            <a:br>
              <a:rPr lang="it-IT" sz="1800" b="0" i="0" dirty="0"/>
            </a:br>
            <a:r>
              <a:rPr lang="it-IT" sz="1800" b="0" i="0" dirty="0"/>
              <a:t>- violazione dei principi di deontologia professionale, indipendenza e obiettività e dagli altri atti integrativi dei principi;</a:t>
            </a:r>
            <a:br>
              <a:rPr lang="it-IT" sz="1800" b="0" i="0" dirty="0"/>
            </a:br>
            <a:r>
              <a:rPr lang="it-IT" sz="1800" b="0" i="0" dirty="0"/>
              <a:t>- mancata, incompleta o tardiva effettuazione degli interventi indicati nella relazione contenente la descrizione degli esiti del controllo di qualità e le eventuali raccomandazioni al revisore legale o alla società di revisione, entro il termine in essa specificato;</a:t>
            </a:r>
            <a:br>
              <a:rPr lang="it-IT" sz="1800" b="0" i="0" dirty="0"/>
            </a:br>
            <a:r>
              <a:rPr lang="it-IT" sz="1800" b="0" i="0" dirty="0"/>
              <a:t>- mancanza, nella relazione di revisione e giudizio di bilancio, dei requisiti previsti;</a:t>
            </a:r>
            <a:br>
              <a:rPr lang="it-IT" sz="1800" b="0" i="0" dirty="0"/>
            </a:br>
            <a:r>
              <a:rPr lang="it-IT" sz="1800" b="0" i="0" dirty="0"/>
              <a:t>- mancata o inadeguata adozione di un sistema interno di segnalazione.</a:t>
            </a:r>
            <a:br>
              <a:rPr lang="it-IT" sz="1400" b="0" i="0" dirty="0">
                <a:solidFill>
                  <a:srgbClr val="000000"/>
                </a:solidFill>
                <a:effectLst/>
                <a:latin typeface="fira sans" panose="020B0503050000020004" pitchFamily="34" charset="0"/>
              </a:rPr>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3</a:t>
            </a:fld>
            <a:endParaRPr lang="en-GB"/>
          </a:p>
        </p:txBody>
      </p:sp>
      <p:pic>
        <p:nvPicPr>
          <p:cNvPr id="7" name="Picture 6">
            <a:extLst>
              <a:ext uri="{FF2B5EF4-FFF2-40B4-BE49-F238E27FC236}">
                <a16:creationId xmlns:a16="http://schemas.microsoft.com/office/drawing/2014/main" id="{284FBD1D-EFB6-4C1F-B4C0-645D702ED25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213798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pPr algn="l" fontAlgn="base"/>
            <a:br>
              <a:rPr lang="it-IT" sz="1800" b="0" i="0" dirty="0"/>
            </a:br>
            <a:r>
              <a:rPr lang="it-IT" sz="1800" i="0" dirty="0"/>
              <a:t>Il procedimento sanzionatorio </a:t>
            </a:r>
            <a:br>
              <a:rPr lang="it-IT" sz="1800" i="0" dirty="0"/>
            </a:br>
            <a:br>
              <a:rPr lang="it-IT" sz="1800" b="0" i="0" dirty="0"/>
            </a:br>
            <a:r>
              <a:rPr lang="it-IT" sz="1600" b="0" i="0" dirty="0"/>
              <a:t>Il D.M. n. 135/2021 individua l’iter del procedimento sanzionatorio, il quale si articola nelle seguenti fasi:</a:t>
            </a:r>
            <a:br>
              <a:rPr lang="it-IT" sz="1600" b="0" i="0" dirty="0"/>
            </a:br>
            <a:r>
              <a:rPr lang="it-IT" sz="1600" b="0" i="0" dirty="0"/>
              <a:t>1) accertamento: nell’esercizio dei compiti di vigilanza in materia di revisione legale, il MEF provvede ad accertare la violazione per la quale è prevista una sanzione amministrativa, a seguito dell’acquisizione degli elementi necessari a valutarne la sussistenza. L’accertamento si perfeziona con la redazione di un verbale di accertamento, che viene conservato agli atti del MEF. Dalla data di redazione del verbale di accertamento, che viene comunicata nella lettera di contestazione, decorrono i termini per la contestazione degli addebiti;</a:t>
            </a:r>
            <a:br>
              <a:rPr lang="it-IT" sz="1600" b="0" i="0" dirty="0"/>
            </a:br>
            <a:r>
              <a:rPr lang="it-IT" sz="1600" b="0" i="0" dirty="0"/>
              <a:t>2) contestazione degli addebiti: l'avvio del procedimento sanzionatorio deve essere comunicato a mezzo lettera di contestazione degli addebiti immediatamente (quando possibile), e comunque, entro il termine di 180 giorni dall’accertamento, ovvero di 360 giorni se l’interessato risiede o ha la sede all’estero;</a:t>
            </a:r>
            <a:br>
              <a:rPr lang="it-IT" sz="1600" b="0" i="0" dirty="0"/>
            </a:br>
            <a:r>
              <a:rPr lang="it-IT" sz="1600" b="0" i="0" dirty="0"/>
              <a:t>3) audizione dell’interessato: l’interessato può chiedere di essere sottoposto ad audizione personale. L’audizione si svolge, salvo che non sia diversamente disposto, presso la commissione. L’audizione può essere svolta anche mediante modalità telematica. All’audizione possono partecipare i rappresentanti dell’ufficio che ha accertato la violazione. Al termine della seduta viene redatto un verbale;</a:t>
            </a:r>
            <a:br>
              <a:rPr lang="it-IT" sz="1400" b="0" i="0" dirty="0">
                <a:solidFill>
                  <a:srgbClr val="000000"/>
                </a:solidFill>
                <a:effectLst/>
                <a:latin typeface="fira sans" panose="020B0503050000020004" pitchFamily="34" charset="0"/>
              </a:rPr>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4</a:t>
            </a:fld>
            <a:endParaRPr lang="en-GB"/>
          </a:p>
        </p:txBody>
      </p:sp>
      <p:pic>
        <p:nvPicPr>
          <p:cNvPr id="7" name="Picture 6">
            <a:extLst>
              <a:ext uri="{FF2B5EF4-FFF2-40B4-BE49-F238E27FC236}">
                <a16:creationId xmlns:a16="http://schemas.microsoft.com/office/drawing/2014/main" id="{A2BA58CE-6E92-4400-8416-DC491597BF9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714039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5</a:t>
            </a:fld>
            <a:endParaRPr lang="en-GB"/>
          </a:p>
        </p:txBody>
      </p:sp>
      <p:pic>
        <p:nvPicPr>
          <p:cNvPr id="7" name="Picture 6">
            <a:extLst>
              <a:ext uri="{FF2B5EF4-FFF2-40B4-BE49-F238E27FC236}">
                <a16:creationId xmlns:a16="http://schemas.microsoft.com/office/drawing/2014/main" id="{1EDB5B5D-2A3F-4EF8-B9F0-5A42D44D55E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
        <p:nvSpPr>
          <p:cNvPr id="3" name="Title 2">
            <a:extLst>
              <a:ext uri="{FF2B5EF4-FFF2-40B4-BE49-F238E27FC236}">
                <a16:creationId xmlns:a16="http://schemas.microsoft.com/office/drawing/2014/main" id="{779C905B-AE23-44E9-9C4F-E92F9FA50C6F}"/>
              </a:ext>
            </a:extLst>
          </p:cNvPr>
          <p:cNvSpPr>
            <a:spLocks noGrp="1"/>
          </p:cNvSpPr>
          <p:nvPr>
            <p:ph type="title"/>
          </p:nvPr>
        </p:nvSpPr>
        <p:spPr>
          <a:xfrm>
            <a:off x="533400" y="1066800"/>
            <a:ext cx="8077201" cy="914400"/>
          </a:xfrm>
        </p:spPr>
        <p:txBody>
          <a:bodyPr/>
          <a:lstStyle/>
          <a:p>
            <a:br>
              <a:rPr lang="it-IT" sz="1600" b="0" i="0" dirty="0">
                <a:solidFill>
                  <a:srgbClr val="000000"/>
                </a:solidFill>
                <a:effectLst/>
              </a:rPr>
            </a:br>
            <a:r>
              <a:rPr lang="it-IT" sz="1600" b="0" i="0" dirty="0">
                <a:solidFill>
                  <a:srgbClr val="000000"/>
                </a:solidFill>
                <a:effectLst/>
              </a:rPr>
              <a:t>Ai fini dell’audizione, il soggetto interessato viene convocato almeno 10 giorni prima dello svolgimento della seduta. L’interessato può farsi assistere da un difensore. Se l’interessato, senza giustificato motivo, non compare, si procede in sua assenza. In caso di impedimento alla data fissata per l’audizione, l’interessato può, per giustificato motivo, chiederne il differimento, una sola volta, per un periodo non superiore a 30 giorni. In caso di accoglimento del differimento, il termine di conclusione del procedimento è sospeso per il periodo intercorrente tra la data inizialmente stabilita per l’audizione e la data di effettivo svolgimento della stessa.</a:t>
            </a:r>
            <a:br>
              <a:rPr lang="it-IT" sz="1600" b="0" i="0" dirty="0">
                <a:solidFill>
                  <a:srgbClr val="000000"/>
                </a:solidFill>
                <a:effectLst/>
              </a:rPr>
            </a:br>
            <a:r>
              <a:rPr lang="it-IT" sz="1600" b="0" i="0" dirty="0"/>
              <a:t>4) proposta di sanzione o di archiviazione: la commissione, acquisite le deduzioni formulate per iscritto in ordine ai fatti e alle irregolarità contestati e proceduto, se del caso, all'audizione personale dell'interessato, formula, entro il termine di 120 giorni dalla data di ricezione della contestazione degli addebiti, una proposta motivata di sanzione al MEF, contenente la specifica determinazione del tipo e dell’entità della sanzione. La proposta non è vincolante. La commissione, comunque, se ritiene che le contestazioni siano infondate, propone l'archiviazione del procedimento;</a:t>
            </a:r>
            <a:br>
              <a:rPr lang="it-IT" sz="1600" b="0" i="0" dirty="0"/>
            </a:br>
            <a:r>
              <a:rPr lang="it-IT" sz="1600" b="0" i="0" dirty="0"/>
              <a:t>5) conclusione del procedimento: al termine della fase istruttoria, valutata la proposta della commissione, il MEF, laddove non ritenga di disporre l’archiviazione del procedimento, dandone comunicazione all’interessato, applica, con provvedimento motivato, le sanzioni previste dall’art. 24, </a:t>
            </a:r>
            <a:r>
              <a:rPr lang="it-IT" sz="1600" b="0" i="0" dirty="0" err="1"/>
              <a:t>D.Lgs.</a:t>
            </a:r>
            <a:r>
              <a:rPr lang="it-IT" sz="1600" b="0" i="0" dirty="0"/>
              <a:t> n. 39/2010, tenendo conto di tutte le circostanze pertinenti. Ai fini della valutazione delle gravità delle violazioni commesse si tiene conto anche del grado della colpa imputabile al revisore e del danno provocato alla società revisionata o ai terzi.</a:t>
            </a:r>
            <a:br>
              <a:rPr lang="it-IT" sz="1600" b="0" i="0" dirty="0">
                <a:solidFill>
                  <a:srgbClr val="000000"/>
                </a:solidFill>
                <a:effectLst/>
              </a:rPr>
            </a:br>
            <a:endParaRPr lang="it-IT" sz="1600" b="0" i="0" dirty="0"/>
          </a:p>
        </p:txBody>
      </p:sp>
    </p:spTree>
    <p:extLst>
      <p:ext uri="{BB962C8B-B14F-4D97-AF65-F5344CB8AC3E}">
        <p14:creationId xmlns:p14="http://schemas.microsoft.com/office/powerpoint/2010/main" val="934535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3195EFCD-B795-43D2-8EF8-888ECA1F0517}" type="slidenum">
              <a:rPr lang="en-GB" smtClean="0"/>
              <a:pPr/>
              <a:t>6</a:t>
            </a:fld>
            <a:endParaRPr lang="en-GB"/>
          </a:p>
        </p:txBody>
      </p:sp>
      <p:pic>
        <p:nvPicPr>
          <p:cNvPr id="7" name="Picture 6">
            <a:extLst>
              <a:ext uri="{FF2B5EF4-FFF2-40B4-BE49-F238E27FC236}">
                <a16:creationId xmlns:a16="http://schemas.microsoft.com/office/drawing/2014/main" id="{02BFCB25-6276-4B38-A6CF-AA3D93B2A676}"/>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pic>
        <p:nvPicPr>
          <p:cNvPr id="8" name="Picture 7">
            <a:extLst>
              <a:ext uri="{FF2B5EF4-FFF2-40B4-BE49-F238E27FC236}">
                <a16:creationId xmlns:a16="http://schemas.microsoft.com/office/drawing/2014/main" id="{81A63119-F276-43C7-AD2B-1E9CBE7CAC13}"/>
              </a:ext>
            </a:extLst>
          </p:cNvPr>
          <p:cNvPicPr>
            <a:picLocks noChangeAspect="1"/>
          </p:cNvPicPr>
          <p:nvPr/>
        </p:nvPicPr>
        <p:blipFill>
          <a:blip r:embed="rId4"/>
          <a:stretch>
            <a:fillRect/>
          </a:stretch>
        </p:blipFill>
        <p:spPr>
          <a:xfrm>
            <a:off x="914400" y="1099744"/>
            <a:ext cx="6705600" cy="5523738"/>
          </a:xfrm>
          <a:prstGeom prst="rect">
            <a:avLst/>
          </a:prstGeom>
        </p:spPr>
      </p:pic>
    </p:spTree>
    <p:extLst>
      <p:ext uri="{BB962C8B-B14F-4D97-AF65-F5344CB8AC3E}">
        <p14:creationId xmlns:p14="http://schemas.microsoft.com/office/powerpoint/2010/main" val="3722475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pPr algn="l" fontAlgn="base"/>
            <a:br>
              <a:rPr lang="it-IT" sz="1800" b="0" i="0" dirty="0">
                <a:solidFill>
                  <a:srgbClr val="000000"/>
                </a:solidFill>
                <a:effectLst/>
              </a:rPr>
            </a:br>
            <a:r>
              <a:rPr lang="it-IT" sz="1800" i="0" dirty="0"/>
              <a:t>Sanzioni applicabili</a:t>
            </a:r>
            <a:br>
              <a:rPr lang="it-IT" sz="1800" i="0" dirty="0"/>
            </a:br>
            <a:br>
              <a:rPr lang="it-IT" sz="1800" b="0" i="0" dirty="0">
                <a:solidFill>
                  <a:srgbClr val="000000"/>
                </a:solidFill>
                <a:effectLst/>
              </a:rPr>
            </a:br>
            <a:r>
              <a:rPr lang="it-IT" sz="1800" b="0" i="0" dirty="0">
                <a:solidFill>
                  <a:srgbClr val="000000"/>
                </a:solidFill>
                <a:effectLst/>
              </a:rPr>
              <a:t>Il Ministero dell’Economia e delle finanze, quando accerta irregolarità nello svolgimento dell'attività di revisione legale, può applicare le seguenti sanzioni:</a:t>
            </a:r>
            <a:br>
              <a:rPr lang="it-IT" sz="1800" b="0" i="0" dirty="0">
                <a:solidFill>
                  <a:srgbClr val="000000"/>
                </a:solidFill>
                <a:effectLst/>
              </a:rPr>
            </a:br>
            <a:r>
              <a:rPr lang="it-IT" sz="1800" b="0" i="0" dirty="0">
                <a:solidFill>
                  <a:srgbClr val="000000"/>
                </a:solidFill>
                <a:effectLst/>
              </a:rPr>
              <a:t>- un avvertimento, che impone alla persona fisica o giuridica responsabile della violazione di porre termine al comportamento e di astenersi dal ripeterlo;</a:t>
            </a:r>
            <a:br>
              <a:rPr lang="it-IT" sz="1800" b="0" i="0" dirty="0">
                <a:solidFill>
                  <a:srgbClr val="000000"/>
                </a:solidFill>
                <a:effectLst/>
              </a:rPr>
            </a:br>
            <a:r>
              <a:rPr lang="it-IT" sz="1800" b="0" i="0" dirty="0">
                <a:solidFill>
                  <a:srgbClr val="000000"/>
                </a:solidFill>
                <a:effectLst/>
              </a:rPr>
              <a:t>- una dichiarazione nella quale è indicato che la relazione di revisione non soddisfa i requisiti di cui all'art. 14;</a:t>
            </a:r>
            <a:br>
              <a:rPr lang="it-IT" sz="1800" b="0" i="0" dirty="0">
                <a:solidFill>
                  <a:srgbClr val="000000"/>
                </a:solidFill>
                <a:effectLst/>
              </a:rPr>
            </a:br>
            <a:r>
              <a:rPr lang="it-IT" sz="1800" b="0" i="0" dirty="0">
                <a:solidFill>
                  <a:srgbClr val="000000"/>
                </a:solidFill>
                <a:effectLst/>
              </a:rPr>
              <a:t>- la censura, consistente in una dichiarazione pubblica di biasimo, che indica la persona responsabile e la natura della violazione;</a:t>
            </a:r>
            <a:br>
              <a:rPr lang="it-IT" sz="1800" b="0" i="0" dirty="0">
                <a:solidFill>
                  <a:srgbClr val="000000"/>
                </a:solidFill>
                <a:effectLst/>
              </a:rPr>
            </a:br>
            <a:r>
              <a:rPr lang="it-IT" sz="1800" b="0" i="0" dirty="0">
                <a:solidFill>
                  <a:srgbClr val="000000"/>
                </a:solidFill>
                <a:effectLst/>
              </a:rPr>
              <a:t>- la sanzione amministrativa pecuniaria da 1.000 a 150.000 euro;</a:t>
            </a:r>
            <a:br>
              <a:rPr lang="it-IT" sz="1800" b="0" i="0" dirty="0">
                <a:solidFill>
                  <a:srgbClr val="000000"/>
                </a:solidFill>
                <a:effectLst/>
              </a:rPr>
            </a:br>
            <a:r>
              <a:rPr lang="it-IT" sz="1800" b="0" i="0" dirty="0">
                <a:solidFill>
                  <a:srgbClr val="000000"/>
                </a:solidFill>
                <a:effectLst/>
              </a:rPr>
              <a:t>- la sospensione dal Registro, per un periodo non superiore a tre anni, del soggetto al quale sono ascrivibili le irregolarità connesse all'incarico di revisione legale;</a:t>
            </a:r>
            <a:br>
              <a:rPr lang="it-IT" sz="1800" b="0" i="0" dirty="0">
                <a:solidFill>
                  <a:srgbClr val="000000"/>
                </a:solidFill>
                <a:effectLst/>
              </a:rPr>
            </a:br>
            <a:r>
              <a:rPr lang="it-IT" sz="1800" b="0" i="0" dirty="0">
                <a:solidFill>
                  <a:srgbClr val="000000"/>
                </a:solidFill>
                <a:effectLst/>
              </a:rPr>
              <a:t>- la revoca di uno o più incarichi di revisione legale;</a:t>
            </a:r>
            <a:br>
              <a:rPr lang="it-IT" sz="1800" b="0" i="0" dirty="0">
                <a:solidFill>
                  <a:srgbClr val="000000"/>
                </a:solidFill>
                <a:effectLst/>
              </a:rPr>
            </a:br>
            <a:r>
              <a:rPr lang="it-IT" sz="1800" b="0" i="0" dirty="0">
                <a:solidFill>
                  <a:srgbClr val="000000"/>
                </a:solidFill>
                <a:effectLst/>
              </a:rPr>
              <a:t>- il divieto per il revisore legale o la società di revisione legale di accettare nuovi incarichi di revisione legale per un periodo non superiore a tre anni;</a:t>
            </a:r>
            <a:br>
              <a:rPr lang="it-IT" sz="1800" b="0" i="0" dirty="0">
                <a:solidFill>
                  <a:srgbClr val="000000"/>
                </a:solidFill>
                <a:effectLst/>
              </a:rPr>
            </a:br>
            <a:r>
              <a:rPr lang="it-IT" sz="1800" b="0" i="0" dirty="0">
                <a:solidFill>
                  <a:srgbClr val="000000"/>
                </a:solidFill>
                <a:effectLst/>
              </a:rPr>
              <a:t>- la cancellazione dal Registro del revisore legale, della società di revisione o del responsabile dell'incarico.</a:t>
            </a:r>
            <a:br>
              <a:rPr lang="it-IT" sz="1400" b="0" i="0" dirty="0">
                <a:solidFill>
                  <a:srgbClr val="000000"/>
                </a:solidFill>
                <a:effectLst/>
                <a:latin typeface="fira sans" panose="020B0503050000020004" pitchFamily="34" charset="0"/>
              </a:rPr>
            </a:br>
            <a:br>
              <a:rPr lang="it-IT" sz="140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7</a:t>
            </a:fld>
            <a:endParaRPr lang="en-GB"/>
          </a:p>
        </p:txBody>
      </p:sp>
      <p:pic>
        <p:nvPicPr>
          <p:cNvPr id="7" name="Picture 6">
            <a:extLst>
              <a:ext uri="{FF2B5EF4-FFF2-40B4-BE49-F238E27FC236}">
                <a16:creationId xmlns:a16="http://schemas.microsoft.com/office/drawing/2014/main" id="{BC73FEF1-8E9D-44BE-8F9B-7691654F428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3984306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990600"/>
            <a:ext cx="8534401" cy="914400"/>
          </a:xfrm>
        </p:spPr>
        <p:txBody>
          <a:bodyPr/>
          <a:lstStyle/>
          <a:p>
            <a:pPr algn="l" fontAlgn="base"/>
            <a:br>
              <a:rPr lang="it-IT" sz="1800" b="0" i="0" dirty="0">
                <a:solidFill>
                  <a:srgbClr val="000000"/>
                </a:solidFill>
                <a:effectLst/>
              </a:rPr>
            </a:br>
            <a:r>
              <a:rPr lang="it-IT" sz="1800" i="0" dirty="0"/>
              <a:t>Violazione obbligo formativo</a:t>
            </a:r>
            <a:br>
              <a:rPr lang="it-IT" sz="1800" i="0" dirty="0"/>
            </a:br>
            <a:br>
              <a:rPr lang="it-IT" sz="1800" b="0" i="0" dirty="0">
                <a:solidFill>
                  <a:srgbClr val="000000"/>
                </a:solidFill>
                <a:effectLst/>
              </a:rPr>
            </a:br>
            <a:r>
              <a:rPr lang="it-IT" sz="1800" b="0" i="0" dirty="0">
                <a:solidFill>
                  <a:srgbClr val="000000"/>
                </a:solidFill>
                <a:effectLst/>
              </a:rPr>
              <a:t>In base all’art. 11, D.M. n. 135/2021, il MEF accerta, per ciascun revisore, il mancato adempimento agli obblighi della formazione professionale continua. La lettera di contestazione degli addebiti viene trasmessa individualmente a ogni interessato al rispettivo indirizzo PEC.</a:t>
            </a:r>
            <a:br>
              <a:rPr lang="it-IT" sz="1800" b="0" i="0" dirty="0">
                <a:solidFill>
                  <a:srgbClr val="000000"/>
                </a:solidFill>
                <a:effectLst/>
              </a:rPr>
            </a:br>
            <a:r>
              <a:rPr lang="it-IT" sz="1800" b="0" i="0" dirty="0">
                <a:solidFill>
                  <a:srgbClr val="000000"/>
                </a:solidFill>
                <a:effectLst/>
              </a:rPr>
              <a:t>Nel caso in cui la violazione dell'obbligo formativo non sia connotata da particolare gravità, non si procede all’audizione personale dell'interessato. Il revisore può comprovare direttamente e personalmente di aver assolto l’obbligo formativo nel caso di partecipazione a programmi di formazione a distanza erogati direttamente dal MEF. Nei restanti casi la prova dell’assolvimento dell'obbligo formativo, nel corso del procedimento sanzionatorio, avviene mediante la produzione di idonee attestazioni della partecipazione ai programmi di formazione.</a:t>
            </a:r>
            <a:br>
              <a:rPr lang="it-IT" sz="1800" b="0" i="0" dirty="0">
                <a:solidFill>
                  <a:srgbClr val="000000"/>
                </a:solidFill>
                <a:effectLst/>
              </a:rPr>
            </a:br>
            <a:r>
              <a:rPr lang="it-IT" sz="1800" b="0" i="0" dirty="0">
                <a:solidFill>
                  <a:srgbClr val="000000"/>
                </a:solidFill>
                <a:effectLst/>
              </a:rPr>
              <a:t>La commissione può prendere in considerazione, se adeguatamente comprovate, situazioni di oggettiva impossibilità di assolvere l'obbligo formativo relative a patologie permanenti o temporanee gravemente invalidanti e alla maternità.</a:t>
            </a:r>
            <a:br>
              <a:rPr lang="it-IT" sz="1800" b="0" i="0" dirty="0">
                <a:solidFill>
                  <a:srgbClr val="000000"/>
                </a:solidFill>
                <a:effectLst/>
              </a:rPr>
            </a:br>
            <a:br>
              <a:rPr lang="it-IT" sz="1400" dirty="0"/>
            </a:br>
            <a:endParaRPr lang="it-IT" sz="1800" b="0" i="0" dirty="0"/>
          </a:p>
        </p:txBody>
      </p:sp>
      <p:sp>
        <p:nvSpPr>
          <p:cNvPr id="6" name="Segnaposto numero diapositiva 5"/>
          <p:cNvSpPr>
            <a:spLocks noGrp="1"/>
          </p:cNvSpPr>
          <p:nvPr>
            <p:ph type="sldNum" sz="quarter" idx="12"/>
          </p:nvPr>
        </p:nvSpPr>
        <p:spPr/>
        <p:txBody>
          <a:bodyPr/>
          <a:lstStyle/>
          <a:p>
            <a:fld id="{3195EFCD-B795-43D2-8EF8-888ECA1F0517}" type="slidenum">
              <a:rPr lang="en-GB" smtClean="0"/>
              <a:pPr/>
              <a:t>8</a:t>
            </a:fld>
            <a:endParaRPr lang="en-GB"/>
          </a:p>
        </p:txBody>
      </p:sp>
      <p:pic>
        <p:nvPicPr>
          <p:cNvPr id="7" name="Picture 6">
            <a:extLst>
              <a:ext uri="{FF2B5EF4-FFF2-40B4-BE49-F238E27FC236}">
                <a16:creationId xmlns:a16="http://schemas.microsoft.com/office/drawing/2014/main" id="{BC73FEF1-8E9D-44BE-8F9B-7691654F428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07412"/>
            <a:ext cx="1099572" cy="909813"/>
          </a:xfrm>
          <a:prstGeom prst="rect">
            <a:avLst/>
          </a:prstGeom>
          <a:noFill/>
          <a:ln>
            <a:noFill/>
          </a:ln>
        </p:spPr>
      </p:pic>
    </p:spTree>
    <p:extLst>
      <p:ext uri="{BB962C8B-B14F-4D97-AF65-F5344CB8AC3E}">
        <p14:creationId xmlns:p14="http://schemas.microsoft.com/office/powerpoint/2010/main" val="492562833"/>
      </p:ext>
    </p:extLst>
  </p:cSld>
  <p:clrMapOvr>
    <a:masterClrMapping/>
  </p:clrMapOvr>
</p:sld>
</file>

<file path=ppt/theme/theme1.xml><?xml version="1.0" encoding="utf-8"?>
<a:theme xmlns:a="http://schemas.openxmlformats.org/drawingml/2006/main" name="PwC">
  <a:themeElements>
    <a:clrScheme name="PwC Red">
      <a:dk1>
        <a:srgbClr val="000000"/>
      </a:dk1>
      <a:lt1>
        <a:srgbClr val="FFFFFF"/>
      </a:lt1>
      <a:dk2>
        <a:srgbClr val="E0301E"/>
      </a:dk2>
      <a:lt2>
        <a:srgbClr val="FFFFFF"/>
      </a:lt2>
      <a:accent1>
        <a:srgbClr val="E0301E"/>
      </a:accent1>
      <a:accent2>
        <a:srgbClr val="A32020"/>
      </a:accent2>
      <a:accent3>
        <a:srgbClr val="DB536A"/>
      </a:accent3>
      <a:accent4>
        <a:srgbClr val="602320"/>
      </a:accent4>
      <a:accent5>
        <a:srgbClr val="FFB600"/>
      </a:accent5>
      <a:accent6>
        <a:srgbClr val="DC6900"/>
      </a:accent6>
      <a:hlink>
        <a:srgbClr val="E0301E"/>
      </a:hlink>
      <a:folHlink>
        <a:srgbClr val="E0301E"/>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tx2"/>
        </a:solidFill>
        <a:ln w="3175"/>
      </a:spPr>
      <a:bodyPr rtlCol="0" anchor="ctr"/>
      <a:lstStyle>
        <a:defPPr algn="ctr">
          <a:defRPr dirty="0" err="1" smtClean="0">
            <a:solidFill>
              <a:schemeClr val="bg1"/>
            </a:solidFill>
            <a:latin typeface="Georgia" pitchFamily="18"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vert="horz" wrap="square" lIns="0" tIns="0" rIns="0" bIns="0" rtlCol="0">
        <a:noAutofit/>
      </a:bodyPr>
      <a:lstStyle>
        <a:defPPr indent="-274320">
          <a:spcAft>
            <a:spcPts val="900"/>
          </a:spcAft>
          <a:defRPr sz="2000" dirty="0" err="1" smtClean="0">
            <a:latin typeface="Georgia" pitchFamily="18" charset="0"/>
          </a:defRPr>
        </a:defPPr>
      </a:lstStyle>
    </a:tx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CustomMKOP.xml><?xml version="1.0" encoding="utf-8"?>
<Properties xmlns="http://schemas.openxmlformats.org/officeDocument/2006/custom-properties" xmlns:vt="http://schemas.openxmlformats.org/officeDocument/2006/docPropsVTypes">
  <property fmtid="{D5CDD505-2E9C-101B-9397-08002B2CF9AE}" pid="2" name="MKProdID">
    <vt:lpwstr>ZMExtensions</vt:lpwstr>
  </property>
  <property fmtid="{D5CDD505-2E9C-101B-9397-08002B2CF9AE}" pid="3" name="SizeBefore">
    <vt:lpwstr>417412</vt:lpwstr>
  </property>
  <property fmtid="{D5CDD505-2E9C-101B-9397-08002B2CF9AE}" pid="4" name="OptimizationTime">
    <vt:lpwstr>20241121_1100</vt:lpwstr>
  </property>
</Properties>
</file>

<file path=docProps/app.xml><?xml version="1.0" encoding="utf-8"?>
<Properties xmlns="http://schemas.openxmlformats.org/officeDocument/2006/extended-properties" xmlns:vt="http://schemas.openxmlformats.org/officeDocument/2006/docPropsVTypes">
  <Template/>
  <TotalTime>21195</TotalTime>
  <Words>1282</Words>
  <Application>Microsoft Office PowerPoint</Application>
  <PresentationFormat>On-screen Show (4:3)</PresentationFormat>
  <Paragraphs>27</Paragraphs>
  <Slides>8</Slides>
  <Notes>8</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8</vt:i4>
      </vt:variant>
    </vt:vector>
  </HeadingPairs>
  <TitlesOfParts>
    <vt:vector size="16" baseType="lpstr">
      <vt:lpstr>Arial</vt:lpstr>
      <vt:lpstr>Calibri</vt:lpstr>
      <vt:lpstr>Calibri Light</vt:lpstr>
      <vt:lpstr>fira sans</vt:lpstr>
      <vt:lpstr>Georgia</vt:lpstr>
      <vt:lpstr>PwC</vt:lpstr>
      <vt:lpstr>1_Custom Design</vt:lpstr>
      <vt:lpstr>Custom Design</vt:lpstr>
      <vt:lpstr>PowerPoint Presentation</vt:lpstr>
      <vt:lpstr>La normativa di riferimento (D.M. 8 luglio 2021, n. 135)   È in vigore dal 19 ottobre 2021 la nuova procedura per l’adozione dei provvedimenti sanzionatori a carico dei revisori legali e delle società di revisione. Tra le condotte sanzionabili rientrano: - le dichiarazioni mendaci contenute nella relazione annuale del tirocinio; - le violazioni dei principi di deontologia professionale, indipendenza e obiettività -  il mancato assolvimento dell’obbligo formativo.   Le sanzioni amministrative previste sono applicate dal MEF con provvedimento motivato, previa contestazione degli addebiti, da effettuarsi entro 180 giorni dall'accertamento ovvero entro 360 giorni se l'interessato risiede o ha la sede all'estero.    </vt:lpstr>
      <vt:lpstr>Violazioni sanzionabili  Il Ministero dell’Economia e delle finanze può sanzionare le seguenti violazioni: - mancato assolvimento dell’obbligo formativo; - inosservanza degli obblighi di comunicazione delle informazioni nonché dei dati comunque richiesti per la corretta individuazione del revisore o della società di revisione legale, degli incarichi da essi svolti e dei relativi ricavi e corrispettivi; - dichiarazioni mendaci contenute nella relazione annuale del tirocinio. In tale caso le sanzioni si applicano nei confronti del revisore legale o della società di revisione presso cui il tirocinio è svolto e, in quanto applicabili, del tirocinante; - violazione dei principi di deontologia professionale, indipendenza e obiettività e dagli altri atti integrativi dei principi; - mancata, incompleta o tardiva effettuazione degli interventi indicati nella relazione contenente la descrizione degli esiti del controllo di qualità e le eventuali raccomandazioni al revisore legale o alla società di revisione, entro il termine in essa specificato; - mancanza, nella relazione di revisione e giudizio di bilancio, dei requisiti previsti; - mancata o inadeguata adozione di un sistema interno di segnalazione. </vt:lpstr>
      <vt:lpstr> Il procedimento sanzionatorio   Il D.M. n. 135/2021 individua l’iter del procedimento sanzionatorio, il quale si articola nelle seguenti fasi: 1) accertamento: nell’esercizio dei compiti di vigilanza in materia di revisione legale, il MEF provvede ad accertare la violazione per la quale è prevista una sanzione amministrativa, a seguito dell’acquisizione degli elementi necessari a valutarne la sussistenza. L’accertamento si perfeziona con la redazione di un verbale di accertamento, che viene conservato agli atti del MEF. Dalla data di redazione del verbale di accertamento, che viene comunicata nella lettera di contestazione, decorrono i termini per la contestazione degli addebiti; 2) contestazione degli addebiti: l'avvio del procedimento sanzionatorio deve essere comunicato a mezzo lettera di contestazione degli addebiti immediatamente (quando possibile), e comunque, entro il termine di 180 giorni dall’accertamento, ovvero di 360 giorni se l’interessato risiede o ha la sede all’estero; 3) audizione dell’interessato: l’interessato può chiedere di essere sottoposto ad audizione personale. L’audizione si svolge, salvo che non sia diversamente disposto, presso la commissione. L’audizione può essere svolta anche mediante modalità telematica. All’audizione possono partecipare i rappresentanti dell’ufficio che ha accertato la violazione. Al termine della seduta viene redatto un verbale; </vt:lpstr>
      <vt:lpstr> Ai fini dell’audizione, il soggetto interessato viene convocato almeno 10 giorni prima dello svolgimento della seduta. L’interessato può farsi assistere da un difensore. Se l’interessato, senza giustificato motivo, non compare, si procede in sua assenza. In caso di impedimento alla data fissata per l’audizione, l’interessato può, per giustificato motivo, chiederne il differimento, una sola volta, per un periodo non superiore a 30 giorni. In caso di accoglimento del differimento, il termine di conclusione del procedimento è sospeso per il periodo intercorrente tra la data inizialmente stabilita per l’audizione e la data di effettivo svolgimento della stessa. 4) proposta di sanzione o di archiviazione: la commissione, acquisite le deduzioni formulate per iscritto in ordine ai fatti e alle irregolarità contestati e proceduto, se del caso, all'audizione personale dell'interessato, formula, entro il termine di 120 giorni dalla data di ricezione della contestazione degli addebiti, una proposta motivata di sanzione al MEF, contenente la specifica determinazione del tipo e dell’entità della sanzione. La proposta non è vincolante. La commissione, comunque, se ritiene che le contestazioni siano infondate, propone l'archiviazione del procedimento; 5) conclusione del procedimento: al termine della fase istruttoria, valutata la proposta della commissione, il MEF, laddove non ritenga di disporre l’archiviazione del procedimento, dandone comunicazione all’interessato, applica, con provvedimento motivato, le sanzioni previste dall’art. 24, D.Lgs. n. 39/2010, tenendo conto di tutte le circostanze pertinenti. Ai fini della valutazione delle gravità delle violazioni commesse si tiene conto anche del grado della colpa imputabile al revisore e del danno provocato alla società revisionata o ai terzi. </vt:lpstr>
      <vt:lpstr>PowerPoint Presentation</vt:lpstr>
      <vt:lpstr> Sanzioni applicabili  Il Ministero dell’Economia e delle finanze, quando accerta irregolarità nello svolgimento dell'attività di revisione legale, può applicare le seguenti sanzioni: - un avvertimento, che impone alla persona fisica o giuridica responsabile della violazione di porre termine al comportamento e di astenersi dal ripeterlo; - una dichiarazione nella quale è indicato che la relazione di revisione non soddisfa i requisiti di cui all'art. 14; - la censura, consistente in una dichiarazione pubblica di biasimo, che indica la persona responsabile e la natura della violazione; - la sanzione amministrativa pecuniaria da 1.000 a 150.000 euro; - la sospensione dal Registro, per un periodo non superiore a tre anni, del soggetto al quale sono ascrivibili le irregolarità connesse all'incarico di revisione legale; - la revoca di uno o più incarichi di revisione legale; - il divieto per il revisore legale o la società di revisione legale di accettare nuovi incarichi di revisione legale per un periodo non superiore a tre anni; - la cancellazione dal Registro del revisore legale, della società di revisione o del responsabile dell'incarico.  </vt:lpstr>
      <vt:lpstr> Violazione obbligo formativo  In base all’art. 11, D.M. n. 135/2021, il MEF accerta, per ciascun revisore, il mancato adempimento agli obblighi della formazione professionale continua. La lettera di contestazione degli addebiti viene trasmessa individualmente a ogni interessato al rispettivo indirizzo PEC. Nel caso in cui la violazione dell'obbligo formativo non sia connotata da particolare gravità, non si procede all’audizione personale dell'interessato. Il revisore può comprovare direttamente e personalmente di aver assolto l’obbligo formativo nel caso di partecipazione a programmi di formazione a distanza erogati direttamente dal MEF. Nei restanti casi la prova dell’assolvimento dell'obbligo formativo, nel corso del procedimento sanzionatorio, avviene mediante la produzione di idonee attestazioni della partecipazione ai programmi di formazione. La commissione può prendere in considerazione, se adeguatamente comprovate, situazioni di oggettiva impossibilità di assolvere l'obbligo formativo relative a patologie permanenti o temporanee gravemente invalidanti e alla maternità.  </vt:lpstr>
    </vt:vector>
  </TitlesOfParts>
  <Manager>Orsolya-Maria Sauerbrey</Manager>
  <Company>PwC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audit reform</dc:title>
  <dc:creator>Orsolya-Maria Sauerbrey</dc:creator>
  <cp:lastModifiedBy>Author</cp:lastModifiedBy>
  <cp:revision>1658</cp:revision>
  <cp:lastPrinted>2018-03-14T17:02:20Z</cp:lastPrinted>
  <dcterms:created xsi:type="dcterms:W3CDTF">2010-09-07T13:26:45Z</dcterms:created>
  <dcterms:modified xsi:type="dcterms:W3CDTF">2024-11-04T08:54:11Z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lpwstr>6</vt:lpwstr>
  </property>
  <property fmtid="{D5CDD505-2E9C-101B-9397-08002B2CF9AE}" pid="3" name="TB template type">
    <vt:lpwstr>Onscreen</vt:lpwstr>
  </property>
  <property fmtid="{D5CDD505-2E9C-101B-9397-08002B2CF9AE}" pid="4" name="Template created by">
    <vt:lpwstr>PwC</vt:lpwstr>
  </property>
  <property fmtid="{D5CDD505-2E9C-101B-9397-08002B2CF9AE}" pid="5" name="Template version">
    <vt:lpwstr>6</vt:lpwstr>
  </property>
</Properties>
</file>