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0" r:id="rId1"/>
    <p:sldMasterId id="2147483685" r:id="rId2"/>
    <p:sldMasterId id="2147483672" r:id="rId3"/>
  </p:sldMasterIdLst>
  <p:notesMasterIdLst>
    <p:notesMasterId r:id="rId29"/>
  </p:notesMasterIdLst>
  <p:handoutMasterIdLst>
    <p:handoutMasterId r:id="rId30"/>
  </p:handoutMasterIdLst>
  <p:sldIdLst>
    <p:sldId id="577" r:id="rId4"/>
    <p:sldId id="578" r:id="rId5"/>
    <p:sldId id="579" r:id="rId6"/>
    <p:sldId id="581" r:id="rId7"/>
    <p:sldId id="610" r:id="rId8"/>
    <p:sldId id="582" r:id="rId9"/>
    <p:sldId id="583" r:id="rId10"/>
    <p:sldId id="584" r:id="rId11"/>
    <p:sldId id="585" r:id="rId12"/>
    <p:sldId id="609" r:id="rId13"/>
    <p:sldId id="586" r:id="rId14"/>
    <p:sldId id="608" r:id="rId15"/>
    <p:sldId id="587" r:id="rId16"/>
    <p:sldId id="588" r:id="rId17"/>
    <p:sldId id="589" r:id="rId18"/>
    <p:sldId id="607" r:id="rId19"/>
    <p:sldId id="590" r:id="rId20"/>
    <p:sldId id="591" r:id="rId21"/>
    <p:sldId id="593" r:id="rId22"/>
    <p:sldId id="611" r:id="rId23"/>
    <p:sldId id="594" r:id="rId24"/>
    <p:sldId id="592" r:id="rId25"/>
    <p:sldId id="595" r:id="rId26"/>
    <p:sldId id="596" r:id="rId27"/>
    <p:sldId id="597" r:id="rId28"/>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
          <p15:clr>
            <a:srgbClr val="A4A3A4"/>
          </p15:clr>
        </p15:guide>
        <p15:guide id="2" orient="horz" pos="436">
          <p15:clr>
            <a:srgbClr val="A4A3A4"/>
          </p15:clr>
        </p15:guide>
        <p15:guide id="3" orient="horz" pos="4179">
          <p15:clr>
            <a:srgbClr val="A4A3A4"/>
          </p15:clr>
        </p15:guide>
        <p15:guide id="4" orient="horz" pos="3888">
          <p15:clr>
            <a:srgbClr val="A4A3A4"/>
          </p15:clr>
        </p15:guide>
        <p15:guide id="5" orient="horz" pos="3984">
          <p15:clr>
            <a:srgbClr val="A4A3A4"/>
          </p15:clr>
        </p15:guide>
        <p15:guide id="6" orient="horz" pos="1104">
          <p15:clr>
            <a:srgbClr val="A4A3A4"/>
          </p15:clr>
        </p15:guide>
        <p15:guide id="7" orient="horz" pos="1008">
          <p15:clr>
            <a:srgbClr val="A4A3A4"/>
          </p15:clr>
        </p15:guide>
        <p15:guide id="8" orient="horz" pos="2448">
          <p15:clr>
            <a:srgbClr val="A4A3A4"/>
          </p15:clr>
        </p15:guide>
        <p15:guide id="9" orient="horz" pos="2544">
          <p15:clr>
            <a:srgbClr val="A4A3A4"/>
          </p15:clr>
        </p15:guide>
        <p15:guide id="10" orient="horz" pos="336">
          <p15:clr>
            <a:srgbClr val="A4A3A4"/>
          </p15:clr>
        </p15:guide>
        <p15:guide id="11" pos="2832">
          <p15:clr>
            <a:srgbClr val="A4A3A4"/>
          </p15:clr>
        </p15:guide>
        <p15:guide id="12" pos="336">
          <p15:clr>
            <a:srgbClr val="A4A3A4"/>
          </p15:clr>
        </p15:guide>
        <p15:guide id="13" pos="5424">
          <p15:clr>
            <a:srgbClr val="A4A3A4"/>
          </p15:clr>
        </p15:guide>
        <p15:guide id="14" pos="2928">
          <p15:clr>
            <a:srgbClr val="A4A3A4"/>
          </p15:clr>
        </p15:guide>
        <p15:guide id="15" pos="1968">
          <p15:clr>
            <a:srgbClr val="A4A3A4"/>
          </p15:clr>
        </p15:guide>
        <p15:guide id="16" pos="2070">
          <p15:clr>
            <a:srgbClr val="A4A3A4"/>
          </p15:clr>
        </p15:guide>
        <p15:guide id="17" pos="3792">
          <p15:clr>
            <a:srgbClr val="A4A3A4"/>
          </p15:clr>
        </p15:guide>
        <p15:guide id="18" pos="1104">
          <p15:clr>
            <a:srgbClr val="A4A3A4"/>
          </p15:clr>
        </p15:guide>
        <p15:guide id="19" pos="4656">
          <p15:clr>
            <a:srgbClr val="A4A3A4"/>
          </p15:clr>
        </p15:guide>
        <p15:guide id="20" pos="4560">
          <p15:clr>
            <a:srgbClr val="A4A3A4"/>
          </p15:clr>
        </p15:guide>
        <p15:guide id="21" pos="3696">
          <p15:clr>
            <a:srgbClr val="A4A3A4"/>
          </p15:clr>
        </p15:guide>
        <p15:guide id="22" pos="120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a Vida Villanueva" initials="MVV" lastIdx="1" clrIdx="0"/>
  <p:cmAuthor id="1" name="OMS" initials=".." lastIdx="7" clrIdx="1"/>
  <p:cmAuthor id="2" name="Marina Tillmann" initials="MT" lastIdx="1" clrIdx="2"/>
  <p:cmAuthor id="3" name="PwC" initials="D" lastIdx="2" clrIdx="3"/>
  <p:cmAuthor id="4" name="Natalia Chiocca" initials="NC" lastIdx="2" clrIdx="4">
    <p:extLst>
      <p:ext uri="{19B8F6BF-5375-455C-9EA6-DF929625EA0E}">
        <p15:presenceInfo xmlns:p15="http://schemas.microsoft.com/office/powerpoint/2012/main" userId="S-1-5-21-8915387-119489993-1287535205-8122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6699FF"/>
    <a:srgbClr val="4A28D8"/>
    <a:srgbClr val="F9EBE7"/>
    <a:srgbClr val="006A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D073F8-1565-44D7-B386-08B59EADF2EE}">
  <a:tblStyle styleId="{69D073F8-1565-44D7-B386-08B59EADF2EE}" styleName="PwC Table">
    <a:wholeTbl>
      <a:tcTxStyle>
        <a:fontRef idx="major">
          <a:prstClr val="black"/>
        </a:fontRef>
        <a:schemeClr val="dk1"/>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bottom>
            <a:ln w="38100" cmpd="sng">
              <a:noFill/>
            </a:ln>
          </a:bottom>
        </a:tcBdr>
      </a:tcStyle>
    </a:band1H>
    <a:band2H>
      <a:tcStyle>
        <a:tcBdr>
          <a:bottom>
            <a:ln w="38100" cmpd="sng">
              <a:noFill/>
            </a:ln>
          </a:bottom>
        </a:tcBdr>
      </a:tcStyle>
    </a:band2H>
    <a:firstCol>
      <a:tcTxStyle i="on">
        <a:fontRef idx="major">
          <a:prstClr val="black"/>
        </a:fontRef>
        <a:schemeClr val="dk1"/>
      </a:tcTxStyle>
      <a:tcStyle>
        <a:tcBdr/>
        <a:fill>
          <a:noFill/>
        </a:fill>
      </a:tcStyle>
    </a:firstCol>
    <a:firstRow>
      <a:tcTxStyle b="on">
        <a:fontRef idx="major">
          <a:prstClr val="black"/>
        </a:fontRef>
        <a:schemeClr val="dk2"/>
      </a:tcTxStyle>
      <a:tcStyle>
        <a:tcBdr>
          <a:bottom>
            <a:ln w="38100" cmpd="sng">
              <a:noFill/>
            </a:ln>
          </a:bottom>
        </a:tcBdr>
        <a:fill>
          <a:noFill/>
        </a:fill>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92091" autoAdjust="0"/>
  </p:normalViewPr>
  <p:slideViewPr>
    <p:cSldViewPr snapToObjects="1">
      <p:cViewPr varScale="1">
        <p:scale>
          <a:sx n="86" d="100"/>
          <a:sy n="86" d="100"/>
        </p:scale>
        <p:origin x="1248" y="58"/>
      </p:cViewPr>
      <p:guideLst>
        <p:guide orient="horz" pos="144"/>
        <p:guide orient="horz" pos="436"/>
        <p:guide orient="horz" pos="4179"/>
        <p:guide orient="horz" pos="3888"/>
        <p:guide orient="horz" pos="3984"/>
        <p:guide orient="horz" pos="1104"/>
        <p:guide orient="horz" pos="1008"/>
        <p:guide orient="horz" pos="2448"/>
        <p:guide orient="horz" pos="2544"/>
        <p:guide orient="horz" pos="336"/>
        <p:guide pos="2832"/>
        <p:guide pos="336"/>
        <p:guide pos="5424"/>
        <p:guide pos="2928"/>
        <p:guide pos="1968"/>
        <p:guide pos="2070"/>
        <p:guide pos="3792"/>
        <p:guide pos="1104"/>
        <p:guide pos="4656"/>
        <p:guide pos="4560"/>
        <p:guide pos="3696"/>
        <p:guide pos="1200"/>
      </p:guideLst>
    </p:cSldViewPr>
  </p:slideViewPr>
  <p:notesTextViewPr>
    <p:cViewPr>
      <p:scale>
        <a:sx n="100" d="100"/>
        <a:sy n="100" d="100"/>
      </p:scale>
      <p:origin x="0" y="0"/>
    </p:cViewPr>
  </p:notesTextViewPr>
  <p:sorterViewPr>
    <p:cViewPr>
      <p:scale>
        <a:sx n="66" d="100"/>
        <a:sy n="66" d="100"/>
      </p:scale>
      <p:origin x="0" y="-84"/>
    </p:cViewPr>
  </p:sorterViewPr>
  <p:notesViewPr>
    <p:cSldViewPr snapToObjects="1">
      <p:cViewPr varScale="1">
        <p:scale>
          <a:sx n="58" d="100"/>
          <a:sy n="58" d="100"/>
        </p:scale>
        <p:origin x="3254" y="53"/>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microsoft.com/office/2016/11/relationships/changesInfo" Target="changesInfos/changesInfo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ovanni Verde" userId="d5dc2423-7363-4f52-84c6-1508ec9f9656" providerId="ADAL" clId="{0DDE7106-8F11-43DA-9C96-416A78A639D2}"/>
    <pc:docChg chg="modSld">
      <pc:chgData name="Giovanni Verde" userId="d5dc2423-7363-4f52-84c6-1508ec9f9656" providerId="ADAL" clId="{0DDE7106-8F11-43DA-9C96-416A78A639D2}" dt="2022-11-16T16:41:32.657" v="46" actId="20577"/>
      <pc:docMkLst>
        <pc:docMk/>
      </pc:docMkLst>
      <pc:sldChg chg="modSp mod">
        <pc:chgData name="Giovanni Verde" userId="d5dc2423-7363-4f52-84c6-1508ec9f9656" providerId="ADAL" clId="{0DDE7106-8F11-43DA-9C96-416A78A639D2}" dt="2022-11-16T16:41:32.657" v="46" actId="20577"/>
        <pc:sldMkLst>
          <pc:docMk/>
          <pc:sldMk cId="0" sldId="577"/>
        </pc:sldMkLst>
        <pc:spChg chg="mod">
          <ac:chgData name="Giovanni Verde" userId="d5dc2423-7363-4f52-84c6-1508ec9f9656" providerId="ADAL" clId="{0DDE7106-8F11-43DA-9C96-416A78A639D2}" dt="2022-11-16T16:41:32.657" v="46" actId="20577"/>
          <ac:spMkLst>
            <pc:docMk/>
            <pc:sldMk cId="0" sldId="577"/>
            <ac:spMk id="4" creationId="{00000000-0000-0000-0000-000000000000}"/>
          </ac:spMkLst>
        </pc:spChg>
      </pc:sldChg>
    </pc:docChg>
  </pc:docChgLst>
  <pc:docChgLst>
    <pc:chgData name="Giovanni Verde" userId="d5dc2423-7363-4f52-84c6-1508ec9f9656" providerId="ADAL" clId="{E143FF34-E482-4EBA-A0E7-D828DD1931AC}"/>
    <pc:docChg chg="modSld">
      <pc:chgData name="Giovanni Verde" userId="d5dc2423-7363-4f52-84c6-1508ec9f9656" providerId="ADAL" clId="{E143FF34-E482-4EBA-A0E7-D828DD1931AC}" dt="2023-11-27T11:31:21.201" v="3" actId="20577"/>
      <pc:docMkLst>
        <pc:docMk/>
      </pc:docMkLst>
      <pc:sldChg chg="modSp mod">
        <pc:chgData name="Giovanni Verde" userId="d5dc2423-7363-4f52-84c6-1508ec9f9656" providerId="ADAL" clId="{E143FF34-E482-4EBA-A0E7-D828DD1931AC}" dt="2023-11-27T11:31:21.201" v="3" actId="20577"/>
        <pc:sldMkLst>
          <pc:docMk/>
          <pc:sldMk cId="0" sldId="577"/>
        </pc:sldMkLst>
        <pc:spChg chg="mod">
          <ac:chgData name="Giovanni Verde" userId="d5dc2423-7363-4f52-84c6-1508ec9f9656" providerId="ADAL" clId="{E143FF34-E482-4EBA-A0E7-D828DD1931AC}" dt="2023-11-27T11:31:21.201" v="3" actId="20577"/>
          <ac:spMkLst>
            <pc:docMk/>
            <pc:sldMk cId="0" sldId="577"/>
            <ac:spMk id="4"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5C6CD8-90E1-422B-91D8-42890FAA1D0E}" type="doc">
      <dgm:prSet loTypeId="urn:diagrams.loki3.com/VaryingWidthList" loCatId="list" qsTypeId="urn:microsoft.com/office/officeart/2005/8/quickstyle/simple1" qsCatId="simple" csTypeId="urn:microsoft.com/office/officeart/2005/8/colors/accent0_1" csCatId="mainScheme" phldr="1"/>
      <dgm:spPr/>
    </dgm:pt>
    <dgm:pt modelId="{9C9B3456-BCDA-45F2-8506-E366E6758D94}">
      <dgm:prSet phldrT="[Text]" custT="1"/>
      <dgm:spPr>
        <a:ln>
          <a:solidFill>
            <a:srgbClr val="002060"/>
          </a:solidFill>
        </a:ln>
      </dgm:spPr>
      <dgm:t>
        <a:bodyPr/>
        <a:lstStyle/>
        <a:p>
          <a:r>
            <a:rPr lang="it-IT" sz="1400" dirty="0"/>
            <a:t>identifichi e valuti i rischi di errori significativi, dovuti a frodi o a comportamenti o eventi non </a:t>
          </a:r>
        </a:p>
        <a:p>
          <a:r>
            <a:rPr lang="it-IT" sz="1400" dirty="0"/>
            <a:t>intenzionali, sulla base della comprensione dell’impresa e del contesto in cui opera, incluso il controllo </a:t>
          </a:r>
        </a:p>
        <a:p>
          <a:r>
            <a:rPr lang="it-IT" sz="1400" dirty="0"/>
            <a:t>in- terno dell’impresa</a:t>
          </a:r>
        </a:p>
      </dgm:t>
    </dgm:pt>
    <dgm:pt modelId="{600B10DB-05B8-44D5-9456-B44B056B8516}" type="parTrans" cxnId="{6298AAF1-3546-4737-B9AD-1D0E90A9391B}">
      <dgm:prSet/>
      <dgm:spPr/>
      <dgm:t>
        <a:bodyPr/>
        <a:lstStyle/>
        <a:p>
          <a:endParaRPr lang="it-IT"/>
        </a:p>
      </dgm:t>
    </dgm:pt>
    <dgm:pt modelId="{866DC4F6-57C9-47BB-BB80-324275175EC1}" type="sibTrans" cxnId="{6298AAF1-3546-4737-B9AD-1D0E90A9391B}">
      <dgm:prSet/>
      <dgm:spPr/>
      <dgm:t>
        <a:bodyPr/>
        <a:lstStyle/>
        <a:p>
          <a:endParaRPr lang="it-IT"/>
        </a:p>
      </dgm:t>
    </dgm:pt>
    <dgm:pt modelId="{2293EB98-35BE-4D09-BD13-AFC2E60F5277}">
      <dgm:prSet phldrT="[Text]" custT="1"/>
      <dgm:spPr>
        <a:ln>
          <a:solidFill>
            <a:srgbClr val="002060"/>
          </a:solidFill>
        </a:ln>
      </dgm:spPr>
      <dgm:t>
        <a:bodyPr/>
        <a:lstStyle/>
        <a:p>
          <a:r>
            <a:rPr lang="it-IT" sz="1400" dirty="0"/>
            <a:t>acquisisca elementi probativi sufficienti e appropriati sull’esistenza di errori significativi, configurando e </a:t>
          </a:r>
        </a:p>
        <a:p>
          <a:r>
            <a:rPr lang="it-IT" sz="1400" dirty="0"/>
            <a:t>attuando risposte di revisione appropriate ai rischi identificati e valutati</a:t>
          </a:r>
        </a:p>
      </dgm:t>
    </dgm:pt>
    <dgm:pt modelId="{8BFAF01D-C397-4ADA-BAD9-C7AC880B4353}" type="parTrans" cxnId="{8125C5FE-5370-4A4C-9A0D-0EE2F77D3F7A}">
      <dgm:prSet/>
      <dgm:spPr/>
      <dgm:t>
        <a:bodyPr/>
        <a:lstStyle/>
        <a:p>
          <a:endParaRPr lang="it-IT"/>
        </a:p>
      </dgm:t>
    </dgm:pt>
    <dgm:pt modelId="{4FCCB1F7-E4E7-42EA-8B8C-6F7C6BAF4134}" type="sibTrans" cxnId="{8125C5FE-5370-4A4C-9A0D-0EE2F77D3F7A}">
      <dgm:prSet/>
      <dgm:spPr/>
      <dgm:t>
        <a:bodyPr/>
        <a:lstStyle/>
        <a:p>
          <a:endParaRPr lang="it-IT"/>
        </a:p>
      </dgm:t>
    </dgm:pt>
    <dgm:pt modelId="{CC492207-8B3D-4520-AEA4-EBF493A37205}">
      <dgm:prSet phldrT="[Text]" custT="1"/>
      <dgm:spPr>
        <a:ln>
          <a:solidFill>
            <a:srgbClr val="002060"/>
          </a:solidFill>
        </a:ln>
      </dgm:spPr>
      <dgm:t>
        <a:bodyPr/>
        <a:lstStyle/>
        <a:p>
          <a:r>
            <a:rPr lang="it-IT" sz="1400" dirty="0"/>
            <a:t>si formi un giudizio sul bilancio basato sulle conclusioni tratte dagli elementi probativi acquisiti</a:t>
          </a:r>
        </a:p>
      </dgm:t>
    </dgm:pt>
    <dgm:pt modelId="{EF9EC189-8843-4A72-876A-414F41D7CCB4}" type="parTrans" cxnId="{1FB39035-BA9A-4E39-A290-B46B1896D048}">
      <dgm:prSet/>
      <dgm:spPr/>
      <dgm:t>
        <a:bodyPr/>
        <a:lstStyle/>
        <a:p>
          <a:endParaRPr lang="it-IT"/>
        </a:p>
      </dgm:t>
    </dgm:pt>
    <dgm:pt modelId="{C929505D-09E7-44A6-A641-DED357885D06}" type="sibTrans" cxnId="{1FB39035-BA9A-4E39-A290-B46B1896D048}">
      <dgm:prSet/>
      <dgm:spPr/>
      <dgm:t>
        <a:bodyPr/>
        <a:lstStyle/>
        <a:p>
          <a:endParaRPr lang="it-IT"/>
        </a:p>
      </dgm:t>
    </dgm:pt>
    <dgm:pt modelId="{9A72FFAC-DF89-462A-9CBA-5F8BC09D4C70}" type="pres">
      <dgm:prSet presAssocID="{295C6CD8-90E1-422B-91D8-42890FAA1D0E}" presName="Name0" presStyleCnt="0">
        <dgm:presLayoutVars>
          <dgm:resizeHandles/>
        </dgm:presLayoutVars>
      </dgm:prSet>
      <dgm:spPr/>
    </dgm:pt>
    <dgm:pt modelId="{F84579D3-0665-4C4F-BB02-DED81EE8F727}" type="pres">
      <dgm:prSet presAssocID="{9C9B3456-BCDA-45F2-8506-E366E6758D94}" presName="text" presStyleLbl="node1" presStyleIdx="0" presStyleCnt="3">
        <dgm:presLayoutVars>
          <dgm:bulletEnabled val="1"/>
        </dgm:presLayoutVars>
      </dgm:prSet>
      <dgm:spPr/>
    </dgm:pt>
    <dgm:pt modelId="{B8791EC6-B7FA-4F23-9ED8-C5372D740853}" type="pres">
      <dgm:prSet presAssocID="{866DC4F6-57C9-47BB-BB80-324275175EC1}" presName="space" presStyleCnt="0"/>
      <dgm:spPr/>
    </dgm:pt>
    <dgm:pt modelId="{14D336A5-0A95-4A9E-86CA-30588C2FAE91}" type="pres">
      <dgm:prSet presAssocID="{2293EB98-35BE-4D09-BD13-AFC2E60F5277}" presName="text" presStyleLbl="node1" presStyleIdx="1" presStyleCnt="3">
        <dgm:presLayoutVars>
          <dgm:bulletEnabled val="1"/>
        </dgm:presLayoutVars>
      </dgm:prSet>
      <dgm:spPr/>
    </dgm:pt>
    <dgm:pt modelId="{5FABB243-DE19-4767-ACBF-FBC73910C78F}" type="pres">
      <dgm:prSet presAssocID="{4FCCB1F7-E4E7-42EA-8B8C-6F7C6BAF4134}" presName="space" presStyleCnt="0"/>
      <dgm:spPr/>
    </dgm:pt>
    <dgm:pt modelId="{93294284-9821-4CCC-9F38-F2A6474EADE6}" type="pres">
      <dgm:prSet presAssocID="{CC492207-8B3D-4520-AEA4-EBF493A37205}" presName="text" presStyleLbl="node1" presStyleIdx="2" presStyleCnt="3">
        <dgm:presLayoutVars>
          <dgm:bulletEnabled val="1"/>
        </dgm:presLayoutVars>
      </dgm:prSet>
      <dgm:spPr/>
    </dgm:pt>
  </dgm:ptLst>
  <dgm:cxnLst>
    <dgm:cxn modelId="{49F2A10A-681A-4BDB-88C8-22787874156E}" type="presOf" srcId="{9C9B3456-BCDA-45F2-8506-E366E6758D94}" destId="{F84579D3-0665-4C4F-BB02-DED81EE8F727}" srcOrd="0" destOrd="0" presId="urn:diagrams.loki3.com/VaryingWidthList"/>
    <dgm:cxn modelId="{1FB39035-BA9A-4E39-A290-B46B1896D048}" srcId="{295C6CD8-90E1-422B-91D8-42890FAA1D0E}" destId="{CC492207-8B3D-4520-AEA4-EBF493A37205}" srcOrd="2" destOrd="0" parTransId="{EF9EC189-8843-4A72-876A-414F41D7CCB4}" sibTransId="{C929505D-09E7-44A6-A641-DED357885D06}"/>
    <dgm:cxn modelId="{4EAA9E78-F03F-408A-929E-E474911D8B72}" type="presOf" srcId="{295C6CD8-90E1-422B-91D8-42890FAA1D0E}" destId="{9A72FFAC-DF89-462A-9CBA-5F8BC09D4C70}" srcOrd="0" destOrd="0" presId="urn:diagrams.loki3.com/VaryingWidthList"/>
    <dgm:cxn modelId="{05405CA2-C91D-4663-ABDF-64421324FDD8}" type="presOf" srcId="{2293EB98-35BE-4D09-BD13-AFC2E60F5277}" destId="{14D336A5-0A95-4A9E-86CA-30588C2FAE91}" srcOrd="0" destOrd="0" presId="urn:diagrams.loki3.com/VaryingWidthList"/>
    <dgm:cxn modelId="{D65B0BE1-7AB8-4636-9039-206F36A475B9}" type="presOf" srcId="{CC492207-8B3D-4520-AEA4-EBF493A37205}" destId="{93294284-9821-4CCC-9F38-F2A6474EADE6}" srcOrd="0" destOrd="0" presId="urn:diagrams.loki3.com/VaryingWidthList"/>
    <dgm:cxn modelId="{6298AAF1-3546-4737-B9AD-1D0E90A9391B}" srcId="{295C6CD8-90E1-422B-91D8-42890FAA1D0E}" destId="{9C9B3456-BCDA-45F2-8506-E366E6758D94}" srcOrd="0" destOrd="0" parTransId="{600B10DB-05B8-44D5-9456-B44B056B8516}" sibTransId="{866DC4F6-57C9-47BB-BB80-324275175EC1}"/>
    <dgm:cxn modelId="{8125C5FE-5370-4A4C-9A0D-0EE2F77D3F7A}" srcId="{295C6CD8-90E1-422B-91D8-42890FAA1D0E}" destId="{2293EB98-35BE-4D09-BD13-AFC2E60F5277}" srcOrd="1" destOrd="0" parTransId="{8BFAF01D-C397-4ADA-BAD9-C7AC880B4353}" sibTransId="{4FCCB1F7-E4E7-42EA-8B8C-6F7C6BAF4134}"/>
    <dgm:cxn modelId="{0CB48F91-BECD-4271-A564-B877C794481D}" type="presParOf" srcId="{9A72FFAC-DF89-462A-9CBA-5F8BC09D4C70}" destId="{F84579D3-0665-4C4F-BB02-DED81EE8F727}" srcOrd="0" destOrd="0" presId="urn:diagrams.loki3.com/VaryingWidthList"/>
    <dgm:cxn modelId="{37F305CF-50F9-4B4F-9D7A-C4E3A17184A2}" type="presParOf" srcId="{9A72FFAC-DF89-462A-9CBA-5F8BC09D4C70}" destId="{B8791EC6-B7FA-4F23-9ED8-C5372D740853}" srcOrd="1" destOrd="0" presId="urn:diagrams.loki3.com/VaryingWidthList"/>
    <dgm:cxn modelId="{4DE4C36D-FD8D-454A-A775-C59F6BC8F5DF}" type="presParOf" srcId="{9A72FFAC-DF89-462A-9CBA-5F8BC09D4C70}" destId="{14D336A5-0A95-4A9E-86CA-30588C2FAE91}" srcOrd="2" destOrd="0" presId="urn:diagrams.loki3.com/VaryingWidthList"/>
    <dgm:cxn modelId="{2638011F-9AAB-4A4B-A5BB-11E884E398BD}" type="presParOf" srcId="{9A72FFAC-DF89-462A-9CBA-5F8BC09D4C70}" destId="{5FABB243-DE19-4767-ACBF-FBC73910C78F}" srcOrd="3" destOrd="0" presId="urn:diagrams.loki3.com/VaryingWidthList"/>
    <dgm:cxn modelId="{49E3652B-15E4-4B91-8B72-9FCB922039B5}" type="presParOf" srcId="{9A72FFAC-DF89-462A-9CBA-5F8BC09D4C70}" destId="{93294284-9821-4CCC-9F38-F2A6474EADE6}" srcOrd="4" destOrd="0" presId="urn:diagrams.loki3.com/VaryingWidthList"/>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7DD6D614-DAA3-492A-AF1E-D7901100826D}" type="doc">
      <dgm:prSet loTypeId="urn:microsoft.com/office/officeart/2005/8/layout/bList2#1" loCatId="list" qsTypeId="urn:microsoft.com/office/officeart/2005/8/quickstyle/simple1" qsCatId="simple" csTypeId="urn:microsoft.com/office/officeart/2005/8/colors/accent1_2" csCatId="accent1" phldr="1"/>
      <dgm:spPr/>
    </dgm:pt>
    <dgm:pt modelId="{39699FEC-1284-4C82-8125-673721034939}">
      <dgm:prSet phldrT="[Text]" custT="1"/>
      <dgm:spPr>
        <a:noFill/>
        <a:ln>
          <a:solidFill>
            <a:srgbClr val="002060"/>
          </a:solidFill>
        </a:ln>
      </dgm:spPr>
      <dgm:t>
        <a:bodyPr/>
        <a:lstStyle/>
        <a:p>
          <a:r>
            <a:rPr lang="it-IT" sz="2600" dirty="0">
              <a:solidFill>
                <a:schemeClr val="tx1"/>
              </a:solidFill>
              <a:latin typeface="+mj-lt"/>
            </a:rPr>
            <a:t>Rischio intrinseco</a:t>
          </a:r>
        </a:p>
      </dgm:t>
    </dgm:pt>
    <dgm:pt modelId="{D95769D9-C217-4681-9D8A-B9415B7B7804}" type="parTrans" cxnId="{DCA804A1-3004-445D-82C3-1DDCF4E869B5}">
      <dgm:prSet/>
      <dgm:spPr/>
      <dgm:t>
        <a:bodyPr/>
        <a:lstStyle/>
        <a:p>
          <a:endParaRPr lang="it-IT"/>
        </a:p>
      </dgm:t>
    </dgm:pt>
    <dgm:pt modelId="{85C5ED75-CAAB-4D2D-877E-9983667074D3}" type="sibTrans" cxnId="{DCA804A1-3004-445D-82C3-1DDCF4E869B5}">
      <dgm:prSet/>
      <dgm:spPr/>
      <dgm:t>
        <a:bodyPr/>
        <a:lstStyle/>
        <a:p>
          <a:endParaRPr lang="it-IT"/>
        </a:p>
      </dgm:t>
    </dgm:pt>
    <dgm:pt modelId="{32296C8D-5653-4F8F-9299-9D56DF711608}">
      <dgm:prSet phldrT="[Text]" custT="1"/>
      <dgm:spPr>
        <a:noFill/>
        <a:ln>
          <a:solidFill>
            <a:srgbClr val="002060"/>
          </a:solidFill>
        </a:ln>
      </dgm:spPr>
      <dgm:t>
        <a:bodyPr/>
        <a:lstStyle/>
        <a:p>
          <a:r>
            <a:rPr lang="it-IT" sz="2600" dirty="0">
              <a:solidFill>
                <a:schemeClr val="tx1"/>
              </a:solidFill>
              <a:latin typeface="+mj-lt"/>
            </a:rPr>
            <a:t>Rischio di controllo</a:t>
          </a:r>
        </a:p>
      </dgm:t>
    </dgm:pt>
    <dgm:pt modelId="{9359BD4F-AAAF-41AA-BCEB-BCD08161868B}" type="parTrans" cxnId="{81034E6A-28AD-4EFB-A172-14610C3B355A}">
      <dgm:prSet/>
      <dgm:spPr/>
      <dgm:t>
        <a:bodyPr/>
        <a:lstStyle/>
        <a:p>
          <a:endParaRPr lang="it-IT"/>
        </a:p>
      </dgm:t>
    </dgm:pt>
    <dgm:pt modelId="{F760C35C-703B-4DF9-9751-1AE811CBAE78}" type="sibTrans" cxnId="{81034E6A-28AD-4EFB-A172-14610C3B355A}">
      <dgm:prSet/>
      <dgm:spPr/>
      <dgm:t>
        <a:bodyPr/>
        <a:lstStyle/>
        <a:p>
          <a:endParaRPr lang="it-IT"/>
        </a:p>
      </dgm:t>
    </dgm:pt>
    <dgm:pt modelId="{CF006FBC-D2D0-4894-B9AB-2740D519B81C}" type="pres">
      <dgm:prSet presAssocID="{7DD6D614-DAA3-492A-AF1E-D7901100826D}" presName="diagram" presStyleCnt="0">
        <dgm:presLayoutVars>
          <dgm:dir/>
          <dgm:animLvl val="lvl"/>
          <dgm:resizeHandles val="exact"/>
        </dgm:presLayoutVars>
      </dgm:prSet>
      <dgm:spPr/>
    </dgm:pt>
    <dgm:pt modelId="{593B7F14-22B1-4F0C-AD29-81932A6C12E2}" type="pres">
      <dgm:prSet presAssocID="{39699FEC-1284-4C82-8125-673721034939}" presName="compNode" presStyleCnt="0"/>
      <dgm:spPr/>
    </dgm:pt>
    <dgm:pt modelId="{B84FE693-3AE9-4B11-B838-0F6D65207932}" type="pres">
      <dgm:prSet presAssocID="{39699FEC-1284-4C82-8125-673721034939}" presName="childRect" presStyleLbl="bgAcc1" presStyleIdx="0" presStyleCnt="2">
        <dgm:presLayoutVars>
          <dgm:bulletEnabled val="1"/>
        </dgm:presLayoutVars>
      </dgm:prSet>
      <dgm:spPr>
        <a:noFill/>
        <a:ln>
          <a:solidFill>
            <a:srgbClr val="002060"/>
          </a:solidFill>
        </a:ln>
      </dgm:spPr>
    </dgm:pt>
    <dgm:pt modelId="{A4638673-0BB1-48C9-ACF6-2D3D4AEB5292}" type="pres">
      <dgm:prSet presAssocID="{39699FEC-1284-4C82-8125-673721034939}" presName="parentText" presStyleLbl="node1" presStyleIdx="0" presStyleCnt="0">
        <dgm:presLayoutVars>
          <dgm:chMax val="0"/>
          <dgm:bulletEnabled val="1"/>
        </dgm:presLayoutVars>
      </dgm:prSet>
      <dgm:spPr/>
    </dgm:pt>
    <dgm:pt modelId="{5D93383F-F9EB-44BB-B59B-A80643936438}" type="pres">
      <dgm:prSet presAssocID="{39699FEC-1284-4C82-8125-673721034939}" presName="parentRect" presStyleLbl="alignNode1" presStyleIdx="0" presStyleCnt="2"/>
      <dgm:spPr/>
    </dgm:pt>
    <dgm:pt modelId="{240F515E-05E7-454C-8870-4D3DB0ECD6F1}" type="pres">
      <dgm:prSet presAssocID="{39699FEC-1284-4C82-8125-673721034939}" presName="adorn" presStyleLbl="fgAccFollowNode1" presStyleIdx="0" presStyleCnt="2"/>
      <dgm:spPr/>
    </dgm:pt>
    <dgm:pt modelId="{1DE75EE1-C5D0-4DC1-B901-53DDA9C1BEC8}" type="pres">
      <dgm:prSet presAssocID="{85C5ED75-CAAB-4D2D-877E-9983667074D3}" presName="sibTrans" presStyleLbl="sibTrans2D1" presStyleIdx="0" presStyleCnt="0"/>
      <dgm:spPr/>
    </dgm:pt>
    <dgm:pt modelId="{337BD0A9-5147-46FA-8BB0-7DA1962BA8ED}" type="pres">
      <dgm:prSet presAssocID="{32296C8D-5653-4F8F-9299-9D56DF711608}" presName="compNode" presStyleCnt="0"/>
      <dgm:spPr/>
    </dgm:pt>
    <dgm:pt modelId="{774064F0-739A-48DD-B3CC-D93BEB247C35}" type="pres">
      <dgm:prSet presAssocID="{32296C8D-5653-4F8F-9299-9D56DF711608}" presName="childRect" presStyleLbl="bgAcc1" presStyleIdx="1" presStyleCnt="2">
        <dgm:presLayoutVars>
          <dgm:bulletEnabled val="1"/>
        </dgm:presLayoutVars>
      </dgm:prSet>
      <dgm:spPr>
        <a:noFill/>
        <a:ln>
          <a:solidFill>
            <a:srgbClr val="002060"/>
          </a:solidFill>
        </a:ln>
      </dgm:spPr>
    </dgm:pt>
    <dgm:pt modelId="{72253360-2DBE-483D-B0C8-1F510036A695}" type="pres">
      <dgm:prSet presAssocID="{32296C8D-5653-4F8F-9299-9D56DF711608}" presName="parentText" presStyleLbl="node1" presStyleIdx="0" presStyleCnt="0">
        <dgm:presLayoutVars>
          <dgm:chMax val="0"/>
          <dgm:bulletEnabled val="1"/>
        </dgm:presLayoutVars>
      </dgm:prSet>
      <dgm:spPr/>
    </dgm:pt>
    <dgm:pt modelId="{24CDF046-4F8E-4611-ACBC-DD38C6564553}" type="pres">
      <dgm:prSet presAssocID="{32296C8D-5653-4F8F-9299-9D56DF711608}" presName="parentRect" presStyleLbl="alignNode1" presStyleIdx="1" presStyleCnt="2"/>
      <dgm:spPr/>
    </dgm:pt>
    <dgm:pt modelId="{19FA228B-18FF-4269-AFF3-20665DFD5C83}" type="pres">
      <dgm:prSet presAssocID="{32296C8D-5653-4F8F-9299-9D56DF711608}" presName="adorn" presStyleLbl="fgAccFollowNode1" presStyleIdx="1" presStyleCnt="2"/>
      <dgm:spPr/>
    </dgm:pt>
  </dgm:ptLst>
  <dgm:cxnLst>
    <dgm:cxn modelId="{002D1204-5047-4029-B8AA-C835D2E6795E}" type="presOf" srcId="{85C5ED75-CAAB-4D2D-877E-9983667074D3}" destId="{1DE75EE1-C5D0-4DC1-B901-53DDA9C1BEC8}" srcOrd="0" destOrd="0" presId="urn:microsoft.com/office/officeart/2005/8/layout/bList2#1"/>
    <dgm:cxn modelId="{1AA2872C-63E2-4290-A557-465336533BCF}" type="presOf" srcId="{32296C8D-5653-4F8F-9299-9D56DF711608}" destId="{72253360-2DBE-483D-B0C8-1F510036A695}" srcOrd="0" destOrd="0" presId="urn:microsoft.com/office/officeart/2005/8/layout/bList2#1"/>
    <dgm:cxn modelId="{81034E6A-28AD-4EFB-A172-14610C3B355A}" srcId="{7DD6D614-DAA3-492A-AF1E-D7901100826D}" destId="{32296C8D-5653-4F8F-9299-9D56DF711608}" srcOrd="1" destOrd="0" parTransId="{9359BD4F-AAAF-41AA-BCEB-BCD08161868B}" sibTransId="{F760C35C-703B-4DF9-9751-1AE811CBAE78}"/>
    <dgm:cxn modelId="{76AE624B-B0B3-41BD-8DB2-5AF9EC411251}" type="presOf" srcId="{7DD6D614-DAA3-492A-AF1E-D7901100826D}" destId="{CF006FBC-D2D0-4894-B9AB-2740D519B81C}" srcOrd="0" destOrd="0" presId="urn:microsoft.com/office/officeart/2005/8/layout/bList2#1"/>
    <dgm:cxn modelId="{A16A7F84-A8FE-4633-A02C-4789E68D10E0}" type="presOf" srcId="{32296C8D-5653-4F8F-9299-9D56DF711608}" destId="{24CDF046-4F8E-4611-ACBC-DD38C6564553}" srcOrd="1" destOrd="0" presId="urn:microsoft.com/office/officeart/2005/8/layout/bList2#1"/>
    <dgm:cxn modelId="{DCF39685-14FF-465B-94E3-F9FEEF821E77}" type="presOf" srcId="{39699FEC-1284-4C82-8125-673721034939}" destId="{5D93383F-F9EB-44BB-B59B-A80643936438}" srcOrd="1" destOrd="0" presId="urn:microsoft.com/office/officeart/2005/8/layout/bList2#1"/>
    <dgm:cxn modelId="{1EE1899D-E430-4578-ADEE-C9148207AADB}" type="presOf" srcId="{39699FEC-1284-4C82-8125-673721034939}" destId="{A4638673-0BB1-48C9-ACF6-2D3D4AEB5292}" srcOrd="0" destOrd="0" presId="urn:microsoft.com/office/officeart/2005/8/layout/bList2#1"/>
    <dgm:cxn modelId="{DCA804A1-3004-445D-82C3-1DDCF4E869B5}" srcId="{7DD6D614-DAA3-492A-AF1E-D7901100826D}" destId="{39699FEC-1284-4C82-8125-673721034939}" srcOrd="0" destOrd="0" parTransId="{D95769D9-C217-4681-9D8A-B9415B7B7804}" sibTransId="{85C5ED75-CAAB-4D2D-877E-9983667074D3}"/>
    <dgm:cxn modelId="{BC7FEEE0-9A83-4CBC-9AE9-AD46BA11700D}" type="presParOf" srcId="{CF006FBC-D2D0-4894-B9AB-2740D519B81C}" destId="{593B7F14-22B1-4F0C-AD29-81932A6C12E2}" srcOrd="0" destOrd="0" presId="urn:microsoft.com/office/officeart/2005/8/layout/bList2#1"/>
    <dgm:cxn modelId="{9B18A4A0-4E48-4FDC-9D88-0BD95D236F30}" type="presParOf" srcId="{593B7F14-22B1-4F0C-AD29-81932A6C12E2}" destId="{B84FE693-3AE9-4B11-B838-0F6D65207932}" srcOrd="0" destOrd="0" presId="urn:microsoft.com/office/officeart/2005/8/layout/bList2#1"/>
    <dgm:cxn modelId="{A0E26CA8-8680-4FE2-978D-638B8D9611DE}" type="presParOf" srcId="{593B7F14-22B1-4F0C-AD29-81932A6C12E2}" destId="{A4638673-0BB1-48C9-ACF6-2D3D4AEB5292}" srcOrd="1" destOrd="0" presId="urn:microsoft.com/office/officeart/2005/8/layout/bList2#1"/>
    <dgm:cxn modelId="{6A82E511-163A-4912-B9BA-817CD5B0B06A}" type="presParOf" srcId="{593B7F14-22B1-4F0C-AD29-81932A6C12E2}" destId="{5D93383F-F9EB-44BB-B59B-A80643936438}" srcOrd="2" destOrd="0" presId="urn:microsoft.com/office/officeart/2005/8/layout/bList2#1"/>
    <dgm:cxn modelId="{6230B1A5-0643-4952-BC34-17C0C28FDF3B}" type="presParOf" srcId="{593B7F14-22B1-4F0C-AD29-81932A6C12E2}" destId="{240F515E-05E7-454C-8870-4D3DB0ECD6F1}" srcOrd="3" destOrd="0" presId="urn:microsoft.com/office/officeart/2005/8/layout/bList2#1"/>
    <dgm:cxn modelId="{0A730498-62B1-4FAC-AD91-C5F6F39F44EE}" type="presParOf" srcId="{CF006FBC-D2D0-4894-B9AB-2740D519B81C}" destId="{1DE75EE1-C5D0-4DC1-B901-53DDA9C1BEC8}" srcOrd="1" destOrd="0" presId="urn:microsoft.com/office/officeart/2005/8/layout/bList2#1"/>
    <dgm:cxn modelId="{817FAA38-1C19-46D3-AA19-E076F792E2A9}" type="presParOf" srcId="{CF006FBC-D2D0-4894-B9AB-2740D519B81C}" destId="{337BD0A9-5147-46FA-8BB0-7DA1962BA8ED}" srcOrd="2" destOrd="0" presId="urn:microsoft.com/office/officeart/2005/8/layout/bList2#1"/>
    <dgm:cxn modelId="{822E61EE-0E2F-41E0-BFB4-74D5A8F6D05F}" type="presParOf" srcId="{337BD0A9-5147-46FA-8BB0-7DA1962BA8ED}" destId="{774064F0-739A-48DD-B3CC-D93BEB247C35}" srcOrd="0" destOrd="0" presId="urn:microsoft.com/office/officeart/2005/8/layout/bList2#1"/>
    <dgm:cxn modelId="{65364313-D401-4BD2-A18E-87186691754D}" type="presParOf" srcId="{337BD0A9-5147-46FA-8BB0-7DA1962BA8ED}" destId="{72253360-2DBE-483D-B0C8-1F510036A695}" srcOrd="1" destOrd="0" presId="urn:microsoft.com/office/officeart/2005/8/layout/bList2#1"/>
    <dgm:cxn modelId="{53CEB494-B45E-4D4E-828D-9B6D4813AC92}" type="presParOf" srcId="{337BD0A9-5147-46FA-8BB0-7DA1962BA8ED}" destId="{24CDF046-4F8E-4611-ACBC-DD38C6564553}" srcOrd="2" destOrd="0" presId="urn:microsoft.com/office/officeart/2005/8/layout/bList2#1"/>
    <dgm:cxn modelId="{B8D85744-6D9C-4948-9409-B58680DE567B}" type="presParOf" srcId="{337BD0A9-5147-46FA-8BB0-7DA1962BA8ED}" destId="{19FA228B-18FF-4269-AFF3-20665DFD5C83}" srcOrd="3" destOrd="0" presId="urn:microsoft.com/office/officeart/2005/8/layout/bList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F756BBB-826C-40B1-A104-948D2EF59BD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it-IT"/>
        </a:p>
      </dgm:t>
    </dgm:pt>
    <dgm:pt modelId="{90082624-0714-4F47-A1A7-3197E70F9B53}">
      <dgm:prSet phldrT="[Text]" custT="1"/>
      <dgm:spPr>
        <a:solidFill>
          <a:srgbClr val="CCECFF"/>
        </a:solidFill>
        <a:ln>
          <a:solidFill>
            <a:srgbClr val="0070C0"/>
          </a:solidFill>
        </a:ln>
      </dgm:spPr>
      <dgm:t>
        <a:bodyPr/>
        <a:lstStyle/>
        <a:p>
          <a:r>
            <a:rPr lang="it-IT" sz="1300" dirty="0">
              <a:solidFill>
                <a:schemeClr val="tx1"/>
              </a:solidFill>
              <a:latin typeface="+mj-lt"/>
            </a:rPr>
            <a:t>L’integrità</a:t>
          </a:r>
        </a:p>
      </dgm:t>
    </dgm:pt>
    <dgm:pt modelId="{E2BE6DBD-0A7B-4897-94AE-188A849C29D6}" type="parTrans" cxnId="{E13029AF-97F7-4D5A-9DC6-0BDB9874AC49}">
      <dgm:prSet/>
      <dgm:spPr/>
      <dgm:t>
        <a:bodyPr/>
        <a:lstStyle/>
        <a:p>
          <a:endParaRPr lang="it-IT"/>
        </a:p>
      </dgm:t>
    </dgm:pt>
    <dgm:pt modelId="{AB94501E-1946-4D04-B335-9FC1BB0CE976}" type="sibTrans" cxnId="{E13029AF-97F7-4D5A-9DC6-0BDB9874AC49}">
      <dgm:prSet/>
      <dgm:spPr/>
      <dgm:t>
        <a:bodyPr/>
        <a:lstStyle/>
        <a:p>
          <a:endParaRPr lang="it-IT"/>
        </a:p>
      </dgm:t>
    </dgm:pt>
    <dgm:pt modelId="{B6555925-704F-4BCC-A06E-B50E5AA848BD}">
      <dgm:prSet phldrT="[Text]" custT="1"/>
      <dgm:spPr>
        <a:solidFill>
          <a:srgbClr val="CCECFF"/>
        </a:solidFill>
        <a:ln>
          <a:solidFill>
            <a:srgbClr val="0070C0"/>
          </a:solidFill>
        </a:ln>
      </dgm:spPr>
      <dgm:t>
        <a:bodyPr/>
        <a:lstStyle/>
        <a:p>
          <a:r>
            <a:rPr lang="it-IT" sz="1300" dirty="0">
              <a:solidFill>
                <a:schemeClr val="tx1"/>
              </a:solidFill>
              <a:latin typeface="+mj-lt"/>
            </a:rPr>
            <a:t>L’obiettività</a:t>
          </a:r>
        </a:p>
      </dgm:t>
    </dgm:pt>
    <dgm:pt modelId="{F76AF668-6FE8-40A5-97AE-C0F0AB119D7A}" type="parTrans" cxnId="{575A90D7-CC09-477C-BA71-718A0B0EF2B8}">
      <dgm:prSet/>
      <dgm:spPr/>
      <dgm:t>
        <a:bodyPr/>
        <a:lstStyle/>
        <a:p>
          <a:endParaRPr lang="it-IT"/>
        </a:p>
      </dgm:t>
    </dgm:pt>
    <dgm:pt modelId="{E89E1476-588A-410F-BF6A-048BF968EBF1}" type="sibTrans" cxnId="{575A90D7-CC09-477C-BA71-718A0B0EF2B8}">
      <dgm:prSet/>
      <dgm:spPr/>
      <dgm:t>
        <a:bodyPr/>
        <a:lstStyle/>
        <a:p>
          <a:endParaRPr lang="it-IT"/>
        </a:p>
      </dgm:t>
    </dgm:pt>
    <dgm:pt modelId="{4338D725-306E-4D34-9EBC-44FAAF06B0CA}">
      <dgm:prSet phldrT="[Text]" custT="1"/>
      <dgm:spPr>
        <a:solidFill>
          <a:srgbClr val="CCECFF"/>
        </a:solidFill>
        <a:ln>
          <a:solidFill>
            <a:srgbClr val="0070C0"/>
          </a:solidFill>
        </a:ln>
      </dgm:spPr>
      <dgm:t>
        <a:bodyPr/>
        <a:lstStyle/>
        <a:p>
          <a:r>
            <a:rPr lang="it-IT" sz="1300" dirty="0">
              <a:solidFill>
                <a:schemeClr val="tx1"/>
              </a:solidFill>
              <a:latin typeface="+mj-lt"/>
            </a:rPr>
            <a:t>La competenza e la diligenza professionale</a:t>
          </a:r>
        </a:p>
      </dgm:t>
    </dgm:pt>
    <dgm:pt modelId="{365F8850-D8F2-40F3-9EBD-124EA096A7EC}" type="parTrans" cxnId="{C5904B2F-3A59-4E17-BBD7-9F41AEAE7BCB}">
      <dgm:prSet/>
      <dgm:spPr/>
      <dgm:t>
        <a:bodyPr/>
        <a:lstStyle/>
        <a:p>
          <a:endParaRPr lang="it-IT"/>
        </a:p>
      </dgm:t>
    </dgm:pt>
    <dgm:pt modelId="{DD0579F4-8B97-4613-AFAB-DDC27723F0B2}" type="sibTrans" cxnId="{C5904B2F-3A59-4E17-BBD7-9F41AEAE7BCB}">
      <dgm:prSet/>
      <dgm:spPr/>
      <dgm:t>
        <a:bodyPr/>
        <a:lstStyle/>
        <a:p>
          <a:endParaRPr lang="it-IT"/>
        </a:p>
      </dgm:t>
    </dgm:pt>
    <dgm:pt modelId="{43774079-2084-4239-A1C5-AD37B82E6E76}">
      <dgm:prSet custT="1"/>
      <dgm:spPr>
        <a:solidFill>
          <a:srgbClr val="CCECFF"/>
        </a:solidFill>
        <a:ln>
          <a:solidFill>
            <a:srgbClr val="0070C0"/>
          </a:solidFill>
        </a:ln>
      </dgm:spPr>
      <dgm:t>
        <a:bodyPr/>
        <a:lstStyle/>
        <a:p>
          <a:r>
            <a:rPr lang="it-IT" sz="1300" dirty="0">
              <a:solidFill>
                <a:schemeClr val="tx1"/>
              </a:solidFill>
              <a:latin typeface="+mj-lt"/>
            </a:rPr>
            <a:t>La riservatezza</a:t>
          </a:r>
        </a:p>
      </dgm:t>
    </dgm:pt>
    <dgm:pt modelId="{FA268E66-68CC-435E-BA39-8EA7B064524D}" type="parTrans" cxnId="{B573B954-1A3C-4BFD-8C77-F9467D18637B}">
      <dgm:prSet/>
      <dgm:spPr/>
      <dgm:t>
        <a:bodyPr/>
        <a:lstStyle/>
        <a:p>
          <a:endParaRPr lang="it-IT"/>
        </a:p>
      </dgm:t>
    </dgm:pt>
    <dgm:pt modelId="{ABF18FFC-A52C-402F-8BA7-77A058FE4AFC}" type="sibTrans" cxnId="{B573B954-1A3C-4BFD-8C77-F9467D18637B}">
      <dgm:prSet/>
      <dgm:spPr/>
      <dgm:t>
        <a:bodyPr/>
        <a:lstStyle/>
        <a:p>
          <a:endParaRPr lang="it-IT"/>
        </a:p>
      </dgm:t>
    </dgm:pt>
    <dgm:pt modelId="{0FEE88CD-1557-45D6-9C4F-3D06006AB7B3}">
      <dgm:prSet custT="1"/>
      <dgm:spPr>
        <a:solidFill>
          <a:srgbClr val="CCECFF"/>
        </a:solidFill>
        <a:ln>
          <a:solidFill>
            <a:srgbClr val="0070C0"/>
          </a:solidFill>
        </a:ln>
      </dgm:spPr>
      <dgm:t>
        <a:bodyPr/>
        <a:lstStyle/>
        <a:p>
          <a:r>
            <a:rPr lang="it-IT" sz="1300" dirty="0">
              <a:solidFill>
                <a:schemeClr val="tx1"/>
              </a:solidFill>
              <a:latin typeface="+mj-lt"/>
            </a:rPr>
            <a:t>Il comportamento professionale</a:t>
          </a:r>
        </a:p>
      </dgm:t>
    </dgm:pt>
    <dgm:pt modelId="{21864D2B-B143-4026-A0B2-C86961D74EBD}" type="parTrans" cxnId="{62F6D80D-2887-45C5-B851-44A1D8FA4930}">
      <dgm:prSet/>
      <dgm:spPr/>
      <dgm:t>
        <a:bodyPr/>
        <a:lstStyle/>
        <a:p>
          <a:endParaRPr lang="it-IT"/>
        </a:p>
      </dgm:t>
    </dgm:pt>
    <dgm:pt modelId="{0F2F69CD-0ACC-421A-9D34-7122BD05C943}" type="sibTrans" cxnId="{62F6D80D-2887-45C5-B851-44A1D8FA4930}">
      <dgm:prSet/>
      <dgm:spPr/>
      <dgm:t>
        <a:bodyPr/>
        <a:lstStyle/>
        <a:p>
          <a:endParaRPr lang="it-IT"/>
        </a:p>
      </dgm:t>
    </dgm:pt>
    <dgm:pt modelId="{8B7BB72F-AFCA-40E8-B96D-2F47C73C9693}" type="pres">
      <dgm:prSet presAssocID="{BF756BBB-826C-40B1-A104-948D2EF59BD0}" presName="linear" presStyleCnt="0">
        <dgm:presLayoutVars>
          <dgm:dir/>
          <dgm:animLvl val="lvl"/>
          <dgm:resizeHandles val="exact"/>
        </dgm:presLayoutVars>
      </dgm:prSet>
      <dgm:spPr/>
    </dgm:pt>
    <dgm:pt modelId="{9F8F8E53-EC1D-4E06-887C-BF9342C3EB4C}" type="pres">
      <dgm:prSet presAssocID="{90082624-0714-4F47-A1A7-3197E70F9B53}" presName="parentLin" presStyleCnt="0"/>
      <dgm:spPr/>
    </dgm:pt>
    <dgm:pt modelId="{1320798F-B08B-468E-B60D-4F21CA5ACDEB}" type="pres">
      <dgm:prSet presAssocID="{90082624-0714-4F47-A1A7-3197E70F9B53}" presName="parentLeftMargin" presStyleLbl="node1" presStyleIdx="0" presStyleCnt="5"/>
      <dgm:spPr/>
    </dgm:pt>
    <dgm:pt modelId="{8AC97DA3-6D25-4B63-B02B-BC51E21197B1}" type="pres">
      <dgm:prSet presAssocID="{90082624-0714-4F47-A1A7-3197E70F9B53}" presName="parentText" presStyleLbl="node1" presStyleIdx="0" presStyleCnt="5">
        <dgm:presLayoutVars>
          <dgm:chMax val="0"/>
          <dgm:bulletEnabled val="1"/>
        </dgm:presLayoutVars>
      </dgm:prSet>
      <dgm:spPr/>
    </dgm:pt>
    <dgm:pt modelId="{1883B515-E9DA-48FE-A459-2D4EFC0ACF8D}" type="pres">
      <dgm:prSet presAssocID="{90082624-0714-4F47-A1A7-3197E70F9B53}" presName="negativeSpace" presStyleCnt="0"/>
      <dgm:spPr/>
    </dgm:pt>
    <dgm:pt modelId="{73B35A11-4E1F-40FC-9626-A577001A1940}" type="pres">
      <dgm:prSet presAssocID="{90082624-0714-4F47-A1A7-3197E70F9B53}" presName="childText" presStyleLbl="conFgAcc1" presStyleIdx="0" presStyleCnt="5" custLinFactNeighborX="1013" custLinFactNeighborY="33313">
        <dgm:presLayoutVars>
          <dgm:bulletEnabled val="1"/>
        </dgm:presLayoutVars>
      </dgm:prSet>
      <dgm:spPr>
        <a:ln>
          <a:solidFill>
            <a:srgbClr val="002060"/>
          </a:solidFill>
        </a:ln>
      </dgm:spPr>
    </dgm:pt>
    <dgm:pt modelId="{88CA8D46-7F0A-4CD4-9833-E37126AFDB09}" type="pres">
      <dgm:prSet presAssocID="{AB94501E-1946-4D04-B335-9FC1BB0CE976}" presName="spaceBetweenRectangles" presStyleCnt="0"/>
      <dgm:spPr/>
    </dgm:pt>
    <dgm:pt modelId="{0982E74D-6FC3-4ED5-8587-D12F462D33CC}" type="pres">
      <dgm:prSet presAssocID="{B6555925-704F-4BCC-A06E-B50E5AA848BD}" presName="parentLin" presStyleCnt="0"/>
      <dgm:spPr/>
    </dgm:pt>
    <dgm:pt modelId="{18FA6FAF-3C99-456C-9FEA-C3B09DE39F61}" type="pres">
      <dgm:prSet presAssocID="{B6555925-704F-4BCC-A06E-B50E5AA848BD}" presName="parentLeftMargin" presStyleLbl="node1" presStyleIdx="0" presStyleCnt="5"/>
      <dgm:spPr/>
    </dgm:pt>
    <dgm:pt modelId="{9B415FB7-6874-4BF2-83B9-3B6592AB763A}" type="pres">
      <dgm:prSet presAssocID="{B6555925-704F-4BCC-A06E-B50E5AA848BD}" presName="parentText" presStyleLbl="node1" presStyleIdx="1" presStyleCnt="5">
        <dgm:presLayoutVars>
          <dgm:chMax val="0"/>
          <dgm:bulletEnabled val="1"/>
        </dgm:presLayoutVars>
      </dgm:prSet>
      <dgm:spPr/>
    </dgm:pt>
    <dgm:pt modelId="{C25BEE7F-52F6-4564-AF8C-64C06E377427}" type="pres">
      <dgm:prSet presAssocID="{B6555925-704F-4BCC-A06E-B50E5AA848BD}" presName="negativeSpace" presStyleCnt="0"/>
      <dgm:spPr/>
    </dgm:pt>
    <dgm:pt modelId="{6FBAC64F-3BA6-4CA0-ADF9-0FDB400E0ABD}" type="pres">
      <dgm:prSet presAssocID="{B6555925-704F-4BCC-A06E-B50E5AA848BD}" presName="childText" presStyleLbl="conFgAcc1" presStyleIdx="1" presStyleCnt="5" custLinFactNeighborX="1013" custLinFactNeighborY="33313">
        <dgm:presLayoutVars>
          <dgm:bulletEnabled val="1"/>
        </dgm:presLayoutVars>
      </dgm:prSet>
      <dgm:spPr>
        <a:ln>
          <a:solidFill>
            <a:srgbClr val="002060"/>
          </a:solidFill>
        </a:ln>
      </dgm:spPr>
    </dgm:pt>
    <dgm:pt modelId="{FAF1309A-7BF3-4E50-9A71-BD6F99E48AAA}" type="pres">
      <dgm:prSet presAssocID="{E89E1476-588A-410F-BF6A-048BF968EBF1}" presName="spaceBetweenRectangles" presStyleCnt="0"/>
      <dgm:spPr/>
    </dgm:pt>
    <dgm:pt modelId="{2FD18F6E-3013-4E99-ABAC-819B17637A41}" type="pres">
      <dgm:prSet presAssocID="{4338D725-306E-4D34-9EBC-44FAAF06B0CA}" presName="parentLin" presStyleCnt="0"/>
      <dgm:spPr/>
    </dgm:pt>
    <dgm:pt modelId="{995C9064-E3DF-4EB6-853D-0EDD9E2E1C92}" type="pres">
      <dgm:prSet presAssocID="{4338D725-306E-4D34-9EBC-44FAAF06B0CA}" presName="parentLeftMargin" presStyleLbl="node1" presStyleIdx="1" presStyleCnt="5"/>
      <dgm:spPr/>
    </dgm:pt>
    <dgm:pt modelId="{D69A2E2E-3C5B-4439-984B-6683266FFFBE}" type="pres">
      <dgm:prSet presAssocID="{4338D725-306E-4D34-9EBC-44FAAF06B0CA}" presName="parentText" presStyleLbl="node1" presStyleIdx="2" presStyleCnt="5">
        <dgm:presLayoutVars>
          <dgm:chMax val="0"/>
          <dgm:bulletEnabled val="1"/>
        </dgm:presLayoutVars>
      </dgm:prSet>
      <dgm:spPr/>
    </dgm:pt>
    <dgm:pt modelId="{F0A4E053-9E92-4837-BDEA-B88BE923A019}" type="pres">
      <dgm:prSet presAssocID="{4338D725-306E-4D34-9EBC-44FAAF06B0CA}" presName="negativeSpace" presStyleCnt="0"/>
      <dgm:spPr/>
    </dgm:pt>
    <dgm:pt modelId="{740AFF00-8752-4D0E-A5A0-5D9AB66916C0}" type="pres">
      <dgm:prSet presAssocID="{4338D725-306E-4D34-9EBC-44FAAF06B0CA}" presName="childText" presStyleLbl="conFgAcc1" presStyleIdx="2" presStyleCnt="5" custLinFactNeighborX="1013" custLinFactNeighborY="33313">
        <dgm:presLayoutVars>
          <dgm:bulletEnabled val="1"/>
        </dgm:presLayoutVars>
      </dgm:prSet>
      <dgm:spPr>
        <a:ln>
          <a:solidFill>
            <a:srgbClr val="002060"/>
          </a:solidFill>
        </a:ln>
      </dgm:spPr>
    </dgm:pt>
    <dgm:pt modelId="{E62CBDAC-E3C9-4206-BAE2-9015AD4F2DE4}" type="pres">
      <dgm:prSet presAssocID="{DD0579F4-8B97-4613-AFAB-DDC27723F0B2}" presName="spaceBetweenRectangles" presStyleCnt="0"/>
      <dgm:spPr/>
    </dgm:pt>
    <dgm:pt modelId="{630812ED-C9D4-435B-B501-7613BEDD5904}" type="pres">
      <dgm:prSet presAssocID="{43774079-2084-4239-A1C5-AD37B82E6E76}" presName="parentLin" presStyleCnt="0"/>
      <dgm:spPr/>
    </dgm:pt>
    <dgm:pt modelId="{61AB59A8-AEBE-4FA1-BF9E-595308F5C30D}" type="pres">
      <dgm:prSet presAssocID="{43774079-2084-4239-A1C5-AD37B82E6E76}" presName="parentLeftMargin" presStyleLbl="node1" presStyleIdx="2" presStyleCnt="5"/>
      <dgm:spPr/>
    </dgm:pt>
    <dgm:pt modelId="{7497EA45-88AA-4EBF-99B2-38E67918A102}" type="pres">
      <dgm:prSet presAssocID="{43774079-2084-4239-A1C5-AD37B82E6E76}" presName="parentText" presStyleLbl="node1" presStyleIdx="3" presStyleCnt="5" custLinFactNeighborX="-15567" custLinFactNeighborY="-8067">
        <dgm:presLayoutVars>
          <dgm:chMax val="0"/>
          <dgm:bulletEnabled val="1"/>
        </dgm:presLayoutVars>
      </dgm:prSet>
      <dgm:spPr/>
    </dgm:pt>
    <dgm:pt modelId="{CEA38D32-335A-4EE8-A840-E37CD7092E6B}" type="pres">
      <dgm:prSet presAssocID="{43774079-2084-4239-A1C5-AD37B82E6E76}" presName="negativeSpace" presStyleCnt="0"/>
      <dgm:spPr/>
    </dgm:pt>
    <dgm:pt modelId="{93A01654-F98E-47B6-834B-F03A530850E4}" type="pres">
      <dgm:prSet presAssocID="{43774079-2084-4239-A1C5-AD37B82E6E76}" presName="childText" presStyleLbl="conFgAcc1" presStyleIdx="3" presStyleCnt="5" custLinFactNeighborX="1013" custLinFactNeighborY="33313">
        <dgm:presLayoutVars>
          <dgm:bulletEnabled val="1"/>
        </dgm:presLayoutVars>
      </dgm:prSet>
      <dgm:spPr>
        <a:ln>
          <a:solidFill>
            <a:srgbClr val="002060"/>
          </a:solidFill>
        </a:ln>
      </dgm:spPr>
    </dgm:pt>
    <dgm:pt modelId="{23789F93-1A38-4604-A0E7-AADDEB02159B}" type="pres">
      <dgm:prSet presAssocID="{ABF18FFC-A52C-402F-8BA7-77A058FE4AFC}" presName="spaceBetweenRectangles" presStyleCnt="0"/>
      <dgm:spPr/>
    </dgm:pt>
    <dgm:pt modelId="{319F4793-78C2-4CCB-AB9E-5A4C3FF8890D}" type="pres">
      <dgm:prSet presAssocID="{0FEE88CD-1557-45D6-9C4F-3D06006AB7B3}" presName="parentLin" presStyleCnt="0"/>
      <dgm:spPr/>
    </dgm:pt>
    <dgm:pt modelId="{09A1022C-BEB6-479D-B4DB-8E960B21AEB6}" type="pres">
      <dgm:prSet presAssocID="{0FEE88CD-1557-45D6-9C4F-3D06006AB7B3}" presName="parentLeftMargin" presStyleLbl="node1" presStyleIdx="3" presStyleCnt="5"/>
      <dgm:spPr/>
    </dgm:pt>
    <dgm:pt modelId="{29E6B0B4-964F-4A1F-BDD0-86075CF793A1}" type="pres">
      <dgm:prSet presAssocID="{0FEE88CD-1557-45D6-9C4F-3D06006AB7B3}" presName="parentText" presStyleLbl="node1" presStyleIdx="4" presStyleCnt="5">
        <dgm:presLayoutVars>
          <dgm:chMax val="0"/>
          <dgm:bulletEnabled val="1"/>
        </dgm:presLayoutVars>
      </dgm:prSet>
      <dgm:spPr/>
    </dgm:pt>
    <dgm:pt modelId="{C5773698-5A26-4A52-8E53-00EBBC9B1116}" type="pres">
      <dgm:prSet presAssocID="{0FEE88CD-1557-45D6-9C4F-3D06006AB7B3}" presName="negativeSpace" presStyleCnt="0"/>
      <dgm:spPr/>
    </dgm:pt>
    <dgm:pt modelId="{69B20C47-B0A1-4B9C-A952-0DE04352F4EE}" type="pres">
      <dgm:prSet presAssocID="{0FEE88CD-1557-45D6-9C4F-3D06006AB7B3}" presName="childText" presStyleLbl="conFgAcc1" presStyleIdx="4" presStyleCnt="5" custLinFactNeighborX="1013" custLinFactNeighborY="12188">
        <dgm:presLayoutVars>
          <dgm:bulletEnabled val="1"/>
        </dgm:presLayoutVars>
      </dgm:prSet>
      <dgm:spPr>
        <a:ln>
          <a:solidFill>
            <a:srgbClr val="002060"/>
          </a:solidFill>
        </a:ln>
      </dgm:spPr>
    </dgm:pt>
  </dgm:ptLst>
  <dgm:cxnLst>
    <dgm:cxn modelId="{62F6D80D-2887-45C5-B851-44A1D8FA4930}" srcId="{BF756BBB-826C-40B1-A104-948D2EF59BD0}" destId="{0FEE88CD-1557-45D6-9C4F-3D06006AB7B3}" srcOrd="4" destOrd="0" parTransId="{21864D2B-B143-4026-A0B2-C86961D74EBD}" sibTransId="{0F2F69CD-0ACC-421A-9D34-7122BD05C943}"/>
    <dgm:cxn modelId="{36A74317-2A8E-4CED-B3C0-B447740BB427}" type="presOf" srcId="{0FEE88CD-1557-45D6-9C4F-3D06006AB7B3}" destId="{09A1022C-BEB6-479D-B4DB-8E960B21AEB6}" srcOrd="0" destOrd="0" presId="urn:microsoft.com/office/officeart/2005/8/layout/list1"/>
    <dgm:cxn modelId="{6FF2AE18-BB17-4632-B301-FBE644052343}" type="presOf" srcId="{0FEE88CD-1557-45D6-9C4F-3D06006AB7B3}" destId="{29E6B0B4-964F-4A1F-BDD0-86075CF793A1}" srcOrd="1" destOrd="0" presId="urn:microsoft.com/office/officeart/2005/8/layout/list1"/>
    <dgm:cxn modelId="{C5904B2F-3A59-4E17-BBD7-9F41AEAE7BCB}" srcId="{BF756BBB-826C-40B1-A104-948D2EF59BD0}" destId="{4338D725-306E-4D34-9EBC-44FAAF06B0CA}" srcOrd="2" destOrd="0" parTransId="{365F8850-D8F2-40F3-9EBD-124EA096A7EC}" sibTransId="{DD0579F4-8B97-4613-AFAB-DDC27723F0B2}"/>
    <dgm:cxn modelId="{51D24634-60DE-49C1-8ABC-52B6F4B805A3}" type="presOf" srcId="{BF756BBB-826C-40B1-A104-948D2EF59BD0}" destId="{8B7BB72F-AFCA-40E8-B96D-2F47C73C9693}" srcOrd="0" destOrd="0" presId="urn:microsoft.com/office/officeart/2005/8/layout/list1"/>
    <dgm:cxn modelId="{C1FF9D48-45E5-4A00-8F24-35B0AA43C92D}" type="presOf" srcId="{B6555925-704F-4BCC-A06E-B50E5AA848BD}" destId="{18FA6FAF-3C99-456C-9FEA-C3B09DE39F61}" srcOrd="0" destOrd="0" presId="urn:microsoft.com/office/officeart/2005/8/layout/list1"/>
    <dgm:cxn modelId="{B573B954-1A3C-4BFD-8C77-F9467D18637B}" srcId="{BF756BBB-826C-40B1-A104-948D2EF59BD0}" destId="{43774079-2084-4239-A1C5-AD37B82E6E76}" srcOrd="3" destOrd="0" parTransId="{FA268E66-68CC-435E-BA39-8EA7B064524D}" sibTransId="{ABF18FFC-A52C-402F-8BA7-77A058FE4AFC}"/>
    <dgm:cxn modelId="{8D0DAC7D-391B-4473-83F8-8953227EF18F}" type="presOf" srcId="{B6555925-704F-4BCC-A06E-B50E5AA848BD}" destId="{9B415FB7-6874-4BF2-83B9-3B6592AB763A}" srcOrd="1" destOrd="0" presId="urn:microsoft.com/office/officeart/2005/8/layout/list1"/>
    <dgm:cxn modelId="{55A1878A-0A41-42EF-8F43-2B47FD0AE201}" type="presOf" srcId="{90082624-0714-4F47-A1A7-3197E70F9B53}" destId="{8AC97DA3-6D25-4B63-B02B-BC51E21197B1}" srcOrd="1" destOrd="0" presId="urn:microsoft.com/office/officeart/2005/8/layout/list1"/>
    <dgm:cxn modelId="{EFAF179E-F2D9-4531-A964-A37380834B06}" type="presOf" srcId="{90082624-0714-4F47-A1A7-3197E70F9B53}" destId="{1320798F-B08B-468E-B60D-4F21CA5ACDEB}" srcOrd="0" destOrd="0" presId="urn:microsoft.com/office/officeart/2005/8/layout/list1"/>
    <dgm:cxn modelId="{DE61F49E-12CE-49C3-92C1-BDD6E859CE55}" type="presOf" srcId="{43774079-2084-4239-A1C5-AD37B82E6E76}" destId="{7497EA45-88AA-4EBF-99B2-38E67918A102}" srcOrd="1" destOrd="0" presId="urn:microsoft.com/office/officeart/2005/8/layout/list1"/>
    <dgm:cxn modelId="{45D201A1-1BB9-443D-A32D-7406E713609A}" type="presOf" srcId="{43774079-2084-4239-A1C5-AD37B82E6E76}" destId="{61AB59A8-AEBE-4FA1-BF9E-595308F5C30D}" srcOrd="0" destOrd="0" presId="urn:microsoft.com/office/officeart/2005/8/layout/list1"/>
    <dgm:cxn modelId="{E13029AF-97F7-4D5A-9DC6-0BDB9874AC49}" srcId="{BF756BBB-826C-40B1-A104-948D2EF59BD0}" destId="{90082624-0714-4F47-A1A7-3197E70F9B53}" srcOrd="0" destOrd="0" parTransId="{E2BE6DBD-0A7B-4897-94AE-188A849C29D6}" sibTransId="{AB94501E-1946-4D04-B335-9FC1BB0CE976}"/>
    <dgm:cxn modelId="{575A90D7-CC09-477C-BA71-718A0B0EF2B8}" srcId="{BF756BBB-826C-40B1-A104-948D2EF59BD0}" destId="{B6555925-704F-4BCC-A06E-B50E5AA848BD}" srcOrd="1" destOrd="0" parTransId="{F76AF668-6FE8-40A5-97AE-C0F0AB119D7A}" sibTransId="{E89E1476-588A-410F-BF6A-048BF968EBF1}"/>
    <dgm:cxn modelId="{E75216E2-BA62-42BA-A2B3-1B8AB2ACF1B7}" type="presOf" srcId="{4338D725-306E-4D34-9EBC-44FAAF06B0CA}" destId="{995C9064-E3DF-4EB6-853D-0EDD9E2E1C92}" srcOrd="0" destOrd="0" presId="urn:microsoft.com/office/officeart/2005/8/layout/list1"/>
    <dgm:cxn modelId="{A46EADF5-A420-4511-A911-55B6A49B3DAB}" type="presOf" srcId="{4338D725-306E-4D34-9EBC-44FAAF06B0CA}" destId="{D69A2E2E-3C5B-4439-984B-6683266FFFBE}" srcOrd="1" destOrd="0" presId="urn:microsoft.com/office/officeart/2005/8/layout/list1"/>
    <dgm:cxn modelId="{27C6AB5C-3F88-4EE2-B751-4AE47CB48D17}" type="presParOf" srcId="{8B7BB72F-AFCA-40E8-B96D-2F47C73C9693}" destId="{9F8F8E53-EC1D-4E06-887C-BF9342C3EB4C}" srcOrd="0" destOrd="0" presId="urn:microsoft.com/office/officeart/2005/8/layout/list1"/>
    <dgm:cxn modelId="{661F28E3-4098-4FC9-A03F-7022B57B0B79}" type="presParOf" srcId="{9F8F8E53-EC1D-4E06-887C-BF9342C3EB4C}" destId="{1320798F-B08B-468E-B60D-4F21CA5ACDEB}" srcOrd="0" destOrd="0" presId="urn:microsoft.com/office/officeart/2005/8/layout/list1"/>
    <dgm:cxn modelId="{5A9E20A6-90C1-4BB0-B7B5-64262E669E87}" type="presParOf" srcId="{9F8F8E53-EC1D-4E06-887C-BF9342C3EB4C}" destId="{8AC97DA3-6D25-4B63-B02B-BC51E21197B1}" srcOrd="1" destOrd="0" presId="urn:microsoft.com/office/officeart/2005/8/layout/list1"/>
    <dgm:cxn modelId="{24E03180-CB37-4108-8AC8-72744658A1FD}" type="presParOf" srcId="{8B7BB72F-AFCA-40E8-B96D-2F47C73C9693}" destId="{1883B515-E9DA-48FE-A459-2D4EFC0ACF8D}" srcOrd="1" destOrd="0" presId="urn:microsoft.com/office/officeart/2005/8/layout/list1"/>
    <dgm:cxn modelId="{F47097FA-C40C-4D24-97AB-28CBC279E45B}" type="presParOf" srcId="{8B7BB72F-AFCA-40E8-B96D-2F47C73C9693}" destId="{73B35A11-4E1F-40FC-9626-A577001A1940}" srcOrd="2" destOrd="0" presId="urn:microsoft.com/office/officeart/2005/8/layout/list1"/>
    <dgm:cxn modelId="{711E2FA1-2407-4AE3-82D1-F259C62B5FF9}" type="presParOf" srcId="{8B7BB72F-AFCA-40E8-B96D-2F47C73C9693}" destId="{88CA8D46-7F0A-4CD4-9833-E37126AFDB09}" srcOrd="3" destOrd="0" presId="urn:microsoft.com/office/officeart/2005/8/layout/list1"/>
    <dgm:cxn modelId="{3FA45AE9-0EF7-45C0-A3F3-BB8430B0959B}" type="presParOf" srcId="{8B7BB72F-AFCA-40E8-B96D-2F47C73C9693}" destId="{0982E74D-6FC3-4ED5-8587-D12F462D33CC}" srcOrd="4" destOrd="0" presId="urn:microsoft.com/office/officeart/2005/8/layout/list1"/>
    <dgm:cxn modelId="{6EE3B42D-4A89-483F-B55E-057A452F2380}" type="presParOf" srcId="{0982E74D-6FC3-4ED5-8587-D12F462D33CC}" destId="{18FA6FAF-3C99-456C-9FEA-C3B09DE39F61}" srcOrd="0" destOrd="0" presId="urn:microsoft.com/office/officeart/2005/8/layout/list1"/>
    <dgm:cxn modelId="{F1019D0B-98C6-4829-AC24-33AB9E97AA9F}" type="presParOf" srcId="{0982E74D-6FC3-4ED5-8587-D12F462D33CC}" destId="{9B415FB7-6874-4BF2-83B9-3B6592AB763A}" srcOrd="1" destOrd="0" presId="urn:microsoft.com/office/officeart/2005/8/layout/list1"/>
    <dgm:cxn modelId="{EE3809BB-F187-4EA0-BDAB-7BE9C22A3E28}" type="presParOf" srcId="{8B7BB72F-AFCA-40E8-B96D-2F47C73C9693}" destId="{C25BEE7F-52F6-4564-AF8C-64C06E377427}" srcOrd="5" destOrd="0" presId="urn:microsoft.com/office/officeart/2005/8/layout/list1"/>
    <dgm:cxn modelId="{E68359E6-F173-4870-B384-C31636E74A25}" type="presParOf" srcId="{8B7BB72F-AFCA-40E8-B96D-2F47C73C9693}" destId="{6FBAC64F-3BA6-4CA0-ADF9-0FDB400E0ABD}" srcOrd="6" destOrd="0" presId="urn:microsoft.com/office/officeart/2005/8/layout/list1"/>
    <dgm:cxn modelId="{ADE0D19B-43EE-4301-A9E5-8B7F0A7F3FF1}" type="presParOf" srcId="{8B7BB72F-AFCA-40E8-B96D-2F47C73C9693}" destId="{FAF1309A-7BF3-4E50-9A71-BD6F99E48AAA}" srcOrd="7" destOrd="0" presId="urn:microsoft.com/office/officeart/2005/8/layout/list1"/>
    <dgm:cxn modelId="{D43E3C2F-364E-4681-9556-DDCF231BFC4C}" type="presParOf" srcId="{8B7BB72F-AFCA-40E8-B96D-2F47C73C9693}" destId="{2FD18F6E-3013-4E99-ABAC-819B17637A41}" srcOrd="8" destOrd="0" presId="urn:microsoft.com/office/officeart/2005/8/layout/list1"/>
    <dgm:cxn modelId="{4BF47993-0292-45FF-8852-0F0ADEA76DC7}" type="presParOf" srcId="{2FD18F6E-3013-4E99-ABAC-819B17637A41}" destId="{995C9064-E3DF-4EB6-853D-0EDD9E2E1C92}" srcOrd="0" destOrd="0" presId="urn:microsoft.com/office/officeart/2005/8/layout/list1"/>
    <dgm:cxn modelId="{84EAE640-1FB5-4893-B73A-5268DB26E6BB}" type="presParOf" srcId="{2FD18F6E-3013-4E99-ABAC-819B17637A41}" destId="{D69A2E2E-3C5B-4439-984B-6683266FFFBE}" srcOrd="1" destOrd="0" presId="urn:microsoft.com/office/officeart/2005/8/layout/list1"/>
    <dgm:cxn modelId="{F9F5898E-0359-4B0B-8439-EE28F590A81B}" type="presParOf" srcId="{8B7BB72F-AFCA-40E8-B96D-2F47C73C9693}" destId="{F0A4E053-9E92-4837-BDEA-B88BE923A019}" srcOrd="9" destOrd="0" presId="urn:microsoft.com/office/officeart/2005/8/layout/list1"/>
    <dgm:cxn modelId="{8104BFC2-93FB-4141-B2DE-96D5EAB801AE}" type="presParOf" srcId="{8B7BB72F-AFCA-40E8-B96D-2F47C73C9693}" destId="{740AFF00-8752-4D0E-A5A0-5D9AB66916C0}" srcOrd="10" destOrd="0" presId="urn:microsoft.com/office/officeart/2005/8/layout/list1"/>
    <dgm:cxn modelId="{8CFAE928-BC6B-413C-89A1-C27B2DED4910}" type="presParOf" srcId="{8B7BB72F-AFCA-40E8-B96D-2F47C73C9693}" destId="{E62CBDAC-E3C9-4206-BAE2-9015AD4F2DE4}" srcOrd="11" destOrd="0" presId="urn:microsoft.com/office/officeart/2005/8/layout/list1"/>
    <dgm:cxn modelId="{4C090A69-6F20-4C41-AD61-348028D7BCC7}" type="presParOf" srcId="{8B7BB72F-AFCA-40E8-B96D-2F47C73C9693}" destId="{630812ED-C9D4-435B-B501-7613BEDD5904}" srcOrd="12" destOrd="0" presId="urn:microsoft.com/office/officeart/2005/8/layout/list1"/>
    <dgm:cxn modelId="{1ABF9DC5-C9AE-4B0B-9FC2-C4A5C1163C58}" type="presParOf" srcId="{630812ED-C9D4-435B-B501-7613BEDD5904}" destId="{61AB59A8-AEBE-4FA1-BF9E-595308F5C30D}" srcOrd="0" destOrd="0" presId="urn:microsoft.com/office/officeart/2005/8/layout/list1"/>
    <dgm:cxn modelId="{6CCB8B04-2956-49DC-846A-AC043F12EEF2}" type="presParOf" srcId="{630812ED-C9D4-435B-B501-7613BEDD5904}" destId="{7497EA45-88AA-4EBF-99B2-38E67918A102}" srcOrd="1" destOrd="0" presId="urn:microsoft.com/office/officeart/2005/8/layout/list1"/>
    <dgm:cxn modelId="{24798955-6DF0-4078-A31A-2C099631EDFF}" type="presParOf" srcId="{8B7BB72F-AFCA-40E8-B96D-2F47C73C9693}" destId="{CEA38D32-335A-4EE8-A840-E37CD7092E6B}" srcOrd="13" destOrd="0" presId="urn:microsoft.com/office/officeart/2005/8/layout/list1"/>
    <dgm:cxn modelId="{ED6A6E99-A6BC-4A88-88E7-3FFA48BBE974}" type="presParOf" srcId="{8B7BB72F-AFCA-40E8-B96D-2F47C73C9693}" destId="{93A01654-F98E-47B6-834B-F03A530850E4}" srcOrd="14" destOrd="0" presId="urn:microsoft.com/office/officeart/2005/8/layout/list1"/>
    <dgm:cxn modelId="{A1FFBBD6-B8C7-4950-A705-C7DF17CAF769}" type="presParOf" srcId="{8B7BB72F-AFCA-40E8-B96D-2F47C73C9693}" destId="{23789F93-1A38-4604-A0E7-AADDEB02159B}" srcOrd="15" destOrd="0" presId="urn:microsoft.com/office/officeart/2005/8/layout/list1"/>
    <dgm:cxn modelId="{7EFB5983-B1FD-47A3-B2B6-B8DB48F62292}" type="presParOf" srcId="{8B7BB72F-AFCA-40E8-B96D-2F47C73C9693}" destId="{319F4793-78C2-4CCB-AB9E-5A4C3FF8890D}" srcOrd="16" destOrd="0" presId="urn:microsoft.com/office/officeart/2005/8/layout/list1"/>
    <dgm:cxn modelId="{3111C2C7-91A6-4482-86BA-D5B334864739}" type="presParOf" srcId="{319F4793-78C2-4CCB-AB9E-5A4C3FF8890D}" destId="{09A1022C-BEB6-479D-B4DB-8E960B21AEB6}" srcOrd="0" destOrd="0" presId="urn:microsoft.com/office/officeart/2005/8/layout/list1"/>
    <dgm:cxn modelId="{79A32865-458D-4696-B65A-F5AAFA2B4068}" type="presParOf" srcId="{319F4793-78C2-4CCB-AB9E-5A4C3FF8890D}" destId="{29E6B0B4-964F-4A1F-BDD0-86075CF793A1}" srcOrd="1" destOrd="0" presId="urn:microsoft.com/office/officeart/2005/8/layout/list1"/>
    <dgm:cxn modelId="{1F26FF5B-543F-452C-903F-68CFFF79F30C}" type="presParOf" srcId="{8B7BB72F-AFCA-40E8-B96D-2F47C73C9693}" destId="{C5773698-5A26-4A52-8E53-00EBBC9B1116}" srcOrd="17" destOrd="0" presId="urn:microsoft.com/office/officeart/2005/8/layout/list1"/>
    <dgm:cxn modelId="{9528A3B1-7C75-4319-9011-7893803C8666}" type="presParOf" srcId="{8B7BB72F-AFCA-40E8-B96D-2F47C73C9693}" destId="{69B20C47-B0A1-4B9C-A952-0DE04352F4EE}"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4579D3-0665-4C4F-BB02-DED81EE8F727}">
      <dsp:nvSpPr>
        <dsp:cNvPr id="0" name=""/>
        <dsp:cNvSpPr/>
      </dsp:nvSpPr>
      <dsp:spPr>
        <a:xfrm>
          <a:off x="798000" y="1984"/>
          <a:ext cx="4500000" cy="1309687"/>
        </a:xfrm>
        <a:prstGeom prst="rect">
          <a:avLst/>
        </a:prstGeom>
        <a:solidFill>
          <a:schemeClr val="lt1">
            <a:hueOff val="0"/>
            <a:satOff val="0"/>
            <a:lumOff val="0"/>
            <a:alphaOff val="0"/>
          </a:schemeClr>
        </a:solidFill>
        <a:ln w="25400" cap="flat" cmpd="sng" algn="ctr">
          <a:solidFill>
            <a:srgbClr val="00206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it-IT" sz="1400" kern="1200" dirty="0"/>
            <a:t>identifichi e valuti i rischi di errori significativi, dovuti a frodi o a comportamenti o eventi non </a:t>
          </a:r>
        </a:p>
        <a:p>
          <a:pPr marL="0" lvl="0" indent="0" algn="ctr" defTabSz="622300">
            <a:lnSpc>
              <a:spcPct val="90000"/>
            </a:lnSpc>
            <a:spcBef>
              <a:spcPct val="0"/>
            </a:spcBef>
            <a:spcAft>
              <a:spcPct val="35000"/>
            </a:spcAft>
            <a:buNone/>
          </a:pPr>
          <a:r>
            <a:rPr lang="it-IT" sz="1400" kern="1200" dirty="0"/>
            <a:t>intenzionali, sulla base della comprensione dell’impresa e del contesto in cui opera, incluso il controllo </a:t>
          </a:r>
        </a:p>
        <a:p>
          <a:pPr marL="0" lvl="0" indent="0" algn="ctr" defTabSz="622300">
            <a:lnSpc>
              <a:spcPct val="90000"/>
            </a:lnSpc>
            <a:spcBef>
              <a:spcPct val="0"/>
            </a:spcBef>
            <a:spcAft>
              <a:spcPct val="35000"/>
            </a:spcAft>
            <a:buNone/>
          </a:pPr>
          <a:r>
            <a:rPr lang="it-IT" sz="1400" kern="1200" dirty="0"/>
            <a:t>in- terno dell’impresa</a:t>
          </a:r>
        </a:p>
      </dsp:txBody>
      <dsp:txXfrm>
        <a:off x="798000" y="1984"/>
        <a:ext cx="4500000" cy="1309687"/>
      </dsp:txXfrm>
    </dsp:sp>
    <dsp:sp modelId="{14D336A5-0A95-4A9E-86CA-30588C2FAE91}">
      <dsp:nvSpPr>
        <dsp:cNvPr id="0" name=""/>
        <dsp:cNvSpPr/>
      </dsp:nvSpPr>
      <dsp:spPr>
        <a:xfrm>
          <a:off x="1563000" y="1377156"/>
          <a:ext cx="2970000" cy="1309687"/>
        </a:xfrm>
        <a:prstGeom prst="rect">
          <a:avLst/>
        </a:prstGeom>
        <a:solidFill>
          <a:schemeClr val="lt1">
            <a:hueOff val="0"/>
            <a:satOff val="0"/>
            <a:lumOff val="0"/>
            <a:alphaOff val="0"/>
          </a:schemeClr>
        </a:solidFill>
        <a:ln w="25400" cap="flat" cmpd="sng" algn="ctr">
          <a:solidFill>
            <a:srgbClr val="00206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it-IT" sz="1400" kern="1200" dirty="0"/>
            <a:t>acquisisca elementi probativi sufficienti e appropriati sull’esistenza di errori significativi, configurando e </a:t>
          </a:r>
        </a:p>
        <a:p>
          <a:pPr marL="0" lvl="0" indent="0" algn="ctr" defTabSz="622300">
            <a:lnSpc>
              <a:spcPct val="90000"/>
            </a:lnSpc>
            <a:spcBef>
              <a:spcPct val="0"/>
            </a:spcBef>
            <a:spcAft>
              <a:spcPct val="35000"/>
            </a:spcAft>
            <a:buNone/>
          </a:pPr>
          <a:r>
            <a:rPr lang="it-IT" sz="1400" kern="1200" dirty="0"/>
            <a:t>attuando risposte di revisione appropriate ai rischi identificati e valutati</a:t>
          </a:r>
        </a:p>
      </dsp:txBody>
      <dsp:txXfrm>
        <a:off x="1563000" y="1377156"/>
        <a:ext cx="2970000" cy="1309687"/>
      </dsp:txXfrm>
    </dsp:sp>
    <dsp:sp modelId="{93294284-9821-4CCC-9F38-F2A6474EADE6}">
      <dsp:nvSpPr>
        <dsp:cNvPr id="0" name=""/>
        <dsp:cNvSpPr/>
      </dsp:nvSpPr>
      <dsp:spPr>
        <a:xfrm>
          <a:off x="2260500" y="2752328"/>
          <a:ext cx="1575000" cy="1309687"/>
        </a:xfrm>
        <a:prstGeom prst="rect">
          <a:avLst/>
        </a:prstGeom>
        <a:solidFill>
          <a:schemeClr val="lt1">
            <a:hueOff val="0"/>
            <a:satOff val="0"/>
            <a:lumOff val="0"/>
            <a:alphaOff val="0"/>
          </a:schemeClr>
        </a:solidFill>
        <a:ln w="25400" cap="flat" cmpd="sng" algn="ctr">
          <a:solidFill>
            <a:srgbClr val="00206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it-IT" sz="1400" kern="1200" dirty="0"/>
            <a:t>si formi un giudizio sul bilancio basato sulle conclusioni tratte dagli elementi probativi acquisiti</a:t>
          </a:r>
        </a:p>
      </dsp:txBody>
      <dsp:txXfrm>
        <a:off x="2260500" y="2752328"/>
        <a:ext cx="1575000" cy="13096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4FE693-3AE9-4B11-B838-0F6D65207932}">
      <dsp:nvSpPr>
        <dsp:cNvPr id="0" name=""/>
        <dsp:cNvSpPr/>
      </dsp:nvSpPr>
      <dsp:spPr>
        <a:xfrm>
          <a:off x="2683" y="443725"/>
          <a:ext cx="2901134" cy="2165635"/>
        </a:xfrm>
        <a:prstGeom prst="round2SameRect">
          <a:avLst>
            <a:gd name="adj1" fmla="val 8000"/>
            <a:gd name="adj2" fmla="val 0"/>
          </a:avLst>
        </a:prstGeom>
        <a:noFill/>
        <a:ln w="25400" cap="flat" cmpd="sng" algn="ctr">
          <a:solidFill>
            <a:srgbClr val="002060"/>
          </a:solidFill>
          <a:prstDash val="solid"/>
        </a:ln>
        <a:effectLst/>
      </dsp:spPr>
      <dsp:style>
        <a:lnRef idx="2">
          <a:scrgbClr r="0" g="0" b="0"/>
        </a:lnRef>
        <a:fillRef idx="1">
          <a:scrgbClr r="0" g="0" b="0"/>
        </a:fillRef>
        <a:effectRef idx="0">
          <a:scrgbClr r="0" g="0" b="0"/>
        </a:effectRef>
        <a:fontRef idx="minor"/>
      </dsp:style>
    </dsp:sp>
    <dsp:sp modelId="{5D93383F-F9EB-44BB-B59B-A80643936438}">
      <dsp:nvSpPr>
        <dsp:cNvPr id="0" name=""/>
        <dsp:cNvSpPr/>
      </dsp:nvSpPr>
      <dsp:spPr>
        <a:xfrm>
          <a:off x="2683" y="2609361"/>
          <a:ext cx="2901134" cy="931223"/>
        </a:xfrm>
        <a:prstGeom prst="rect">
          <a:avLst/>
        </a:prstGeom>
        <a:noFill/>
        <a:ln w="25400" cap="flat" cmpd="sng" algn="ctr">
          <a:solidFill>
            <a:srgbClr val="00206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0" rIns="33020" bIns="0" numCol="1" spcCol="1270" anchor="ctr" anchorCtr="0">
          <a:noAutofit/>
        </a:bodyPr>
        <a:lstStyle/>
        <a:p>
          <a:pPr marL="0" lvl="0" indent="0" algn="l" defTabSz="1155700">
            <a:lnSpc>
              <a:spcPct val="90000"/>
            </a:lnSpc>
            <a:spcBef>
              <a:spcPct val="0"/>
            </a:spcBef>
            <a:spcAft>
              <a:spcPct val="35000"/>
            </a:spcAft>
            <a:buNone/>
          </a:pPr>
          <a:r>
            <a:rPr lang="it-IT" sz="2600" kern="1200" dirty="0">
              <a:solidFill>
                <a:schemeClr val="tx1"/>
              </a:solidFill>
              <a:latin typeface="+mj-lt"/>
            </a:rPr>
            <a:t>Rischio intrinseco</a:t>
          </a:r>
        </a:p>
      </dsp:txBody>
      <dsp:txXfrm>
        <a:off x="2683" y="2609361"/>
        <a:ext cx="2043052" cy="931223"/>
      </dsp:txXfrm>
    </dsp:sp>
    <dsp:sp modelId="{240F515E-05E7-454C-8870-4D3DB0ECD6F1}">
      <dsp:nvSpPr>
        <dsp:cNvPr id="0" name=""/>
        <dsp:cNvSpPr/>
      </dsp:nvSpPr>
      <dsp:spPr>
        <a:xfrm>
          <a:off x="2127803" y="2757277"/>
          <a:ext cx="1015396" cy="1015396"/>
        </a:xfrm>
        <a:prstGeom prst="ellipse">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4064F0-739A-48DD-B3CC-D93BEB247C35}">
      <dsp:nvSpPr>
        <dsp:cNvPr id="0" name=""/>
        <dsp:cNvSpPr/>
      </dsp:nvSpPr>
      <dsp:spPr>
        <a:xfrm>
          <a:off x="3394759" y="443725"/>
          <a:ext cx="2901134" cy="2165635"/>
        </a:xfrm>
        <a:prstGeom prst="round2SameRect">
          <a:avLst>
            <a:gd name="adj1" fmla="val 8000"/>
            <a:gd name="adj2" fmla="val 0"/>
          </a:avLst>
        </a:prstGeom>
        <a:noFill/>
        <a:ln w="25400" cap="flat" cmpd="sng" algn="ctr">
          <a:solidFill>
            <a:srgbClr val="002060"/>
          </a:solidFill>
          <a:prstDash val="solid"/>
        </a:ln>
        <a:effectLst/>
      </dsp:spPr>
      <dsp:style>
        <a:lnRef idx="2">
          <a:scrgbClr r="0" g="0" b="0"/>
        </a:lnRef>
        <a:fillRef idx="1">
          <a:scrgbClr r="0" g="0" b="0"/>
        </a:fillRef>
        <a:effectRef idx="0">
          <a:scrgbClr r="0" g="0" b="0"/>
        </a:effectRef>
        <a:fontRef idx="minor"/>
      </dsp:style>
    </dsp:sp>
    <dsp:sp modelId="{24CDF046-4F8E-4611-ACBC-DD38C6564553}">
      <dsp:nvSpPr>
        <dsp:cNvPr id="0" name=""/>
        <dsp:cNvSpPr/>
      </dsp:nvSpPr>
      <dsp:spPr>
        <a:xfrm>
          <a:off x="3394759" y="2609361"/>
          <a:ext cx="2901134" cy="931223"/>
        </a:xfrm>
        <a:prstGeom prst="rect">
          <a:avLst/>
        </a:prstGeom>
        <a:noFill/>
        <a:ln w="25400" cap="flat" cmpd="sng" algn="ctr">
          <a:solidFill>
            <a:srgbClr val="00206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0" rIns="33020" bIns="0" numCol="1" spcCol="1270" anchor="ctr" anchorCtr="0">
          <a:noAutofit/>
        </a:bodyPr>
        <a:lstStyle/>
        <a:p>
          <a:pPr marL="0" lvl="0" indent="0" algn="l" defTabSz="1155700">
            <a:lnSpc>
              <a:spcPct val="90000"/>
            </a:lnSpc>
            <a:spcBef>
              <a:spcPct val="0"/>
            </a:spcBef>
            <a:spcAft>
              <a:spcPct val="35000"/>
            </a:spcAft>
            <a:buNone/>
          </a:pPr>
          <a:r>
            <a:rPr lang="it-IT" sz="2600" kern="1200" dirty="0">
              <a:solidFill>
                <a:schemeClr val="tx1"/>
              </a:solidFill>
              <a:latin typeface="+mj-lt"/>
            </a:rPr>
            <a:t>Rischio di controllo</a:t>
          </a:r>
        </a:p>
      </dsp:txBody>
      <dsp:txXfrm>
        <a:off x="3394759" y="2609361"/>
        <a:ext cx="2043052" cy="931223"/>
      </dsp:txXfrm>
    </dsp:sp>
    <dsp:sp modelId="{19FA228B-18FF-4269-AFF3-20665DFD5C83}">
      <dsp:nvSpPr>
        <dsp:cNvPr id="0" name=""/>
        <dsp:cNvSpPr/>
      </dsp:nvSpPr>
      <dsp:spPr>
        <a:xfrm>
          <a:off x="5519879" y="2757277"/>
          <a:ext cx="1015396" cy="1015396"/>
        </a:xfrm>
        <a:prstGeom prst="ellipse">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B35A11-4E1F-40FC-9626-A577001A1940}">
      <dsp:nvSpPr>
        <dsp:cNvPr id="0" name=""/>
        <dsp:cNvSpPr/>
      </dsp:nvSpPr>
      <dsp:spPr>
        <a:xfrm>
          <a:off x="0" y="235463"/>
          <a:ext cx="3609975" cy="277200"/>
        </a:xfrm>
        <a:prstGeom prst="rect">
          <a:avLst/>
        </a:prstGeom>
        <a:solidFill>
          <a:schemeClr val="lt1">
            <a:alpha val="90000"/>
            <a:hueOff val="0"/>
            <a:satOff val="0"/>
            <a:lumOff val="0"/>
            <a:alphaOff val="0"/>
          </a:schemeClr>
        </a:solidFill>
        <a:ln w="25400" cap="flat" cmpd="sng" algn="ctr">
          <a:solidFill>
            <a:srgbClr val="002060"/>
          </a:solidFill>
          <a:prstDash val="solid"/>
        </a:ln>
        <a:effectLst/>
      </dsp:spPr>
      <dsp:style>
        <a:lnRef idx="2">
          <a:scrgbClr r="0" g="0" b="0"/>
        </a:lnRef>
        <a:fillRef idx="1">
          <a:scrgbClr r="0" g="0" b="0"/>
        </a:fillRef>
        <a:effectRef idx="0">
          <a:scrgbClr r="0" g="0" b="0"/>
        </a:effectRef>
        <a:fontRef idx="minor"/>
      </dsp:style>
    </dsp:sp>
    <dsp:sp modelId="{8AC97DA3-6D25-4B63-B02B-BC51E21197B1}">
      <dsp:nvSpPr>
        <dsp:cNvPr id="0" name=""/>
        <dsp:cNvSpPr/>
      </dsp:nvSpPr>
      <dsp:spPr>
        <a:xfrm>
          <a:off x="180498" y="53315"/>
          <a:ext cx="2526982" cy="324720"/>
        </a:xfrm>
        <a:prstGeom prst="roundRect">
          <a:avLst/>
        </a:prstGeom>
        <a:solidFill>
          <a:srgbClr val="CCECFF"/>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514" tIns="0" rIns="95514" bIns="0" numCol="1" spcCol="1270" anchor="ctr" anchorCtr="0">
          <a:noAutofit/>
        </a:bodyPr>
        <a:lstStyle/>
        <a:p>
          <a:pPr marL="0" lvl="0" indent="0" algn="l" defTabSz="577850">
            <a:lnSpc>
              <a:spcPct val="90000"/>
            </a:lnSpc>
            <a:spcBef>
              <a:spcPct val="0"/>
            </a:spcBef>
            <a:spcAft>
              <a:spcPct val="35000"/>
            </a:spcAft>
            <a:buNone/>
          </a:pPr>
          <a:r>
            <a:rPr lang="it-IT" sz="1300" kern="1200" dirty="0">
              <a:solidFill>
                <a:schemeClr val="tx1"/>
              </a:solidFill>
              <a:latin typeface="+mj-lt"/>
            </a:rPr>
            <a:t>L’integrità</a:t>
          </a:r>
        </a:p>
      </dsp:txBody>
      <dsp:txXfrm>
        <a:off x="196350" y="69167"/>
        <a:ext cx="2495278" cy="293016"/>
      </dsp:txXfrm>
    </dsp:sp>
    <dsp:sp modelId="{6FBAC64F-3BA6-4CA0-ADF9-0FDB400E0ABD}">
      <dsp:nvSpPr>
        <dsp:cNvPr id="0" name=""/>
        <dsp:cNvSpPr/>
      </dsp:nvSpPr>
      <dsp:spPr>
        <a:xfrm>
          <a:off x="0" y="734423"/>
          <a:ext cx="3609975" cy="277200"/>
        </a:xfrm>
        <a:prstGeom prst="rect">
          <a:avLst/>
        </a:prstGeom>
        <a:solidFill>
          <a:schemeClr val="lt1">
            <a:alpha val="90000"/>
            <a:hueOff val="0"/>
            <a:satOff val="0"/>
            <a:lumOff val="0"/>
            <a:alphaOff val="0"/>
          </a:schemeClr>
        </a:solidFill>
        <a:ln w="25400" cap="flat" cmpd="sng" algn="ctr">
          <a:solidFill>
            <a:srgbClr val="002060"/>
          </a:solidFill>
          <a:prstDash val="solid"/>
        </a:ln>
        <a:effectLst/>
      </dsp:spPr>
      <dsp:style>
        <a:lnRef idx="2">
          <a:scrgbClr r="0" g="0" b="0"/>
        </a:lnRef>
        <a:fillRef idx="1">
          <a:scrgbClr r="0" g="0" b="0"/>
        </a:fillRef>
        <a:effectRef idx="0">
          <a:scrgbClr r="0" g="0" b="0"/>
        </a:effectRef>
        <a:fontRef idx="minor"/>
      </dsp:style>
    </dsp:sp>
    <dsp:sp modelId="{9B415FB7-6874-4BF2-83B9-3B6592AB763A}">
      <dsp:nvSpPr>
        <dsp:cNvPr id="0" name=""/>
        <dsp:cNvSpPr/>
      </dsp:nvSpPr>
      <dsp:spPr>
        <a:xfrm>
          <a:off x="180498" y="552275"/>
          <a:ext cx="2526982" cy="324720"/>
        </a:xfrm>
        <a:prstGeom prst="roundRect">
          <a:avLst/>
        </a:prstGeom>
        <a:solidFill>
          <a:srgbClr val="CCECFF"/>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514" tIns="0" rIns="95514" bIns="0" numCol="1" spcCol="1270" anchor="ctr" anchorCtr="0">
          <a:noAutofit/>
        </a:bodyPr>
        <a:lstStyle/>
        <a:p>
          <a:pPr marL="0" lvl="0" indent="0" algn="l" defTabSz="577850">
            <a:lnSpc>
              <a:spcPct val="90000"/>
            </a:lnSpc>
            <a:spcBef>
              <a:spcPct val="0"/>
            </a:spcBef>
            <a:spcAft>
              <a:spcPct val="35000"/>
            </a:spcAft>
            <a:buNone/>
          </a:pPr>
          <a:r>
            <a:rPr lang="it-IT" sz="1300" kern="1200" dirty="0">
              <a:solidFill>
                <a:schemeClr val="tx1"/>
              </a:solidFill>
              <a:latin typeface="+mj-lt"/>
            </a:rPr>
            <a:t>L’obiettività</a:t>
          </a:r>
        </a:p>
      </dsp:txBody>
      <dsp:txXfrm>
        <a:off x="196350" y="568127"/>
        <a:ext cx="2495278" cy="293016"/>
      </dsp:txXfrm>
    </dsp:sp>
    <dsp:sp modelId="{740AFF00-8752-4D0E-A5A0-5D9AB66916C0}">
      <dsp:nvSpPr>
        <dsp:cNvPr id="0" name=""/>
        <dsp:cNvSpPr/>
      </dsp:nvSpPr>
      <dsp:spPr>
        <a:xfrm>
          <a:off x="0" y="1233383"/>
          <a:ext cx="3609975" cy="277200"/>
        </a:xfrm>
        <a:prstGeom prst="rect">
          <a:avLst/>
        </a:prstGeom>
        <a:solidFill>
          <a:schemeClr val="lt1">
            <a:alpha val="90000"/>
            <a:hueOff val="0"/>
            <a:satOff val="0"/>
            <a:lumOff val="0"/>
            <a:alphaOff val="0"/>
          </a:schemeClr>
        </a:solidFill>
        <a:ln w="25400" cap="flat" cmpd="sng" algn="ctr">
          <a:solidFill>
            <a:srgbClr val="002060"/>
          </a:solidFill>
          <a:prstDash val="solid"/>
        </a:ln>
        <a:effectLst/>
      </dsp:spPr>
      <dsp:style>
        <a:lnRef idx="2">
          <a:scrgbClr r="0" g="0" b="0"/>
        </a:lnRef>
        <a:fillRef idx="1">
          <a:scrgbClr r="0" g="0" b="0"/>
        </a:fillRef>
        <a:effectRef idx="0">
          <a:scrgbClr r="0" g="0" b="0"/>
        </a:effectRef>
        <a:fontRef idx="minor"/>
      </dsp:style>
    </dsp:sp>
    <dsp:sp modelId="{D69A2E2E-3C5B-4439-984B-6683266FFFBE}">
      <dsp:nvSpPr>
        <dsp:cNvPr id="0" name=""/>
        <dsp:cNvSpPr/>
      </dsp:nvSpPr>
      <dsp:spPr>
        <a:xfrm>
          <a:off x="180498" y="1051235"/>
          <a:ext cx="2526982" cy="324720"/>
        </a:xfrm>
        <a:prstGeom prst="roundRect">
          <a:avLst/>
        </a:prstGeom>
        <a:solidFill>
          <a:srgbClr val="CCECFF"/>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514" tIns="0" rIns="95514" bIns="0" numCol="1" spcCol="1270" anchor="ctr" anchorCtr="0">
          <a:noAutofit/>
        </a:bodyPr>
        <a:lstStyle/>
        <a:p>
          <a:pPr marL="0" lvl="0" indent="0" algn="l" defTabSz="577850">
            <a:lnSpc>
              <a:spcPct val="90000"/>
            </a:lnSpc>
            <a:spcBef>
              <a:spcPct val="0"/>
            </a:spcBef>
            <a:spcAft>
              <a:spcPct val="35000"/>
            </a:spcAft>
            <a:buNone/>
          </a:pPr>
          <a:r>
            <a:rPr lang="it-IT" sz="1300" kern="1200" dirty="0">
              <a:solidFill>
                <a:schemeClr val="tx1"/>
              </a:solidFill>
              <a:latin typeface="+mj-lt"/>
            </a:rPr>
            <a:t>La competenza e la diligenza professionale</a:t>
          </a:r>
        </a:p>
      </dsp:txBody>
      <dsp:txXfrm>
        <a:off x="196350" y="1067087"/>
        <a:ext cx="2495278" cy="293016"/>
      </dsp:txXfrm>
    </dsp:sp>
    <dsp:sp modelId="{93A01654-F98E-47B6-834B-F03A530850E4}">
      <dsp:nvSpPr>
        <dsp:cNvPr id="0" name=""/>
        <dsp:cNvSpPr/>
      </dsp:nvSpPr>
      <dsp:spPr>
        <a:xfrm>
          <a:off x="0" y="1732343"/>
          <a:ext cx="3609975" cy="277200"/>
        </a:xfrm>
        <a:prstGeom prst="rect">
          <a:avLst/>
        </a:prstGeom>
        <a:solidFill>
          <a:schemeClr val="lt1">
            <a:alpha val="90000"/>
            <a:hueOff val="0"/>
            <a:satOff val="0"/>
            <a:lumOff val="0"/>
            <a:alphaOff val="0"/>
          </a:schemeClr>
        </a:solidFill>
        <a:ln w="25400" cap="flat" cmpd="sng" algn="ctr">
          <a:solidFill>
            <a:srgbClr val="002060"/>
          </a:solidFill>
          <a:prstDash val="solid"/>
        </a:ln>
        <a:effectLst/>
      </dsp:spPr>
      <dsp:style>
        <a:lnRef idx="2">
          <a:scrgbClr r="0" g="0" b="0"/>
        </a:lnRef>
        <a:fillRef idx="1">
          <a:scrgbClr r="0" g="0" b="0"/>
        </a:fillRef>
        <a:effectRef idx="0">
          <a:scrgbClr r="0" g="0" b="0"/>
        </a:effectRef>
        <a:fontRef idx="minor"/>
      </dsp:style>
    </dsp:sp>
    <dsp:sp modelId="{7497EA45-88AA-4EBF-99B2-38E67918A102}">
      <dsp:nvSpPr>
        <dsp:cNvPr id="0" name=""/>
        <dsp:cNvSpPr/>
      </dsp:nvSpPr>
      <dsp:spPr>
        <a:xfrm>
          <a:off x="152400" y="1524000"/>
          <a:ext cx="2526982" cy="324720"/>
        </a:xfrm>
        <a:prstGeom prst="roundRect">
          <a:avLst/>
        </a:prstGeom>
        <a:solidFill>
          <a:srgbClr val="CCECFF"/>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514" tIns="0" rIns="95514" bIns="0" numCol="1" spcCol="1270" anchor="ctr" anchorCtr="0">
          <a:noAutofit/>
        </a:bodyPr>
        <a:lstStyle/>
        <a:p>
          <a:pPr marL="0" lvl="0" indent="0" algn="l" defTabSz="577850">
            <a:lnSpc>
              <a:spcPct val="90000"/>
            </a:lnSpc>
            <a:spcBef>
              <a:spcPct val="0"/>
            </a:spcBef>
            <a:spcAft>
              <a:spcPct val="35000"/>
            </a:spcAft>
            <a:buNone/>
          </a:pPr>
          <a:r>
            <a:rPr lang="it-IT" sz="1300" kern="1200" dirty="0">
              <a:solidFill>
                <a:schemeClr val="tx1"/>
              </a:solidFill>
              <a:latin typeface="+mj-lt"/>
            </a:rPr>
            <a:t>La riservatezza</a:t>
          </a:r>
        </a:p>
      </dsp:txBody>
      <dsp:txXfrm>
        <a:off x="168252" y="1539852"/>
        <a:ext cx="2495278" cy="293016"/>
      </dsp:txXfrm>
    </dsp:sp>
    <dsp:sp modelId="{69B20C47-B0A1-4B9C-A952-0DE04352F4EE}">
      <dsp:nvSpPr>
        <dsp:cNvPr id="0" name=""/>
        <dsp:cNvSpPr/>
      </dsp:nvSpPr>
      <dsp:spPr>
        <a:xfrm>
          <a:off x="0" y="2231304"/>
          <a:ext cx="3609975" cy="277200"/>
        </a:xfrm>
        <a:prstGeom prst="rect">
          <a:avLst/>
        </a:prstGeom>
        <a:solidFill>
          <a:schemeClr val="lt1">
            <a:alpha val="90000"/>
            <a:hueOff val="0"/>
            <a:satOff val="0"/>
            <a:lumOff val="0"/>
            <a:alphaOff val="0"/>
          </a:schemeClr>
        </a:solidFill>
        <a:ln w="25400" cap="flat" cmpd="sng" algn="ctr">
          <a:solidFill>
            <a:srgbClr val="002060"/>
          </a:solidFill>
          <a:prstDash val="solid"/>
        </a:ln>
        <a:effectLst/>
      </dsp:spPr>
      <dsp:style>
        <a:lnRef idx="2">
          <a:scrgbClr r="0" g="0" b="0"/>
        </a:lnRef>
        <a:fillRef idx="1">
          <a:scrgbClr r="0" g="0" b="0"/>
        </a:fillRef>
        <a:effectRef idx="0">
          <a:scrgbClr r="0" g="0" b="0"/>
        </a:effectRef>
        <a:fontRef idx="minor"/>
      </dsp:style>
    </dsp:sp>
    <dsp:sp modelId="{29E6B0B4-964F-4A1F-BDD0-86075CF793A1}">
      <dsp:nvSpPr>
        <dsp:cNvPr id="0" name=""/>
        <dsp:cNvSpPr/>
      </dsp:nvSpPr>
      <dsp:spPr>
        <a:xfrm>
          <a:off x="180498" y="2049156"/>
          <a:ext cx="2526982" cy="324720"/>
        </a:xfrm>
        <a:prstGeom prst="roundRect">
          <a:avLst/>
        </a:prstGeom>
        <a:solidFill>
          <a:srgbClr val="CCECFF"/>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514" tIns="0" rIns="95514" bIns="0" numCol="1" spcCol="1270" anchor="ctr" anchorCtr="0">
          <a:noAutofit/>
        </a:bodyPr>
        <a:lstStyle/>
        <a:p>
          <a:pPr marL="0" lvl="0" indent="0" algn="l" defTabSz="577850">
            <a:lnSpc>
              <a:spcPct val="90000"/>
            </a:lnSpc>
            <a:spcBef>
              <a:spcPct val="0"/>
            </a:spcBef>
            <a:spcAft>
              <a:spcPct val="35000"/>
            </a:spcAft>
            <a:buNone/>
          </a:pPr>
          <a:r>
            <a:rPr lang="it-IT" sz="1300" kern="1200" dirty="0">
              <a:solidFill>
                <a:schemeClr val="tx1"/>
              </a:solidFill>
              <a:latin typeface="+mj-lt"/>
            </a:rPr>
            <a:t>Il comportamento professionale</a:t>
          </a:r>
        </a:p>
      </dsp:txBody>
      <dsp:txXfrm>
        <a:off x="196350" y="2065008"/>
        <a:ext cx="2495278" cy="293016"/>
      </dsp:txXfrm>
    </dsp:sp>
  </dsp:spTree>
</dsp:drawing>
</file>

<file path=ppt/diagrams/layout1.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bList2#1">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45660" cy="496331"/>
          </a:xfrm>
          <a:prstGeom prst="rect">
            <a:avLst/>
          </a:prstGeom>
        </p:spPr>
        <p:txBody>
          <a:bodyPr vert="horz" lIns="90850" tIns="45424" rIns="90850" bIns="45424" rtlCol="0"/>
          <a:lstStyle>
            <a:lvl1pPr algn="l">
              <a:defRPr sz="1200"/>
            </a:lvl1pPr>
          </a:lstStyle>
          <a:p>
            <a:endParaRPr lang="de-DE" dirty="0">
              <a:latin typeface="Arial" pitchFamily="34" charset="0"/>
              <a:cs typeface="Arial" pitchFamily="34" charset="0"/>
            </a:endParaRPr>
          </a:p>
        </p:txBody>
      </p:sp>
      <p:sp>
        <p:nvSpPr>
          <p:cNvPr id="3" name="Date Placeholder 2"/>
          <p:cNvSpPr>
            <a:spLocks noGrp="1"/>
          </p:cNvSpPr>
          <p:nvPr>
            <p:ph type="dt" sz="quarter" idx="1"/>
          </p:nvPr>
        </p:nvSpPr>
        <p:spPr>
          <a:xfrm>
            <a:off x="3850445" y="2"/>
            <a:ext cx="2945660" cy="496331"/>
          </a:xfrm>
          <a:prstGeom prst="rect">
            <a:avLst/>
          </a:prstGeom>
        </p:spPr>
        <p:txBody>
          <a:bodyPr vert="horz" lIns="90850" tIns="45424" rIns="90850" bIns="45424" rtlCol="0"/>
          <a:lstStyle>
            <a:lvl1pPr algn="r">
              <a:defRPr sz="1200"/>
            </a:lvl1pPr>
          </a:lstStyle>
          <a:p>
            <a:fld id="{35F05CFF-548C-4E04-B325-CF1209D66BDC}" type="datetimeFigureOut">
              <a:rPr lang="de-DE" smtClean="0">
                <a:latin typeface="Arial" pitchFamily="34" charset="0"/>
                <a:cs typeface="Arial" pitchFamily="34" charset="0"/>
              </a:rPr>
              <a:pPr/>
              <a:t>04.11.2024</a:t>
            </a:fld>
            <a:endParaRPr lang="de-DE" dirty="0">
              <a:latin typeface="Arial" pitchFamily="34" charset="0"/>
              <a:cs typeface="Arial" pitchFamily="34" charset="0"/>
            </a:endParaRPr>
          </a:p>
        </p:txBody>
      </p:sp>
      <p:sp>
        <p:nvSpPr>
          <p:cNvPr id="4" name="Footer Placeholder 3"/>
          <p:cNvSpPr>
            <a:spLocks noGrp="1"/>
          </p:cNvSpPr>
          <p:nvPr>
            <p:ph type="ftr" sz="quarter" idx="2"/>
          </p:nvPr>
        </p:nvSpPr>
        <p:spPr>
          <a:xfrm>
            <a:off x="2" y="9428585"/>
            <a:ext cx="2945660" cy="496331"/>
          </a:xfrm>
          <a:prstGeom prst="rect">
            <a:avLst/>
          </a:prstGeom>
        </p:spPr>
        <p:txBody>
          <a:bodyPr vert="horz" lIns="90850" tIns="45424" rIns="90850" bIns="45424" rtlCol="0" anchor="b"/>
          <a:lstStyle>
            <a:lvl1pPr algn="l">
              <a:defRPr sz="1200"/>
            </a:lvl1pPr>
          </a:lstStyle>
          <a:p>
            <a:endParaRPr lang="de-DE" dirty="0">
              <a:latin typeface="Arial" pitchFamily="34" charset="0"/>
              <a:cs typeface="Arial" pitchFamily="34" charset="0"/>
            </a:endParaRPr>
          </a:p>
        </p:txBody>
      </p:sp>
      <p:sp>
        <p:nvSpPr>
          <p:cNvPr id="5" name="Slide Number Placeholder 4"/>
          <p:cNvSpPr>
            <a:spLocks noGrp="1"/>
          </p:cNvSpPr>
          <p:nvPr>
            <p:ph type="sldNum" sz="quarter" idx="3"/>
          </p:nvPr>
        </p:nvSpPr>
        <p:spPr>
          <a:xfrm>
            <a:off x="3850445" y="9428585"/>
            <a:ext cx="2945660" cy="496331"/>
          </a:xfrm>
          <a:prstGeom prst="rect">
            <a:avLst/>
          </a:prstGeom>
        </p:spPr>
        <p:txBody>
          <a:bodyPr vert="horz" lIns="90850" tIns="45424" rIns="90850" bIns="45424" rtlCol="0" anchor="b"/>
          <a:lstStyle>
            <a:lvl1pPr algn="r">
              <a:defRPr sz="1200"/>
            </a:lvl1pPr>
          </a:lstStyle>
          <a:p>
            <a:fld id="{4EE90EF7-3E10-491C-87C2-59674BB3AAF6}" type="slidenum">
              <a:rPr lang="de-DE" smtClean="0">
                <a:latin typeface="Arial" pitchFamily="34" charset="0"/>
                <a:cs typeface="Arial" pitchFamily="34" charset="0"/>
              </a:rPr>
              <a:pPr/>
              <a:t>‹#›</a:t>
            </a:fld>
            <a:endParaRPr lang="de-DE" dirty="0">
              <a:latin typeface="Arial" pitchFamily="34" charset="0"/>
              <a:cs typeface="Arial" pitchFamily="34" charset="0"/>
            </a:endParaRPr>
          </a:p>
        </p:txBody>
      </p:sp>
    </p:spTree>
    <p:extLst>
      <p:ext uri="{BB962C8B-B14F-4D97-AF65-F5344CB8AC3E}">
        <p14:creationId xmlns:p14="http://schemas.microsoft.com/office/powerpoint/2010/main" val="2337599500"/>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45660" cy="496331"/>
          </a:xfrm>
          <a:prstGeom prst="rect">
            <a:avLst/>
          </a:prstGeom>
        </p:spPr>
        <p:txBody>
          <a:bodyPr vert="horz" lIns="90850" tIns="45424" rIns="90850" bIns="45424" rtlCol="0"/>
          <a:lstStyle>
            <a:lvl1pPr algn="l">
              <a:defRPr sz="1200">
                <a:latin typeface="Arial" pitchFamily="34" charset="0"/>
                <a:cs typeface="Arial" pitchFamily="34" charset="0"/>
              </a:defRPr>
            </a:lvl1pPr>
          </a:lstStyle>
          <a:p>
            <a:endParaRPr lang="de-DE" dirty="0"/>
          </a:p>
        </p:txBody>
      </p:sp>
      <p:sp>
        <p:nvSpPr>
          <p:cNvPr id="3" name="Date Placeholder 2"/>
          <p:cNvSpPr>
            <a:spLocks noGrp="1"/>
          </p:cNvSpPr>
          <p:nvPr>
            <p:ph type="dt" idx="1"/>
          </p:nvPr>
        </p:nvSpPr>
        <p:spPr>
          <a:xfrm>
            <a:off x="3850445" y="2"/>
            <a:ext cx="2945660" cy="496331"/>
          </a:xfrm>
          <a:prstGeom prst="rect">
            <a:avLst/>
          </a:prstGeom>
        </p:spPr>
        <p:txBody>
          <a:bodyPr vert="horz" lIns="90850" tIns="45424" rIns="90850" bIns="45424" rtlCol="0"/>
          <a:lstStyle>
            <a:lvl1pPr algn="r">
              <a:defRPr sz="1200">
                <a:latin typeface="Arial" pitchFamily="34" charset="0"/>
                <a:cs typeface="Arial" pitchFamily="34" charset="0"/>
              </a:defRPr>
            </a:lvl1pPr>
          </a:lstStyle>
          <a:p>
            <a:fld id="{5EFB8DA3-BCA9-4B7D-B50D-14F47506B614}" type="datetimeFigureOut">
              <a:rPr lang="de-DE" smtClean="0"/>
              <a:pPr/>
              <a:t>04.11.2024</a:t>
            </a:fld>
            <a:endParaRPr lang="de-DE" dirty="0"/>
          </a:p>
        </p:txBody>
      </p:sp>
      <p:sp>
        <p:nvSpPr>
          <p:cNvPr id="4" name="Slide Image Placeholder 3"/>
          <p:cNvSpPr>
            <a:spLocks noGrp="1" noRot="1" noChangeAspect="1"/>
          </p:cNvSpPr>
          <p:nvPr>
            <p:ph type="sldImg" idx="2"/>
          </p:nvPr>
        </p:nvSpPr>
        <p:spPr>
          <a:xfrm>
            <a:off x="915988" y="742950"/>
            <a:ext cx="4965700" cy="3724275"/>
          </a:xfrm>
          <a:prstGeom prst="rect">
            <a:avLst/>
          </a:prstGeom>
          <a:noFill/>
          <a:ln w="12700">
            <a:solidFill>
              <a:prstClr val="black"/>
            </a:solidFill>
          </a:ln>
        </p:spPr>
        <p:txBody>
          <a:bodyPr vert="horz" lIns="90850" tIns="45424" rIns="90850" bIns="45424" rtlCol="0" anchor="ctr"/>
          <a:lstStyle/>
          <a:p>
            <a:endParaRPr lang="en-GB" dirty="0"/>
          </a:p>
        </p:txBody>
      </p:sp>
      <p:sp>
        <p:nvSpPr>
          <p:cNvPr id="5" name="Notes Placeholder 4"/>
          <p:cNvSpPr>
            <a:spLocks noGrp="1"/>
          </p:cNvSpPr>
          <p:nvPr>
            <p:ph type="body" sz="quarter" idx="3"/>
          </p:nvPr>
        </p:nvSpPr>
        <p:spPr>
          <a:xfrm>
            <a:off x="679768" y="4715155"/>
            <a:ext cx="5438140" cy="4466986"/>
          </a:xfrm>
          <a:prstGeom prst="rect">
            <a:avLst/>
          </a:prstGeom>
        </p:spPr>
        <p:txBody>
          <a:bodyPr vert="horz" lIns="90850" tIns="45424" rIns="90850" bIns="45424" rtlCol="0">
            <a:normAutofit/>
          </a:body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6" name="Footer Placeholder 5"/>
          <p:cNvSpPr>
            <a:spLocks noGrp="1"/>
          </p:cNvSpPr>
          <p:nvPr>
            <p:ph type="ftr" sz="quarter" idx="4"/>
          </p:nvPr>
        </p:nvSpPr>
        <p:spPr>
          <a:xfrm>
            <a:off x="2" y="9428585"/>
            <a:ext cx="2945660" cy="496331"/>
          </a:xfrm>
          <a:prstGeom prst="rect">
            <a:avLst/>
          </a:prstGeom>
        </p:spPr>
        <p:txBody>
          <a:bodyPr vert="horz" lIns="90850" tIns="45424" rIns="90850" bIns="45424" rtlCol="0" anchor="b"/>
          <a:lstStyle>
            <a:lvl1pPr algn="l">
              <a:defRPr sz="1200">
                <a:latin typeface="Arial" pitchFamily="34" charset="0"/>
                <a:cs typeface="Arial" pitchFamily="34" charset="0"/>
              </a:defRPr>
            </a:lvl1pPr>
          </a:lstStyle>
          <a:p>
            <a:pPr marL="0" lvl="2"/>
            <a:r>
              <a:rPr lang="it-IT" sz="1000" b="1" dirty="0" err="1"/>
              <a:t>RCL_Riforma</a:t>
            </a:r>
            <a:r>
              <a:rPr lang="it-IT" sz="1000" b="1" dirty="0"/>
              <a:t> della revisione legale di conti: aspetti normativi di riferiment0</a:t>
            </a:r>
          </a:p>
          <a:p>
            <a:endParaRPr lang="de-DE" dirty="0"/>
          </a:p>
        </p:txBody>
      </p:sp>
      <p:sp>
        <p:nvSpPr>
          <p:cNvPr id="7" name="Slide Number Placeholder 6"/>
          <p:cNvSpPr>
            <a:spLocks noGrp="1"/>
          </p:cNvSpPr>
          <p:nvPr>
            <p:ph type="sldNum" sz="quarter" idx="5"/>
          </p:nvPr>
        </p:nvSpPr>
        <p:spPr>
          <a:xfrm>
            <a:off x="3850445" y="9428585"/>
            <a:ext cx="2945660" cy="496331"/>
          </a:xfrm>
          <a:prstGeom prst="rect">
            <a:avLst/>
          </a:prstGeom>
        </p:spPr>
        <p:txBody>
          <a:bodyPr vert="horz" lIns="90850" tIns="45424" rIns="90850" bIns="45424" rtlCol="0" anchor="b"/>
          <a:lstStyle>
            <a:lvl1pPr algn="r">
              <a:defRPr sz="1200">
                <a:latin typeface="Arial" pitchFamily="34" charset="0"/>
                <a:cs typeface="Arial" pitchFamily="34" charset="0"/>
              </a:defRPr>
            </a:lvl1pPr>
          </a:lstStyle>
          <a:p>
            <a:fld id="{F07B8F03-BC93-4120-96CA-A36DF640BE24}" type="slidenum">
              <a:rPr lang="de-DE" smtClean="0"/>
              <a:pPr/>
              <a:t>‹#›</a:t>
            </a:fld>
            <a:endParaRPr lang="de-DE" dirty="0"/>
          </a:p>
        </p:txBody>
      </p:sp>
    </p:spTree>
    <p:extLst>
      <p:ext uri="{BB962C8B-B14F-4D97-AF65-F5344CB8AC3E}">
        <p14:creationId xmlns:p14="http://schemas.microsoft.com/office/powerpoint/2010/main" val="242598062"/>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Arial" pitchFamily="34" charset="0"/>
        <a:ea typeface="+mn-ea"/>
        <a:cs typeface="Arial" pitchFamily="34" charset="0"/>
      </a:defRPr>
    </a:lvl1pPr>
    <a:lvl2pPr marL="457200" algn="l" defTabSz="914400" rtl="0" eaLnBrk="1" latinLnBrk="0" hangingPunct="1">
      <a:defRPr sz="1200" kern="1200">
        <a:solidFill>
          <a:schemeClr val="tx1"/>
        </a:solidFill>
        <a:latin typeface="Arial" pitchFamily="34" charset="0"/>
        <a:ea typeface="+mn-ea"/>
        <a:cs typeface="Arial" pitchFamily="34" charset="0"/>
      </a:defRPr>
    </a:lvl2pPr>
    <a:lvl3pPr marL="914400" algn="l" defTabSz="914400" rtl="0" eaLnBrk="1" latinLnBrk="0" hangingPunct="1">
      <a:defRPr sz="1200" kern="1200">
        <a:solidFill>
          <a:schemeClr val="tx1"/>
        </a:solidFill>
        <a:latin typeface="Arial" pitchFamily="34" charset="0"/>
        <a:ea typeface="+mn-ea"/>
        <a:cs typeface="Arial" pitchFamily="34" charset="0"/>
      </a:defRPr>
    </a:lvl3pPr>
    <a:lvl4pPr marL="1371600" algn="l" defTabSz="914400" rtl="0" eaLnBrk="1" latinLnBrk="0" hangingPunct="1">
      <a:defRPr sz="1200" kern="1200">
        <a:solidFill>
          <a:schemeClr val="tx1"/>
        </a:solidFill>
        <a:latin typeface="Arial" pitchFamily="34" charset="0"/>
        <a:ea typeface="+mn-ea"/>
        <a:cs typeface="Arial" pitchFamily="34" charset="0"/>
      </a:defRPr>
    </a:lvl4pPr>
    <a:lvl5pPr marL="1828800" algn="l" defTabSz="914400" rtl="0" eaLnBrk="1" latinLnBrk="0" hangingPunct="1">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a:t>
            </a:fld>
            <a:endParaRPr lang="it-IT" dirty="0"/>
          </a:p>
        </p:txBody>
      </p:sp>
      <p:sp>
        <p:nvSpPr>
          <p:cNvPr id="5" name="Header Placeholder 4">
            <a:extLst>
              <a:ext uri="{FF2B5EF4-FFF2-40B4-BE49-F238E27FC236}">
                <a16:creationId xmlns:a16="http://schemas.microsoft.com/office/drawing/2014/main" id="{6AF3E9A3-CA63-4674-BC1D-EAD575B9FDB2}"/>
              </a:ext>
            </a:extLst>
          </p:cNvPr>
          <p:cNvSpPr>
            <a:spLocks noGrp="1"/>
          </p:cNvSpPr>
          <p:nvPr>
            <p:ph type="hdr" sz="quarter"/>
          </p:nvPr>
        </p:nvSpPr>
        <p:spPr/>
        <p:txBody>
          <a:bodyPr/>
          <a:lstStyle/>
          <a:p>
            <a:endParaRPr lang="de-DE" dirty="0"/>
          </a:p>
        </p:txBody>
      </p:sp>
    </p:spTree>
    <p:extLst>
      <p:ext uri="{BB962C8B-B14F-4D97-AF65-F5344CB8AC3E}">
        <p14:creationId xmlns:p14="http://schemas.microsoft.com/office/powerpoint/2010/main" val="6605122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Cover Slide">
    <p:spTree>
      <p:nvGrpSpPr>
        <p:cNvPr id="1" name=""/>
        <p:cNvGrpSpPr/>
        <p:nvPr/>
      </p:nvGrpSpPr>
      <p:grpSpPr>
        <a:xfrm>
          <a:off x="0" y="0"/>
          <a:ext cx="0" cy="0"/>
          <a:chOff x="0" y="0"/>
          <a:chExt cx="0" cy="0"/>
        </a:xfrm>
      </p:grpSpPr>
      <p:grpSp>
        <p:nvGrpSpPr>
          <p:cNvPr id="19" name="Group 18"/>
          <p:cNvGrpSpPr/>
          <p:nvPr userDrawn="1"/>
        </p:nvGrpSpPr>
        <p:grpSpPr bwMode="gray">
          <a:xfrm>
            <a:off x="1752601" y="1"/>
            <a:ext cx="7391400" cy="6176009"/>
            <a:chOff x="19140488" y="13674"/>
            <a:chExt cx="7443798" cy="6145827"/>
          </a:xfrm>
        </p:grpSpPr>
        <p:sp>
          <p:nvSpPr>
            <p:cNvPr id="23"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4"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8"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3"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4"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5"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6"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7"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8"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9"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0"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15"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18"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21"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6" name="Group 32"/>
          <p:cNvGrpSpPr/>
          <p:nvPr userDrawn="1"/>
        </p:nvGrpSpPr>
        <p:grpSpPr>
          <a:xfrm>
            <a:off x="968592" y="6170991"/>
            <a:ext cx="914400" cy="533479"/>
            <a:chOff x="518032" y="978681"/>
            <a:chExt cx="4572000" cy="2667393"/>
          </a:xfrm>
        </p:grpSpPr>
        <p:sp>
          <p:nvSpPr>
            <p:cNvPr id="1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0"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cxnSp>
        <p:nvCxnSpPr>
          <p:cNvPr id="10" name="Shape 9"/>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0"/>
          </p:nvPr>
        </p:nvSpPr>
        <p:spPr/>
        <p:txBody>
          <a:bodyPr/>
          <a:lstStyle/>
          <a:p>
            <a:r>
              <a:rPr lang="it-IT"/>
              <a:t>Ottobre 2016</a:t>
            </a:r>
            <a:endParaRPr lang="en-GB"/>
          </a:p>
        </p:txBody>
      </p:sp>
      <p:sp>
        <p:nvSpPr>
          <p:cNvPr id="8" name="Footer Placeholder 7"/>
          <p:cNvSpPr>
            <a:spLocks noGrp="1"/>
          </p:cNvSpPr>
          <p:nvPr>
            <p:ph type="ftr" sz="quarter" idx="11"/>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2"/>
          </p:nvPr>
        </p:nvSpPr>
        <p:spPr/>
        <p:txBody>
          <a:bodyPr/>
          <a:lstStyle/>
          <a:p>
            <a:fld id="{5078C5B1-CBD6-48CA-8EB6-773E5A759B59}" type="slidenum">
              <a:rPr lang="en-GB" smtClean="0"/>
              <a:pPr/>
              <a:t>‹#›</a:t>
            </a:fld>
            <a:endParaRPr lang="en-GB"/>
          </a:p>
        </p:txBody>
      </p:sp>
      <p:sp>
        <p:nvSpPr>
          <p:cNvPr id="11"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Empty no Footer">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it-IT"/>
              <a:t>Ottobre 2016</a:t>
            </a:r>
            <a:endParaRPr lang="en-GB"/>
          </a:p>
        </p:txBody>
      </p:sp>
      <p:sp>
        <p:nvSpPr>
          <p:cNvPr id="7" name="Footer Placeholder 6"/>
          <p:cNvSpPr>
            <a:spLocks noGrp="1"/>
          </p:cNvSpPr>
          <p:nvPr>
            <p:ph type="ftr" sz="quarter" idx="11"/>
          </p:nvPr>
        </p:nvSpPr>
        <p:spPr/>
        <p:txBody>
          <a:body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p>
            <a:fld id="{3084DCD6-E471-43B1-BB7E-09FAE21C44B2}"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ey poi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lnSpc>
                <a:spcPct val="100000"/>
              </a:lnSpc>
              <a:defRPr baseline="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cxnSp>
        <p:nvCxnSpPr>
          <p:cNvPr id="11" name="Shape 10"/>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Content Placeholder 26"/>
          <p:cNvSpPr>
            <a:spLocks noGrp="1"/>
          </p:cNvSpPr>
          <p:nvPr>
            <p:ph sz="quarter" idx="15"/>
          </p:nvPr>
        </p:nvSpPr>
        <p:spPr>
          <a:xfrm>
            <a:off x="533400" y="1752600"/>
            <a:ext cx="8077200" cy="4419600"/>
          </a:xfrm>
        </p:spPr>
        <p:txBody>
          <a:bodyPr/>
          <a:lstStyle>
            <a:lvl1pPr>
              <a:defRPr sz="3200" baseline="0">
                <a:solidFill>
                  <a:schemeClr val="tx2"/>
                </a:solidFill>
              </a:defRPr>
            </a:lvl1pPr>
            <a:lvl2pPr>
              <a:buClr>
                <a:schemeClr val="tx2"/>
              </a:buClr>
              <a:defRPr sz="3200">
                <a:solidFill>
                  <a:schemeClr val="tx2"/>
                </a:solidFill>
              </a:defRPr>
            </a:lvl2pPr>
            <a:lvl3pPr>
              <a:buClr>
                <a:schemeClr val="tx2"/>
              </a:buClr>
              <a:defRPr sz="3200">
                <a:solidFill>
                  <a:schemeClr val="tx2"/>
                </a:solidFill>
              </a:defRPr>
            </a:lvl3pPr>
            <a:lvl4pPr>
              <a:buClr>
                <a:schemeClr val="tx2"/>
              </a:buClr>
              <a:defRPr sz="3200">
                <a:solidFill>
                  <a:schemeClr val="tx2"/>
                </a:solidFill>
              </a:defRPr>
            </a:lvl4pPr>
            <a:lvl5pPr>
              <a:buClr>
                <a:schemeClr val="tx2"/>
              </a:buClr>
              <a:defRPr sz="3200">
                <a:solidFill>
                  <a:schemeClr val="tx2"/>
                </a:solidFill>
              </a:defRPr>
            </a:lvl5pPr>
            <a:lvl6pPr>
              <a:buClr>
                <a:schemeClr val="tx2"/>
              </a:buClr>
              <a:defRPr sz="3200" baseline="0">
                <a:solidFill>
                  <a:schemeClr val="tx2"/>
                </a:solidFill>
              </a:defRPr>
            </a:lvl6pPr>
            <a:lvl7pPr>
              <a:buClr>
                <a:schemeClr val="tx2"/>
              </a:buClr>
              <a:buAutoNum type="alphaLcPeriod"/>
              <a:defRPr sz="3200" baseline="0">
                <a:solidFill>
                  <a:schemeClr val="tx2"/>
                </a:solidFill>
              </a:defRPr>
            </a:lvl7pPr>
            <a:lvl8pPr>
              <a:buClr>
                <a:schemeClr val="tx2"/>
              </a:buClr>
              <a:buNone/>
              <a:defRPr sz="3200">
                <a:solidFill>
                  <a:schemeClr val="tx2"/>
                </a:solidFill>
              </a:defRPr>
            </a:lvl8pPr>
            <a:lvl9pPr>
              <a:defRPr sz="3200"/>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9C07B803-D2E3-4246-96E9-48C2E0F35F31}"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Key point: Colou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lnSpc>
                <a:spcPct val="100000"/>
              </a:lnSpc>
              <a:defRPr baseline="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 name="Content Placeholder 2"/>
          <p:cNvSpPr>
            <a:spLocks noGrp="1"/>
          </p:cNvSpPr>
          <p:nvPr>
            <p:ph idx="1"/>
          </p:nvPr>
        </p:nvSpPr>
        <p:spPr>
          <a:xfrm>
            <a:off x="533400" y="1752600"/>
            <a:ext cx="8077200" cy="4419600"/>
          </a:xfrm>
        </p:spPr>
        <p:txBody>
          <a:bodyPr>
            <a:noAutofit/>
          </a:bodyPr>
          <a:lstStyle>
            <a:lvl1pPr>
              <a:lnSpc>
                <a:spcPts val="3600"/>
              </a:lnSpc>
              <a:spcBef>
                <a:spcPts val="0"/>
              </a:spcBef>
              <a:spcAft>
                <a:spcPts val="600"/>
              </a:spcAft>
              <a:defRPr sz="3200" baseline="0">
                <a:solidFill>
                  <a:schemeClr val="bg1"/>
                </a:solidFill>
              </a:defRPr>
            </a:lvl1pPr>
            <a:lvl2pPr marL="444500" indent="-263525">
              <a:lnSpc>
                <a:spcPts val="3600"/>
              </a:lnSpc>
              <a:spcBef>
                <a:spcPts val="0"/>
              </a:spcBef>
              <a:spcAft>
                <a:spcPts val="600"/>
              </a:spcAft>
              <a:buClr>
                <a:schemeClr val="bg1"/>
              </a:buClr>
              <a:defRPr sz="3200">
                <a:solidFill>
                  <a:schemeClr val="bg1"/>
                </a:solidFill>
              </a:defRPr>
            </a:lvl2pPr>
            <a:lvl3pPr marL="714375" indent="-266700">
              <a:lnSpc>
                <a:spcPts val="3600"/>
              </a:lnSpc>
              <a:spcBef>
                <a:spcPts val="0"/>
              </a:spcBef>
              <a:spcAft>
                <a:spcPts val="600"/>
              </a:spcAft>
              <a:buClr>
                <a:schemeClr val="bg1"/>
              </a:buClr>
              <a:defRPr sz="3200">
                <a:solidFill>
                  <a:schemeClr val="bg1"/>
                </a:solidFill>
              </a:defRPr>
            </a:lvl3pPr>
            <a:lvl4pPr marL="984250" indent="-266700">
              <a:lnSpc>
                <a:spcPts val="3600"/>
              </a:lnSpc>
              <a:spcBef>
                <a:spcPts val="0"/>
              </a:spcBef>
              <a:spcAft>
                <a:spcPts val="600"/>
              </a:spcAft>
              <a:buClr>
                <a:schemeClr val="bg1"/>
              </a:buClr>
              <a:defRPr sz="3200">
                <a:solidFill>
                  <a:schemeClr val="bg1"/>
                </a:solidFill>
              </a:defRPr>
            </a:lvl4pPr>
            <a:lvl5pPr marL="1341438" indent="-266700">
              <a:lnSpc>
                <a:spcPts val="3600"/>
              </a:lnSpc>
              <a:spcBef>
                <a:spcPts val="0"/>
              </a:spcBef>
              <a:spcAft>
                <a:spcPts val="600"/>
              </a:spcAft>
              <a:buClr>
                <a:schemeClr val="bg1"/>
              </a:buClr>
              <a:defRPr sz="3200">
                <a:solidFill>
                  <a:schemeClr val="bg1"/>
                </a:solidFill>
              </a:defRPr>
            </a:lvl5pPr>
            <a:lvl6pPr marL="1611313" indent="-271463">
              <a:lnSpc>
                <a:spcPts val="3600"/>
              </a:lnSpc>
              <a:spcBef>
                <a:spcPts val="0"/>
              </a:spcBef>
              <a:spcAft>
                <a:spcPts val="60"/>
              </a:spcAft>
              <a:buClr>
                <a:schemeClr val="bg1"/>
              </a:buClr>
              <a:buFont typeface="Arial" pitchFamily="34" charset="0"/>
              <a:buNone/>
              <a:defRPr sz="2800">
                <a:solidFill>
                  <a:schemeClr val="bg1"/>
                </a:solidFill>
              </a:defRPr>
            </a:lvl6pPr>
            <a:lvl7pPr>
              <a:defRPr sz="2800">
                <a:solidFill>
                  <a:schemeClr val="bg1"/>
                </a:solidFill>
              </a:defRPr>
            </a:lvl7pPr>
            <a:lvl8pPr>
              <a:lnSpc>
                <a:spcPts val="3600"/>
              </a:lnSpc>
              <a:defRPr sz="2800">
                <a:solidFill>
                  <a:schemeClr val="bg1"/>
                </a:solidFill>
              </a:defRPr>
            </a:lvl8pPr>
            <a:lvl9pPr>
              <a:defRPr sz="2800">
                <a:solidFill>
                  <a:schemeClr val="bg1"/>
                </a:solidFill>
              </a:defRPr>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1" name="Shape 10"/>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Date Placeholder 7"/>
          <p:cNvSpPr>
            <a:spLocks noGrp="1"/>
          </p:cNvSpPr>
          <p:nvPr>
            <p:ph type="dt" sz="half" idx="10"/>
          </p:nvPr>
        </p:nvSpPr>
        <p:spPr/>
        <p:txBody>
          <a:bodyPr/>
          <a:lstStyle>
            <a:lvl1pPr>
              <a:defRPr>
                <a:solidFill>
                  <a:schemeClr val="lt1"/>
                </a:solidFill>
              </a:defRPr>
            </a:lvl1pPr>
          </a:lstStyle>
          <a:p>
            <a:r>
              <a:rPr lang="it-IT"/>
              <a:t>Ottobre 2016</a:t>
            </a:r>
            <a:endParaRPr lang="en-GB"/>
          </a:p>
        </p:txBody>
      </p:sp>
      <p:sp>
        <p:nvSpPr>
          <p:cNvPr id="9" name="Footer Placeholder 8"/>
          <p:cNvSpPr>
            <a:spLocks noGrp="1"/>
          </p:cNvSpPr>
          <p:nvPr>
            <p:ph type="ftr" sz="quarter" idx="11"/>
          </p:nvPr>
        </p:nvSpPr>
        <p:spPr/>
        <p:txBody>
          <a:bodyPr/>
          <a:lstStyle>
            <a:lvl1pPr>
              <a:defRPr>
                <a:solidFill>
                  <a:schemeClr val="lt1"/>
                </a:solidFill>
              </a:defRPr>
            </a:lvl1pPr>
          </a:lstStyle>
          <a:p>
            <a:r>
              <a:rPr lang="it-IT"/>
              <a:t>Ordine Dottori Commercialisti ed Esperti Contabili di Napoli</a:t>
            </a:r>
            <a:endParaRPr lang="en-GB"/>
          </a:p>
        </p:txBody>
      </p:sp>
      <p:sp>
        <p:nvSpPr>
          <p:cNvPr id="10" name="Slide Number Placeholder 9"/>
          <p:cNvSpPr>
            <a:spLocks noGrp="1"/>
          </p:cNvSpPr>
          <p:nvPr>
            <p:ph type="sldNum" sz="quarter" idx="12"/>
          </p:nvPr>
        </p:nvSpPr>
        <p:spPr/>
        <p:txBody>
          <a:bodyPr/>
          <a:lstStyle>
            <a:lvl1pPr>
              <a:defRPr>
                <a:solidFill>
                  <a:schemeClr val="lt1"/>
                </a:solidFill>
              </a:defRPr>
            </a:lvl1pPr>
          </a:lstStyle>
          <a:p>
            <a:fld id="{2292EF77-9ACC-4479-8BEB-810E7C4113B6}" type="slidenum">
              <a:rPr lang="en-GB" smtClean="0"/>
              <a:pPr/>
              <a:t>‹#›</a:t>
            </a:fld>
            <a:endParaRPr lang="en-GB"/>
          </a:p>
        </p:txBody>
      </p:sp>
      <p:sp>
        <p:nvSpPr>
          <p:cNvPr id="12"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1"/>
            <a:ext cx="8077200" cy="1066799"/>
          </a:xfrm>
        </p:spPr>
        <p:txBody>
          <a:bodyPr anchor="t" anchorCtr="0">
            <a:noAutofit/>
          </a:bodyPr>
          <a:lstStyle>
            <a:lvl1pPr>
              <a:lnSpc>
                <a:spcPct val="90000"/>
              </a:lnSpc>
              <a:defRPr sz="320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58" name="Subtitle 2"/>
          <p:cNvSpPr>
            <a:spLocks noGrp="1"/>
          </p:cNvSpPr>
          <p:nvPr>
            <p:ph type="subTitle" idx="1"/>
          </p:nvPr>
        </p:nvSpPr>
        <p:spPr bwMode="black">
          <a:xfrm>
            <a:off x="533400" y="1905001"/>
            <a:ext cx="8077200" cy="1371599"/>
          </a:xfrm>
        </p:spPr>
        <p:txBody>
          <a:bodyPr>
            <a:noAutofit/>
          </a:bodyPr>
          <a:lstStyle>
            <a:lvl1pPr marL="0" indent="0" algn="l">
              <a:lnSpc>
                <a:spcPct val="90000"/>
              </a:lnSpc>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2" name="Shape 11"/>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p>
            <a:r>
              <a:rPr lang="it-IT"/>
              <a:t>Ottobre 2016</a:t>
            </a:r>
            <a:endParaRPr lang="en-GB"/>
          </a:p>
        </p:txBody>
      </p:sp>
      <p:sp>
        <p:nvSpPr>
          <p:cNvPr id="7" name="Footer Placeholder 6"/>
          <p:cNvSpPr>
            <a:spLocks noGrp="1"/>
          </p:cNvSpPr>
          <p:nvPr>
            <p:ph type="ftr" sz="quarter" idx="11"/>
          </p:nvPr>
        </p:nvSpPr>
        <p:spPr/>
        <p:txBody>
          <a:body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p>
            <a:fld id="{917FF8BF-0F57-4847-8D44-CFFA0FC37775}"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ection Divider: Colour">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0"/>
            <a:ext cx="8077200" cy="1066800"/>
          </a:xfrm>
        </p:spPr>
        <p:txBody>
          <a:bodyPr anchor="t" anchorCtr="0">
            <a:noAutofit/>
          </a:bodyPr>
          <a:lstStyle>
            <a:lvl1pPr>
              <a:lnSpc>
                <a:spcPct val="90000"/>
              </a:lnSpc>
              <a:defRPr sz="3200" baseline="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2" name="Subtitle 2"/>
          <p:cNvSpPr>
            <a:spLocks noGrp="1"/>
          </p:cNvSpPr>
          <p:nvPr>
            <p:ph type="subTitle" idx="1"/>
          </p:nvPr>
        </p:nvSpPr>
        <p:spPr bwMode="black">
          <a:xfrm>
            <a:off x="533400" y="1905000"/>
            <a:ext cx="8077200" cy="1371600"/>
          </a:xfrm>
        </p:spPr>
        <p:txBody>
          <a:bodyPr>
            <a:noAutofit/>
          </a:bodyPr>
          <a:lstStyle>
            <a:lvl1pPr marL="0" indent="0" algn="l">
              <a:lnSpc>
                <a:spcPct val="90000"/>
              </a:lnSpc>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1" name="Shape 10"/>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lvl1pPr>
              <a:defRPr>
                <a:solidFill>
                  <a:schemeClr val="lt1"/>
                </a:solidFill>
              </a:defRPr>
            </a:lvl1pPr>
          </a:lstStyle>
          <a:p>
            <a:r>
              <a:rPr lang="it-IT"/>
              <a:t>Ottobre 2016</a:t>
            </a:r>
            <a:endParaRPr lang="en-GB"/>
          </a:p>
        </p:txBody>
      </p:sp>
      <p:sp>
        <p:nvSpPr>
          <p:cNvPr id="7" name="Footer Placeholder 6"/>
          <p:cNvSpPr>
            <a:spLocks noGrp="1"/>
          </p:cNvSpPr>
          <p:nvPr>
            <p:ph type="ftr" sz="quarter" idx="11"/>
          </p:nvPr>
        </p:nvSpPr>
        <p:spPr/>
        <p:txBody>
          <a:bodyPr/>
          <a:lstStyle>
            <a:lvl1pPr>
              <a:defRPr>
                <a:solidFill>
                  <a:schemeClr val="lt1"/>
                </a:solidFill>
              </a:defRPr>
            </a:lvl1p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lvl1pPr>
              <a:defRPr>
                <a:solidFill>
                  <a:schemeClr val="lt1"/>
                </a:solidFill>
              </a:defRPr>
            </a:lvl1pPr>
          </a:lstStyle>
          <a:p>
            <a:fld id="{064A89A2-FA0C-49A9-9E57-329859F56BD6}"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ection Divider: Content">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0"/>
            <a:ext cx="8077200" cy="1066800"/>
          </a:xfrm>
        </p:spPr>
        <p:txBody>
          <a:bodyPr anchor="t" anchorCtr="0">
            <a:noAutofit/>
          </a:bodyPr>
          <a:lstStyle>
            <a:lvl1pPr>
              <a:lnSpc>
                <a:spcPct val="90000"/>
              </a:lnSpc>
              <a:defRPr sz="320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0" name="Content Placeholder 19"/>
          <p:cNvSpPr>
            <a:spLocks noGrp="1"/>
          </p:cNvSpPr>
          <p:nvPr>
            <p:ph sz="quarter" idx="13"/>
          </p:nvPr>
        </p:nvSpPr>
        <p:spPr>
          <a:xfrm>
            <a:off x="533401" y="2819400"/>
            <a:ext cx="3962399" cy="3352800"/>
          </a:xfrm>
        </p:spPr>
        <p:txBody>
          <a:bodyPr/>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3" name="Subtitle 2"/>
          <p:cNvSpPr>
            <a:spLocks noGrp="1"/>
          </p:cNvSpPr>
          <p:nvPr>
            <p:ph type="subTitle" idx="1"/>
          </p:nvPr>
        </p:nvSpPr>
        <p:spPr bwMode="black">
          <a:xfrm>
            <a:off x="533400" y="1905001"/>
            <a:ext cx="8077200" cy="762000"/>
          </a:xfrm>
        </p:spPr>
        <p:txBody>
          <a:bodyPr>
            <a:noAutofit/>
          </a:bodyPr>
          <a:lstStyle>
            <a:lvl1pPr marL="0" indent="0" algn="l">
              <a:lnSpc>
                <a:spcPct val="90000"/>
              </a:lnSpc>
              <a:buNone/>
              <a:defRPr sz="320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2" name="Shape 11"/>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4"/>
          </p:nvPr>
        </p:nvSpPr>
        <p:spPr/>
        <p:txBody>
          <a:bodyPr/>
          <a:lstStyle>
            <a:lvl1pPr>
              <a:defRPr>
                <a:solidFill>
                  <a:schemeClr val="lt1"/>
                </a:solidFill>
              </a:defRPr>
            </a:lvl1pPr>
          </a:lstStyle>
          <a:p>
            <a:r>
              <a:rPr lang="it-IT"/>
              <a:t>Ottobre 2016</a:t>
            </a:r>
            <a:endParaRPr lang="en-GB"/>
          </a:p>
        </p:txBody>
      </p:sp>
      <p:sp>
        <p:nvSpPr>
          <p:cNvPr id="7" name="Footer Placeholder 6"/>
          <p:cNvSpPr>
            <a:spLocks noGrp="1"/>
          </p:cNvSpPr>
          <p:nvPr>
            <p:ph type="ftr" sz="quarter" idx="15"/>
          </p:nvPr>
        </p:nvSpPr>
        <p:spPr/>
        <p:txBody>
          <a:bodyPr/>
          <a:lstStyle>
            <a:lvl1pPr>
              <a:defRPr>
                <a:solidFill>
                  <a:schemeClr val="lt1"/>
                </a:solidFill>
              </a:defRPr>
            </a:lvl1pPr>
          </a:lstStyle>
          <a:p>
            <a:r>
              <a:rPr lang="it-IT"/>
              <a:t>Ordine Dottori Commercialisti ed Esperti Contabili di Napoli</a:t>
            </a:r>
            <a:endParaRPr lang="en-GB"/>
          </a:p>
        </p:txBody>
      </p:sp>
      <p:sp>
        <p:nvSpPr>
          <p:cNvPr id="8" name="Slide Number Placeholder 7"/>
          <p:cNvSpPr>
            <a:spLocks noGrp="1"/>
          </p:cNvSpPr>
          <p:nvPr>
            <p:ph type="sldNum" sz="quarter" idx="16"/>
          </p:nvPr>
        </p:nvSpPr>
        <p:spPr/>
        <p:txBody>
          <a:bodyPr/>
          <a:lstStyle>
            <a:lvl1pPr>
              <a:defRPr>
                <a:solidFill>
                  <a:schemeClr val="lt1"/>
                </a:solidFill>
              </a:defRPr>
            </a:lvl1pPr>
          </a:lstStyle>
          <a:p>
            <a:fld id="{E8E28DE0-0402-4DDA-ABA8-533801CD31EC}"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ver Slide: Fixed Logo">
    <p:spTree>
      <p:nvGrpSpPr>
        <p:cNvPr id="1" name=""/>
        <p:cNvGrpSpPr/>
        <p:nvPr/>
      </p:nvGrpSpPr>
      <p:grpSpPr>
        <a:xfrm>
          <a:off x="0" y="0"/>
          <a:ext cx="0" cy="0"/>
          <a:chOff x="0" y="0"/>
          <a:chExt cx="0" cy="0"/>
        </a:xfrm>
      </p:grpSpPr>
      <p:cxnSp>
        <p:nvCxnSpPr>
          <p:cNvPr id="141" name="Shape 140"/>
          <p:cNvCxnSpPr/>
          <p:nvPr/>
        </p:nvCxnSpPr>
        <p:spPr>
          <a:xfrm rot="5400000" flipH="1" flipV="1">
            <a:off x="5096257" y="-2734056"/>
            <a:ext cx="152399" cy="6839712"/>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42" name="Title 1"/>
          <p:cNvSpPr>
            <a:spLocks noGrp="1"/>
          </p:cNvSpPr>
          <p:nvPr>
            <p:ph type="ctrTitle" hasCustomPrompt="1"/>
          </p:nvPr>
        </p:nvSpPr>
        <p:spPr bwMode="black">
          <a:xfrm>
            <a:off x="1895475" y="838200"/>
            <a:ext cx="5343525" cy="914400"/>
          </a:xfrm>
        </p:spPr>
        <p:txBody>
          <a:bodyPr anchor="t" anchorCtr="0">
            <a:noAutofit/>
          </a:bodyPr>
          <a:lstStyle>
            <a:lvl1pPr>
              <a:lnSpc>
                <a:spcPct val="90000"/>
              </a:lnSpc>
              <a:defRPr sz="3200" b="1" i="1" baseline="0">
                <a:solidFill>
                  <a:schemeClr val="tx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143" name="Subtitle 2"/>
          <p:cNvSpPr>
            <a:spLocks noGrp="1"/>
          </p:cNvSpPr>
          <p:nvPr>
            <p:ph type="subTitle" idx="1" hasCustomPrompt="1"/>
          </p:nvPr>
        </p:nvSpPr>
        <p:spPr bwMode="black">
          <a:xfrm>
            <a:off x="1895475" y="1828799"/>
            <a:ext cx="5343525" cy="914401"/>
          </a:xfrm>
        </p:spPr>
        <p:txBody>
          <a:bodyPr>
            <a:noAutofit/>
          </a:bodyPr>
          <a:lstStyle>
            <a:lvl1pPr marL="0" indent="0" algn="l">
              <a:lnSpc>
                <a:spcPct val="90000"/>
              </a:lnSpc>
              <a:spcAft>
                <a:spcPts val="0"/>
              </a:spcAft>
              <a:buNone/>
              <a:defRPr sz="3200" baseline="0">
                <a:solidFill>
                  <a:schemeClr val="tx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144" name="Text Placeholder 31"/>
          <p:cNvSpPr>
            <a:spLocks noGrp="1"/>
          </p:cNvSpPr>
          <p:nvPr>
            <p:ph type="body" sz="quarter" idx="10" hasCustomPrompt="1"/>
          </p:nvPr>
        </p:nvSpPr>
        <p:spPr bwMode="black">
          <a:xfrm>
            <a:off x="1895475" y="374904"/>
            <a:ext cx="4105656" cy="146304"/>
          </a:xfrm>
        </p:spPr>
        <p:txBody>
          <a:bodyPr/>
          <a:lstStyle>
            <a:lvl1pPr>
              <a:defRPr sz="1100">
                <a:solidFill>
                  <a:schemeClr val="tx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02" name="Group 101"/>
          <p:cNvGrpSpPr>
            <a:grpSpLocks noChangeAspect="1"/>
          </p:cNvGrpSpPr>
          <p:nvPr userDrawn="1"/>
        </p:nvGrpSpPr>
        <p:grpSpPr>
          <a:xfrm>
            <a:off x="968592" y="5768681"/>
            <a:ext cx="1232283" cy="935789"/>
            <a:chOff x="518032" y="-1032869"/>
            <a:chExt cx="6161413" cy="4678943"/>
          </a:xfrm>
        </p:grpSpPr>
        <p:grpSp>
          <p:nvGrpSpPr>
            <p:cNvPr id="103" name="Group 73"/>
            <p:cNvGrpSpPr>
              <a:grpSpLocks noChangeAspect="1"/>
            </p:cNvGrpSpPr>
            <p:nvPr/>
          </p:nvGrpSpPr>
          <p:grpSpPr>
            <a:xfrm>
              <a:off x="4438637" y="-1032863"/>
              <a:ext cx="2240792" cy="2011550"/>
              <a:chOff x="1905000" y="5715000"/>
              <a:chExt cx="445770" cy="381000"/>
            </a:xfrm>
          </p:grpSpPr>
          <p:sp>
            <p:nvSpPr>
              <p:cNvPr id="107" name="Rectangle 25"/>
              <p:cNvSpPr>
                <a:spLocks noChangeArrowheads="1"/>
              </p:cNvSpPr>
              <p:nvPr userDrawn="1"/>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8" name="Rectangle 26"/>
              <p:cNvSpPr>
                <a:spLocks noChangeArrowheads="1"/>
              </p:cNvSpPr>
              <p:nvPr userDrawn="1"/>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9" name="Rectangle 27"/>
              <p:cNvSpPr>
                <a:spLocks noChangeArrowheads="1"/>
              </p:cNvSpPr>
              <p:nvPr userDrawn="1"/>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0" name="Rectangle 28"/>
              <p:cNvSpPr>
                <a:spLocks noChangeArrowheads="1"/>
              </p:cNvSpPr>
              <p:nvPr userDrawn="1"/>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1" name="Rectangle 29"/>
              <p:cNvSpPr>
                <a:spLocks noChangeArrowheads="1"/>
              </p:cNvSpPr>
              <p:nvPr userDrawn="1"/>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2" name="Rectangle 30"/>
              <p:cNvSpPr>
                <a:spLocks noChangeArrowheads="1"/>
              </p:cNvSpPr>
              <p:nvPr userDrawn="1"/>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3" name="Rectangle 31"/>
              <p:cNvSpPr>
                <a:spLocks noChangeArrowheads="1"/>
              </p:cNvSpPr>
              <p:nvPr userDrawn="1"/>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4" name="Rectangle 32"/>
              <p:cNvSpPr>
                <a:spLocks noChangeArrowheads="1"/>
              </p:cNvSpPr>
              <p:nvPr userDrawn="1"/>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5" name="Freeform 33"/>
              <p:cNvSpPr>
                <a:spLocks/>
              </p:cNvSpPr>
              <p:nvPr userDrawn="1"/>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6" name="Rectangle 34"/>
              <p:cNvSpPr>
                <a:spLocks noChangeArrowheads="1"/>
              </p:cNvSpPr>
              <p:nvPr userDrawn="1"/>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7" name="Rectangle 35"/>
              <p:cNvSpPr>
                <a:spLocks noChangeArrowheads="1"/>
              </p:cNvSpPr>
              <p:nvPr userDrawn="1"/>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8" name="Rectangle 36"/>
              <p:cNvSpPr>
                <a:spLocks noChangeArrowheads="1"/>
              </p:cNvSpPr>
              <p:nvPr userDrawn="1"/>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9" name="Rectangle 25"/>
              <p:cNvSpPr>
                <a:spLocks noChangeArrowheads="1"/>
              </p:cNvSpPr>
              <p:nvPr/>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0" name="Rectangle 26"/>
              <p:cNvSpPr>
                <a:spLocks noChangeArrowheads="1"/>
              </p:cNvSpPr>
              <p:nvPr/>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1" name="Rectangle 27"/>
              <p:cNvSpPr>
                <a:spLocks noChangeArrowheads="1"/>
              </p:cNvSpPr>
              <p:nvPr/>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2" name="Rectangle 28"/>
              <p:cNvSpPr>
                <a:spLocks noChangeArrowheads="1"/>
              </p:cNvSpPr>
              <p:nvPr/>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3" name="Rectangle 29"/>
              <p:cNvSpPr>
                <a:spLocks noChangeArrowheads="1"/>
              </p:cNvSpPr>
              <p:nvPr/>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4" name="Rectangle 30"/>
              <p:cNvSpPr>
                <a:spLocks noChangeArrowheads="1"/>
              </p:cNvSpPr>
              <p:nvPr/>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5" name="Rectangle 31"/>
              <p:cNvSpPr>
                <a:spLocks noChangeArrowheads="1"/>
              </p:cNvSpPr>
              <p:nvPr/>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6" name="Rectangle 32"/>
              <p:cNvSpPr>
                <a:spLocks noChangeArrowheads="1"/>
              </p:cNvSpPr>
              <p:nvPr/>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7" name="Freeform 33"/>
              <p:cNvSpPr>
                <a:spLocks/>
              </p:cNvSpPr>
              <p:nvPr/>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8" name="Rectangle 34"/>
              <p:cNvSpPr>
                <a:spLocks noChangeArrowheads="1"/>
              </p:cNvSpPr>
              <p:nvPr/>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9" name="Rectangle 35"/>
              <p:cNvSpPr>
                <a:spLocks noChangeArrowheads="1"/>
              </p:cNvSpPr>
              <p:nvPr/>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30" name="Rectangle 36"/>
              <p:cNvSpPr>
                <a:spLocks noChangeArrowheads="1"/>
              </p:cNvSpPr>
              <p:nvPr/>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grpSp>
        <p:grpSp>
          <p:nvGrpSpPr>
            <p:cNvPr id="104" name="Group 32"/>
            <p:cNvGrpSpPr/>
            <p:nvPr/>
          </p:nvGrpSpPr>
          <p:grpSpPr>
            <a:xfrm>
              <a:off x="518032" y="978681"/>
              <a:ext cx="4572000" cy="2667393"/>
              <a:chOff x="518032" y="978681"/>
              <a:chExt cx="4572000" cy="2667393"/>
            </a:xfrm>
          </p:grpSpPr>
          <p:sp>
            <p:nvSpPr>
              <p:cNvPr id="105"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6"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ver Slide: Client Logo">
    <p:spTree>
      <p:nvGrpSpPr>
        <p:cNvPr id="1" name=""/>
        <p:cNvGrpSpPr/>
        <p:nvPr/>
      </p:nvGrpSpPr>
      <p:grpSpPr>
        <a:xfrm>
          <a:off x="0" y="0"/>
          <a:ext cx="0" cy="0"/>
          <a:chOff x="0" y="0"/>
          <a:chExt cx="0" cy="0"/>
        </a:xfrm>
      </p:grpSpPr>
      <p:grpSp>
        <p:nvGrpSpPr>
          <p:cNvPr id="32" name="Group 31"/>
          <p:cNvGrpSpPr/>
          <p:nvPr userDrawn="1"/>
        </p:nvGrpSpPr>
        <p:grpSpPr bwMode="gray">
          <a:xfrm>
            <a:off x="1752601" y="1"/>
            <a:ext cx="7391400" cy="6176009"/>
            <a:chOff x="19140488" y="13674"/>
            <a:chExt cx="7443798" cy="6145827"/>
          </a:xfrm>
        </p:grpSpPr>
        <p:sp>
          <p:nvSpPr>
            <p:cNvPr id="35"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6"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7"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2"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3"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4"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8"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9"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50"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51"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52"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31" name="Picture Placeholder 76"/>
          <p:cNvSpPr>
            <a:spLocks noGrp="1"/>
          </p:cNvSpPr>
          <p:nvPr>
            <p:ph type="pic" sz="quarter" idx="13"/>
          </p:nvPr>
        </p:nvSpPr>
        <p:spPr>
          <a:xfrm>
            <a:off x="609601" y="3048000"/>
            <a:ext cx="914400" cy="762000"/>
          </a:xfrm>
        </p:spPr>
        <p:txBody>
          <a:bodyPr/>
          <a:lstStyle>
            <a:lvl1pPr>
              <a:defRPr sz="1400"/>
            </a:lvl1pPr>
          </a:lstStyle>
          <a:p>
            <a:r>
              <a:rPr lang="en-US" noProof="0" dirty="0"/>
              <a:t>Click icon to add picture</a:t>
            </a:r>
            <a:endParaRPr lang="en-GB" noProof="0" dirty="0"/>
          </a:p>
        </p:txBody>
      </p:sp>
      <p:grpSp>
        <p:nvGrpSpPr>
          <p:cNvPr id="3" name="Group 31"/>
          <p:cNvGrpSpPr/>
          <p:nvPr/>
        </p:nvGrpSpPr>
        <p:grpSpPr>
          <a:xfrm>
            <a:off x="489086" y="2901697"/>
            <a:ext cx="1209752" cy="151219"/>
            <a:chOff x="489087" y="2521685"/>
            <a:chExt cx="1209752" cy="151219"/>
          </a:xfrm>
        </p:grpSpPr>
        <p:cxnSp>
          <p:nvCxnSpPr>
            <p:cNvPr id="33" name="Straight Connector 32"/>
            <p:cNvCxnSpPr/>
            <p:nvPr userDrawn="1"/>
          </p:nvCxnSpPr>
          <p:spPr>
            <a:xfrm rot="10800000">
              <a:off x="489087" y="2521686"/>
              <a:ext cx="1209752"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a:xfrm rot="5400000">
              <a:off x="413478" y="2597295"/>
              <a:ext cx="151219"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45"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46"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47"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96" name="Group 32"/>
          <p:cNvGrpSpPr/>
          <p:nvPr/>
        </p:nvGrpSpPr>
        <p:grpSpPr>
          <a:xfrm>
            <a:off x="968592" y="6170991"/>
            <a:ext cx="914400" cy="533479"/>
            <a:chOff x="518032" y="978681"/>
            <a:chExt cx="4572000" cy="2667393"/>
          </a:xfrm>
        </p:grpSpPr>
        <p:sp>
          <p:nvSpPr>
            <p:cNvPr id="9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98"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1" name="Content Placeholder 26"/>
          <p:cNvSpPr>
            <a:spLocks noGrp="1"/>
          </p:cNvSpPr>
          <p:nvPr>
            <p:ph sz="quarter" idx="15"/>
          </p:nvPr>
        </p:nvSpPr>
        <p:spPr>
          <a:xfrm>
            <a:off x="533400" y="1752600"/>
            <a:ext cx="8077200" cy="4419600"/>
          </a:xfrm>
        </p:spPr>
        <p:txBody>
          <a:bodyPr/>
          <a:lstStyle>
            <a:lvl1pPr>
              <a:defRPr baseline="0"/>
            </a:lvl1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5" name="Shape 14"/>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dirty="0"/>
          </a:p>
        </p:txBody>
      </p:sp>
      <p:sp>
        <p:nvSpPr>
          <p:cNvPr id="8" name="Footer Placeholder 7"/>
          <p:cNvSpPr>
            <a:spLocks noGrp="1"/>
          </p:cNvSpPr>
          <p:nvPr>
            <p:ph type="ftr" sz="quarter" idx="17"/>
          </p:nvPr>
        </p:nvSpPr>
        <p:spPr/>
        <p:txBody>
          <a:bodyPr/>
          <a:lstStyle>
            <a:lvl1pPr>
              <a:defRPr/>
            </a:lvl1pPr>
          </a:lstStyle>
          <a:p>
            <a:r>
              <a:rPr lang="it-IT"/>
              <a:t>Ordine Dottori Commercialisti ed Esperti Contabili di Napoli</a:t>
            </a:r>
            <a:endParaRPr lang="en-GB" dirty="0"/>
          </a:p>
        </p:txBody>
      </p:sp>
      <p:sp>
        <p:nvSpPr>
          <p:cNvPr id="9" name="Slide Number Placeholder 8"/>
          <p:cNvSpPr>
            <a:spLocks noGrp="1"/>
          </p:cNvSpPr>
          <p:nvPr>
            <p:ph type="sldNum" sz="quarter" idx="18"/>
          </p:nvPr>
        </p:nvSpPr>
        <p:spPr/>
        <p:txBody>
          <a:bodyPr/>
          <a:lstStyle/>
          <a:p>
            <a:fld id="{163CCB9D-839C-48E9-B37E-97CA8F67B0BC}"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ver Slide: Picture">
    <p:spTree>
      <p:nvGrpSpPr>
        <p:cNvPr id="1" name=""/>
        <p:cNvGrpSpPr/>
        <p:nvPr/>
      </p:nvGrpSpPr>
      <p:grpSpPr>
        <a:xfrm>
          <a:off x="0" y="0"/>
          <a:ext cx="0" cy="0"/>
          <a:chOff x="0" y="0"/>
          <a:chExt cx="0" cy="0"/>
        </a:xfrm>
      </p:grpSpPr>
      <p:grpSp>
        <p:nvGrpSpPr>
          <p:cNvPr id="27" name="Group 26"/>
          <p:cNvGrpSpPr/>
          <p:nvPr userDrawn="1"/>
        </p:nvGrpSpPr>
        <p:grpSpPr bwMode="gray">
          <a:xfrm>
            <a:off x="1752601" y="1"/>
            <a:ext cx="7391400" cy="6176009"/>
            <a:chOff x="19140488" y="13674"/>
            <a:chExt cx="7443798" cy="6145827"/>
          </a:xfrm>
        </p:grpSpPr>
        <p:sp>
          <p:nvSpPr>
            <p:cNvPr id="28"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9"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0"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1"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2"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3"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0"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1"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2"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3"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4"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54"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55"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56"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sp>
        <p:nvSpPr>
          <p:cNvPr id="17" name="Picture Placeholder 76"/>
          <p:cNvSpPr>
            <a:spLocks noGrp="1"/>
          </p:cNvSpPr>
          <p:nvPr>
            <p:ph type="pic" sz="quarter" idx="13"/>
          </p:nvPr>
        </p:nvSpPr>
        <p:spPr>
          <a:xfrm>
            <a:off x="1752600" y="2899977"/>
            <a:ext cx="6324600" cy="3272223"/>
          </a:xfrm>
        </p:spPr>
        <p:txBody>
          <a:bodyPr/>
          <a:lstStyle>
            <a:lvl1pPr>
              <a:defRPr sz="1400"/>
            </a:lvl1pPr>
          </a:lstStyle>
          <a:p>
            <a:r>
              <a:rPr lang="en-US" noProof="0" dirty="0"/>
              <a:t>Click icon to add picture</a:t>
            </a:r>
            <a:endParaRPr lang="en-GB" noProof="0" dirty="0"/>
          </a:p>
        </p:txBody>
      </p:sp>
      <p:grpSp>
        <p:nvGrpSpPr>
          <p:cNvPr id="18" name="Group 32"/>
          <p:cNvGrpSpPr/>
          <p:nvPr userDrawn="1"/>
        </p:nvGrpSpPr>
        <p:grpSpPr>
          <a:xfrm>
            <a:off x="968592" y="6170991"/>
            <a:ext cx="914400" cy="533479"/>
            <a:chOff x="518032" y="978681"/>
            <a:chExt cx="4572000" cy="2667393"/>
          </a:xfrm>
        </p:grpSpPr>
        <p:sp>
          <p:nvSpPr>
            <p:cNvPr id="19"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1"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ver Slide: Colour">
    <p:spTree>
      <p:nvGrpSpPr>
        <p:cNvPr id="1" name=""/>
        <p:cNvGrpSpPr/>
        <p:nvPr/>
      </p:nvGrpSpPr>
      <p:grpSpPr>
        <a:xfrm>
          <a:off x="0" y="0"/>
          <a:ext cx="0" cy="0"/>
          <a:chOff x="0" y="0"/>
          <a:chExt cx="0" cy="0"/>
        </a:xfrm>
      </p:grpSpPr>
      <p:sp>
        <p:nvSpPr>
          <p:cNvPr id="82" name="Rectangle 649"/>
          <p:cNvSpPr>
            <a:spLocks noChangeArrowheads="1"/>
          </p:cNvSpPr>
          <p:nvPr/>
        </p:nvSpPr>
        <p:spPr bwMode="gray">
          <a:xfrm>
            <a:off x="7391400" y="685801"/>
            <a:ext cx="1752600" cy="5486399"/>
          </a:xfrm>
          <a:prstGeom prst="rect">
            <a:avLst/>
          </a:prstGeom>
          <a:solidFill>
            <a:schemeClr val="tx2">
              <a:lumMod val="40000"/>
              <a:lumOff val="60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81" name="Rectangle 648"/>
          <p:cNvSpPr>
            <a:spLocks noChangeArrowheads="1"/>
          </p:cNvSpPr>
          <p:nvPr/>
        </p:nvSpPr>
        <p:spPr bwMode="gray">
          <a:xfrm>
            <a:off x="1752600" y="0"/>
            <a:ext cx="5638800" cy="685800"/>
          </a:xfrm>
          <a:prstGeom prst="rect">
            <a:avLst/>
          </a:prstGeom>
          <a:solidFill>
            <a:schemeClr val="tx2">
              <a:lumMod val="60000"/>
              <a:lumOff val="40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83" name="Rectangle 650"/>
          <p:cNvSpPr>
            <a:spLocks noChangeArrowheads="1"/>
          </p:cNvSpPr>
          <p:nvPr/>
        </p:nvSpPr>
        <p:spPr bwMode="gray">
          <a:xfrm>
            <a:off x="1752600" y="685800"/>
            <a:ext cx="5638800" cy="5486400"/>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50"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51"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52"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1" name="Group 32"/>
          <p:cNvGrpSpPr/>
          <p:nvPr userDrawn="1"/>
        </p:nvGrpSpPr>
        <p:grpSpPr>
          <a:xfrm>
            <a:off x="968592" y="6170991"/>
            <a:ext cx="914400" cy="533479"/>
            <a:chOff x="518032" y="978681"/>
            <a:chExt cx="4572000" cy="2667393"/>
          </a:xfrm>
        </p:grpSpPr>
        <p:sp>
          <p:nvSpPr>
            <p:cNvPr id="12" name="Rectangle 37"/>
            <p:cNvSpPr>
              <a:spLocks noChangeArrowheads="1"/>
            </p:cNvSpPr>
            <p:nvPr userDrawn="1"/>
          </p:nvSpPr>
          <p:spPr bwMode="black">
            <a:xfrm>
              <a:off x="3295650" y="978681"/>
              <a:ext cx="1143000" cy="263229"/>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3"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defRPr sz="320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11" name="Text Placeholder 10"/>
          <p:cNvSpPr>
            <a:spLocks noGrp="1"/>
          </p:cNvSpPr>
          <p:nvPr>
            <p:ph type="body" sz="quarter" idx="10" hasCustomPrompt="1"/>
          </p:nvPr>
        </p:nvSpPr>
        <p:spPr>
          <a:xfrm>
            <a:off x="533400" y="5867400"/>
            <a:ext cx="4800600" cy="762000"/>
          </a:xfrm>
        </p:spPr>
        <p:txBody>
          <a:bodyPr anchor="b"/>
          <a:lstStyle>
            <a:lvl1pPr>
              <a:defRPr sz="900">
                <a:latin typeface="Arial" pitchFamily="34" charset="0"/>
                <a:cs typeface="Arial" pitchFamily="34" charset="0"/>
              </a:defRPr>
            </a:lvl1pPr>
          </a:lstStyle>
          <a:p>
            <a:pPr lvl="0"/>
            <a:r>
              <a:rPr lang="de-DE" noProof="0" dirty="0"/>
              <a:t>Add legal </a:t>
            </a:r>
            <a:r>
              <a:rPr lang="de-DE" noProof="0" dirty="0" err="1"/>
              <a:t>and</a:t>
            </a:r>
            <a:r>
              <a:rPr lang="de-DE" noProof="0" dirty="0"/>
              <a:t> </a:t>
            </a:r>
            <a:r>
              <a:rPr lang="de-DE" noProof="0" dirty="0" err="1"/>
              <a:t>copyright</a:t>
            </a:r>
            <a:r>
              <a:rPr lang="de-DE" noProof="0" dirty="0"/>
              <a:t> </a:t>
            </a:r>
            <a:r>
              <a:rPr lang="de-DE" noProof="0" dirty="0" err="1"/>
              <a:t>disclaimers</a:t>
            </a:r>
            <a:r>
              <a:rPr lang="de-DE" noProof="0" dirty="0"/>
              <a:t> </a:t>
            </a:r>
            <a:r>
              <a:rPr lang="de-DE" noProof="0" dirty="0" err="1"/>
              <a:t>here</a:t>
            </a:r>
            <a:r>
              <a:rPr lang="de-DE" noProof="0" dirty="0"/>
              <a:t>.</a:t>
            </a:r>
          </a:p>
        </p:txBody>
      </p:sp>
      <p:cxnSp>
        <p:nvCxnSpPr>
          <p:cNvPr id="7" name="Shape 6"/>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8_Content: One">
    <p:spTree>
      <p:nvGrpSpPr>
        <p:cNvPr id="1" name=""/>
        <p:cNvGrpSpPr/>
        <p:nvPr/>
      </p:nvGrpSpPr>
      <p:grpSpPr>
        <a:xfrm>
          <a:off x="0" y="0"/>
          <a:ext cx="0" cy="0"/>
          <a:chOff x="0" y="0"/>
          <a:chExt cx="0" cy="0"/>
        </a:xfrm>
      </p:grpSpPr>
      <p:sp>
        <p:nvSpPr>
          <p:cNvPr id="2" name="Title 1"/>
          <p:cNvSpPr>
            <a:spLocks noGrp="1"/>
          </p:cNvSpPr>
          <p:nvPr>
            <p:ph type="title"/>
          </p:nvPr>
        </p:nvSpPr>
        <p:spPr>
          <a:xfrm>
            <a:off x="533400" y="603773"/>
            <a:ext cx="8077200" cy="809102"/>
          </a:xfrm>
        </p:spPr>
        <p:txBody>
          <a:bodyPr/>
          <a:lstStyle>
            <a:lvl1pPr>
              <a:defRPr/>
            </a:lvl1pPr>
          </a:lstStyle>
          <a:p>
            <a:r>
              <a:rPr lang="en-GB" noProof="0" dirty="0"/>
              <a:t>Click to edit Master title style</a:t>
            </a:r>
          </a:p>
        </p:txBody>
      </p:sp>
      <p:cxnSp>
        <p:nvCxnSpPr>
          <p:cNvPr id="15" name="Shape 14"/>
          <p:cNvCxnSpPr/>
          <p:nvPr userDrawn="1"/>
        </p:nvCxnSpPr>
        <p:spPr>
          <a:xfrm rot="5400000" flipH="1" flipV="1">
            <a:off x="4422648" y="-3516455"/>
            <a:ext cx="146304"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9974249"/>
      </p:ext>
    </p:extLst>
  </p:cSld>
  <p:clrMapOvr>
    <a:masterClrMapping/>
  </p:clrMapOvr>
  <p:extLst>
    <p:ext uri="{DCECCB84-F9BA-43D5-87BE-67443E8EF086}">
      <p15:sldGuideLst xmlns:p15="http://schemas.microsoft.com/office/powerpoint/2012/main">
        <p15:guide id="1" orient="horz" pos="333">
          <p15:clr>
            <a:srgbClr val="FBAE40"/>
          </p15:clr>
        </p15:guide>
        <p15:guide id="2" orient="horz" pos="423">
          <p15:clr>
            <a:srgbClr val="FBAE40"/>
          </p15:clr>
        </p15:guide>
        <p15:guide id="3" orient="horz" pos="890">
          <p15:clr>
            <a:srgbClr val="FBAE40"/>
          </p15:clr>
        </p15:guide>
        <p15:guide id="4" orient="horz" pos="97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it-IT"/>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pPr/>
              <a:t>‹#›</a:t>
            </a:fld>
            <a:endParaRPr lang="it-IT"/>
          </a:p>
        </p:txBody>
      </p:sp>
    </p:spTree>
    <p:extLst>
      <p:ext uri="{BB962C8B-B14F-4D97-AF65-F5344CB8AC3E}">
        <p14:creationId xmlns:p14="http://schemas.microsoft.com/office/powerpoint/2010/main" val="29020325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pPr/>
              <a:t>‹#›</a:t>
            </a:fld>
            <a:endParaRPr lang="it-IT"/>
          </a:p>
        </p:txBody>
      </p:sp>
    </p:spTree>
    <p:extLst>
      <p:ext uri="{BB962C8B-B14F-4D97-AF65-F5344CB8AC3E}">
        <p14:creationId xmlns:p14="http://schemas.microsoft.com/office/powerpoint/2010/main" val="35194857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it-IT"/>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pPr/>
              <a:t>‹#›</a:t>
            </a:fld>
            <a:endParaRPr lang="it-IT"/>
          </a:p>
        </p:txBody>
      </p:sp>
    </p:spTree>
    <p:extLst>
      <p:ext uri="{BB962C8B-B14F-4D97-AF65-F5344CB8AC3E}">
        <p14:creationId xmlns:p14="http://schemas.microsoft.com/office/powerpoint/2010/main" val="33547598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pPr/>
              <a:t>‹#›</a:t>
            </a:fld>
            <a:endParaRPr lang="it-IT"/>
          </a:p>
        </p:txBody>
      </p:sp>
    </p:spTree>
    <p:extLst>
      <p:ext uri="{BB962C8B-B14F-4D97-AF65-F5344CB8AC3E}">
        <p14:creationId xmlns:p14="http://schemas.microsoft.com/office/powerpoint/2010/main" val="26973234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it-IT"/>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p:cNvSpPr>
            <a:spLocks noGrp="1"/>
          </p:cNvSpPr>
          <p:nvPr>
            <p:ph type="dt" sz="half" idx="10"/>
          </p:nvPr>
        </p:nvSpPr>
        <p:spPr/>
        <p:txBody>
          <a:bodyPr/>
          <a:lstStyle/>
          <a:p>
            <a:r>
              <a:rPr lang="it-IT"/>
              <a:t>Ottobre 2016</a:t>
            </a:r>
          </a:p>
        </p:txBody>
      </p:sp>
      <p:sp>
        <p:nvSpPr>
          <p:cNvPr id="8" name="Footer Placeholder 7"/>
          <p:cNvSpPr>
            <a:spLocks noGrp="1"/>
          </p:cNvSpPr>
          <p:nvPr>
            <p:ph type="ftr" sz="quarter" idx="11"/>
          </p:nvPr>
        </p:nvSpPr>
        <p:spPr/>
        <p:txBody>
          <a:bodyPr/>
          <a:lstStyle/>
          <a:p>
            <a:r>
              <a:rPr lang="it-IT"/>
              <a:t>Ordine Dottori Commercialisti ed Esperti Contabili di Napoli</a:t>
            </a:r>
          </a:p>
        </p:txBody>
      </p:sp>
      <p:sp>
        <p:nvSpPr>
          <p:cNvPr id="9" name="Slide Number Placeholder 8"/>
          <p:cNvSpPr>
            <a:spLocks noGrp="1"/>
          </p:cNvSpPr>
          <p:nvPr>
            <p:ph type="sldNum" sz="quarter" idx="12"/>
          </p:nvPr>
        </p:nvSpPr>
        <p:spPr/>
        <p:txBody>
          <a:bodyPr/>
          <a:lstStyle/>
          <a:p>
            <a:fld id="{57602D22-71C4-4AF2-B04E-20DF5988C7A7}" type="slidenum">
              <a:rPr lang="it-IT" smtClean="0"/>
              <a:pPr/>
              <a:t>‹#›</a:t>
            </a:fld>
            <a:endParaRPr lang="it-IT"/>
          </a:p>
        </p:txBody>
      </p:sp>
    </p:spTree>
    <p:extLst>
      <p:ext uri="{BB962C8B-B14F-4D97-AF65-F5344CB8AC3E}">
        <p14:creationId xmlns:p14="http://schemas.microsoft.com/office/powerpoint/2010/main" val="8296208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Date Placeholder 2"/>
          <p:cNvSpPr>
            <a:spLocks noGrp="1"/>
          </p:cNvSpPr>
          <p:nvPr>
            <p:ph type="dt" sz="half" idx="10"/>
          </p:nvPr>
        </p:nvSpPr>
        <p:spPr/>
        <p:txBody>
          <a:bodyPr/>
          <a:lstStyle/>
          <a:p>
            <a:r>
              <a:rPr lang="it-IT"/>
              <a:t>Ottobre 2016</a:t>
            </a:r>
          </a:p>
        </p:txBody>
      </p:sp>
      <p:sp>
        <p:nvSpPr>
          <p:cNvPr id="4" name="Footer Placeholder 3"/>
          <p:cNvSpPr>
            <a:spLocks noGrp="1"/>
          </p:cNvSpPr>
          <p:nvPr>
            <p:ph type="ftr" sz="quarter" idx="11"/>
          </p:nvPr>
        </p:nvSpPr>
        <p:spPr/>
        <p:txBody>
          <a:bodyPr/>
          <a:lstStyle/>
          <a:p>
            <a:r>
              <a:rPr lang="it-IT"/>
              <a:t>Ordine Dottori Commercialisti ed Esperti Contabili di Napoli</a:t>
            </a:r>
          </a:p>
        </p:txBody>
      </p:sp>
      <p:sp>
        <p:nvSpPr>
          <p:cNvPr id="5" name="Slide Number Placeholder 4"/>
          <p:cNvSpPr>
            <a:spLocks noGrp="1"/>
          </p:cNvSpPr>
          <p:nvPr>
            <p:ph type="sldNum" sz="quarter" idx="12"/>
          </p:nvPr>
        </p:nvSpPr>
        <p:spPr/>
        <p:txBody>
          <a:bodyPr/>
          <a:lstStyle/>
          <a:p>
            <a:fld id="{57602D22-71C4-4AF2-B04E-20DF5988C7A7}" type="slidenum">
              <a:rPr lang="it-IT" smtClean="0"/>
              <a:pPr/>
              <a:t>‹#›</a:t>
            </a:fld>
            <a:endParaRPr lang="it-IT"/>
          </a:p>
        </p:txBody>
      </p:sp>
    </p:spTree>
    <p:extLst>
      <p:ext uri="{BB962C8B-B14F-4D97-AF65-F5344CB8AC3E}">
        <p14:creationId xmlns:p14="http://schemas.microsoft.com/office/powerpoint/2010/main" val="3263032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533400" y="1752601"/>
            <a:ext cx="39624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4648201" y="1752600"/>
            <a:ext cx="3962399"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62" name="Shape 61"/>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DA2C491D-7E67-41AF-A433-5ABD3C4A56B2}"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a:t>Ottobre 2016</a:t>
            </a:r>
          </a:p>
        </p:txBody>
      </p:sp>
      <p:sp>
        <p:nvSpPr>
          <p:cNvPr id="3" name="Footer Placeholder 2"/>
          <p:cNvSpPr>
            <a:spLocks noGrp="1"/>
          </p:cNvSpPr>
          <p:nvPr>
            <p:ph type="ftr" sz="quarter" idx="11"/>
          </p:nvPr>
        </p:nvSpPr>
        <p:spPr/>
        <p:txBody>
          <a:bodyPr/>
          <a:lstStyle/>
          <a:p>
            <a:r>
              <a:rPr lang="it-IT"/>
              <a:t>Ordine Dottori Commercialisti ed Esperti Contabili di Napoli</a:t>
            </a:r>
          </a:p>
        </p:txBody>
      </p:sp>
      <p:sp>
        <p:nvSpPr>
          <p:cNvPr id="4" name="Slide Number Placeholder 3"/>
          <p:cNvSpPr>
            <a:spLocks noGrp="1"/>
          </p:cNvSpPr>
          <p:nvPr>
            <p:ph type="sldNum" sz="quarter" idx="12"/>
          </p:nvPr>
        </p:nvSpPr>
        <p:spPr/>
        <p:txBody>
          <a:bodyPr/>
          <a:lstStyle/>
          <a:p>
            <a:fld id="{57602D22-71C4-4AF2-B04E-20DF5988C7A7}" type="slidenum">
              <a:rPr lang="it-IT" smtClean="0"/>
              <a:pPr/>
              <a:t>‹#›</a:t>
            </a:fld>
            <a:endParaRPr lang="it-IT"/>
          </a:p>
        </p:txBody>
      </p:sp>
    </p:spTree>
    <p:extLst>
      <p:ext uri="{BB962C8B-B14F-4D97-AF65-F5344CB8AC3E}">
        <p14:creationId xmlns:p14="http://schemas.microsoft.com/office/powerpoint/2010/main" val="19135203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pPr/>
              <a:t>‹#›</a:t>
            </a:fld>
            <a:endParaRPr lang="it-IT"/>
          </a:p>
        </p:txBody>
      </p:sp>
    </p:spTree>
    <p:extLst>
      <p:ext uri="{BB962C8B-B14F-4D97-AF65-F5344CB8AC3E}">
        <p14:creationId xmlns:p14="http://schemas.microsoft.com/office/powerpoint/2010/main" val="9014872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pPr/>
              <a:t>‹#›</a:t>
            </a:fld>
            <a:endParaRPr lang="it-IT"/>
          </a:p>
        </p:txBody>
      </p:sp>
    </p:spTree>
    <p:extLst>
      <p:ext uri="{BB962C8B-B14F-4D97-AF65-F5344CB8AC3E}">
        <p14:creationId xmlns:p14="http://schemas.microsoft.com/office/powerpoint/2010/main" val="39732070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pPr/>
              <a:t>‹#›</a:t>
            </a:fld>
            <a:endParaRPr lang="it-IT"/>
          </a:p>
        </p:txBody>
      </p:sp>
    </p:spTree>
    <p:extLst>
      <p:ext uri="{BB962C8B-B14F-4D97-AF65-F5344CB8AC3E}">
        <p14:creationId xmlns:p14="http://schemas.microsoft.com/office/powerpoint/2010/main" val="41242075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pPr/>
              <a:t>‹#›</a:t>
            </a:fld>
            <a:endParaRPr lang="it-IT"/>
          </a:p>
        </p:txBody>
      </p:sp>
    </p:spTree>
    <p:extLst>
      <p:ext uri="{BB962C8B-B14F-4D97-AF65-F5344CB8AC3E}">
        <p14:creationId xmlns:p14="http://schemas.microsoft.com/office/powerpoint/2010/main" val="36360997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it-IT"/>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pPr/>
              <a:t>‹#›</a:t>
            </a:fld>
            <a:endParaRPr lang="it-IT"/>
          </a:p>
        </p:txBody>
      </p:sp>
    </p:spTree>
    <p:extLst>
      <p:ext uri="{BB962C8B-B14F-4D97-AF65-F5344CB8AC3E}">
        <p14:creationId xmlns:p14="http://schemas.microsoft.com/office/powerpoint/2010/main" val="41276926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pPr/>
              <a:t>‹#›</a:t>
            </a:fld>
            <a:endParaRPr lang="it-IT"/>
          </a:p>
        </p:txBody>
      </p:sp>
    </p:spTree>
    <p:extLst>
      <p:ext uri="{BB962C8B-B14F-4D97-AF65-F5344CB8AC3E}">
        <p14:creationId xmlns:p14="http://schemas.microsoft.com/office/powerpoint/2010/main" val="30892231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it-IT"/>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pPr/>
              <a:t>‹#›</a:t>
            </a:fld>
            <a:endParaRPr lang="it-IT"/>
          </a:p>
        </p:txBody>
      </p:sp>
    </p:spTree>
    <p:extLst>
      <p:ext uri="{BB962C8B-B14F-4D97-AF65-F5344CB8AC3E}">
        <p14:creationId xmlns:p14="http://schemas.microsoft.com/office/powerpoint/2010/main" val="40602564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pPr/>
              <a:t>‹#›</a:t>
            </a:fld>
            <a:endParaRPr lang="it-IT"/>
          </a:p>
        </p:txBody>
      </p:sp>
    </p:spTree>
    <p:extLst>
      <p:ext uri="{BB962C8B-B14F-4D97-AF65-F5344CB8AC3E}">
        <p14:creationId xmlns:p14="http://schemas.microsoft.com/office/powerpoint/2010/main" val="16913616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it-IT"/>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p:cNvSpPr>
            <a:spLocks noGrp="1"/>
          </p:cNvSpPr>
          <p:nvPr>
            <p:ph type="dt" sz="half" idx="10"/>
          </p:nvPr>
        </p:nvSpPr>
        <p:spPr/>
        <p:txBody>
          <a:bodyPr/>
          <a:lstStyle/>
          <a:p>
            <a:r>
              <a:rPr lang="it-IT"/>
              <a:t>Ottobre 2016</a:t>
            </a:r>
          </a:p>
        </p:txBody>
      </p:sp>
      <p:sp>
        <p:nvSpPr>
          <p:cNvPr id="8" name="Footer Placeholder 7"/>
          <p:cNvSpPr>
            <a:spLocks noGrp="1"/>
          </p:cNvSpPr>
          <p:nvPr>
            <p:ph type="ftr" sz="quarter" idx="11"/>
          </p:nvPr>
        </p:nvSpPr>
        <p:spPr/>
        <p:txBody>
          <a:bodyPr/>
          <a:lstStyle/>
          <a:p>
            <a:r>
              <a:rPr lang="it-IT"/>
              <a:t>Ordine Dottori Commercialisti ed Esperti Contabili di Napoli</a:t>
            </a:r>
          </a:p>
        </p:txBody>
      </p:sp>
      <p:sp>
        <p:nvSpPr>
          <p:cNvPr id="9" name="Slide Number Placeholder 8"/>
          <p:cNvSpPr>
            <a:spLocks noGrp="1"/>
          </p:cNvSpPr>
          <p:nvPr>
            <p:ph type="sldNum" sz="quarter" idx="12"/>
          </p:nvPr>
        </p:nvSpPr>
        <p:spPr/>
        <p:txBody>
          <a:bodyPr/>
          <a:lstStyle/>
          <a:p>
            <a:fld id="{7022753D-7227-4191-BB92-AFFDFAF098A8}" type="slidenum">
              <a:rPr lang="it-IT" smtClean="0"/>
              <a:pPr/>
              <a:t>‹#›</a:t>
            </a:fld>
            <a:endParaRPr lang="it-IT"/>
          </a:p>
        </p:txBody>
      </p:sp>
    </p:spTree>
    <p:extLst>
      <p:ext uri="{BB962C8B-B14F-4D97-AF65-F5344CB8AC3E}">
        <p14:creationId xmlns:p14="http://schemas.microsoft.com/office/powerpoint/2010/main" val="2893555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1"/>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7" name="Content Placeholder 26"/>
          <p:cNvSpPr>
            <a:spLocks noGrp="1"/>
          </p:cNvSpPr>
          <p:nvPr>
            <p:ph sz="quarter" idx="13"/>
          </p:nvPr>
        </p:nvSpPr>
        <p:spPr>
          <a:xfrm>
            <a:off x="533400" y="1752601"/>
            <a:ext cx="25908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28" name="Content Placeholder 26"/>
          <p:cNvSpPr>
            <a:spLocks noGrp="1"/>
          </p:cNvSpPr>
          <p:nvPr>
            <p:ph sz="quarter" idx="14"/>
          </p:nvPr>
        </p:nvSpPr>
        <p:spPr>
          <a:xfrm>
            <a:off x="3276601" y="1752601"/>
            <a:ext cx="2590799"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6019800" y="1752601"/>
            <a:ext cx="25908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9" name="Shape 18"/>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586F171F-81D4-4F45-B72C-DDDD656FD964}"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Date Placeholder 2"/>
          <p:cNvSpPr>
            <a:spLocks noGrp="1"/>
          </p:cNvSpPr>
          <p:nvPr>
            <p:ph type="dt" sz="half" idx="10"/>
          </p:nvPr>
        </p:nvSpPr>
        <p:spPr/>
        <p:txBody>
          <a:bodyPr/>
          <a:lstStyle/>
          <a:p>
            <a:r>
              <a:rPr lang="it-IT"/>
              <a:t>Ottobre 2016</a:t>
            </a:r>
          </a:p>
        </p:txBody>
      </p:sp>
      <p:sp>
        <p:nvSpPr>
          <p:cNvPr id="4" name="Footer Placeholder 3"/>
          <p:cNvSpPr>
            <a:spLocks noGrp="1"/>
          </p:cNvSpPr>
          <p:nvPr>
            <p:ph type="ftr" sz="quarter" idx="11"/>
          </p:nvPr>
        </p:nvSpPr>
        <p:spPr/>
        <p:txBody>
          <a:bodyPr/>
          <a:lstStyle/>
          <a:p>
            <a:r>
              <a:rPr lang="it-IT"/>
              <a:t>Ordine Dottori Commercialisti ed Esperti Contabili di Napoli</a:t>
            </a:r>
          </a:p>
        </p:txBody>
      </p:sp>
      <p:sp>
        <p:nvSpPr>
          <p:cNvPr id="5" name="Slide Number Placeholder 4"/>
          <p:cNvSpPr>
            <a:spLocks noGrp="1"/>
          </p:cNvSpPr>
          <p:nvPr>
            <p:ph type="sldNum" sz="quarter" idx="12"/>
          </p:nvPr>
        </p:nvSpPr>
        <p:spPr/>
        <p:txBody>
          <a:bodyPr/>
          <a:lstStyle/>
          <a:p>
            <a:fld id="{7022753D-7227-4191-BB92-AFFDFAF098A8}" type="slidenum">
              <a:rPr lang="it-IT" smtClean="0"/>
              <a:pPr/>
              <a:t>‹#›</a:t>
            </a:fld>
            <a:endParaRPr lang="it-IT"/>
          </a:p>
        </p:txBody>
      </p:sp>
    </p:spTree>
    <p:extLst>
      <p:ext uri="{BB962C8B-B14F-4D97-AF65-F5344CB8AC3E}">
        <p14:creationId xmlns:p14="http://schemas.microsoft.com/office/powerpoint/2010/main" val="36550165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a:t>Ottobre 2016</a:t>
            </a:r>
          </a:p>
        </p:txBody>
      </p:sp>
      <p:sp>
        <p:nvSpPr>
          <p:cNvPr id="3" name="Footer Placeholder 2"/>
          <p:cNvSpPr>
            <a:spLocks noGrp="1"/>
          </p:cNvSpPr>
          <p:nvPr>
            <p:ph type="ftr" sz="quarter" idx="11"/>
          </p:nvPr>
        </p:nvSpPr>
        <p:spPr/>
        <p:txBody>
          <a:bodyPr/>
          <a:lstStyle/>
          <a:p>
            <a:r>
              <a:rPr lang="it-IT"/>
              <a:t>Ordine Dottori Commercialisti ed Esperti Contabili di Napoli</a:t>
            </a:r>
          </a:p>
        </p:txBody>
      </p:sp>
      <p:sp>
        <p:nvSpPr>
          <p:cNvPr id="4" name="Slide Number Placeholder 3"/>
          <p:cNvSpPr>
            <a:spLocks noGrp="1"/>
          </p:cNvSpPr>
          <p:nvPr>
            <p:ph type="sldNum" sz="quarter" idx="12"/>
          </p:nvPr>
        </p:nvSpPr>
        <p:spPr/>
        <p:txBody>
          <a:bodyPr/>
          <a:lstStyle/>
          <a:p>
            <a:fld id="{7022753D-7227-4191-BB92-AFFDFAF098A8}" type="slidenum">
              <a:rPr lang="it-IT" smtClean="0"/>
              <a:pPr/>
              <a:t>‹#›</a:t>
            </a:fld>
            <a:endParaRPr lang="it-IT"/>
          </a:p>
        </p:txBody>
      </p:sp>
    </p:spTree>
    <p:extLst>
      <p:ext uri="{BB962C8B-B14F-4D97-AF65-F5344CB8AC3E}">
        <p14:creationId xmlns:p14="http://schemas.microsoft.com/office/powerpoint/2010/main" val="3724065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pPr/>
              <a:t>‹#›</a:t>
            </a:fld>
            <a:endParaRPr lang="it-IT"/>
          </a:p>
        </p:txBody>
      </p:sp>
    </p:spTree>
    <p:extLst>
      <p:ext uri="{BB962C8B-B14F-4D97-AF65-F5344CB8AC3E}">
        <p14:creationId xmlns:p14="http://schemas.microsoft.com/office/powerpoint/2010/main" val="14289411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pPr/>
              <a:t>‹#›</a:t>
            </a:fld>
            <a:endParaRPr lang="it-IT"/>
          </a:p>
        </p:txBody>
      </p:sp>
    </p:spTree>
    <p:extLst>
      <p:ext uri="{BB962C8B-B14F-4D97-AF65-F5344CB8AC3E}">
        <p14:creationId xmlns:p14="http://schemas.microsoft.com/office/powerpoint/2010/main" val="27198653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pPr/>
              <a:t>‹#›</a:t>
            </a:fld>
            <a:endParaRPr lang="it-IT"/>
          </a:p>
        </p:txBody>
      </p:sp>
    </p:spTree>
    <p:extLst>
      <p:ext uri="{BB962C8B-B14F-4D97-AF65-F5344CB8AC3E}">
        <p14:creationId xmlns:p14="http://schemas.microsoft.com/office/powerpoint/2010/main" val="178383665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pPr/>
              <a:t>‹#›</a:t>
            </a:fld>
            <a:endParaRPr lang="it-IT"/>
          </a:p>
        </p:txBody>
      </p:sp>
    </p:spTree>
    <p:extLst>
      <p:ext uri="{BB962C8B-B14F-4D97-AF65-F5344CB8AC3E}">
        <p14:creationId xmlns:p14="http://schemas.microsoft.com/office/powerpoint/2010/main" val="2008442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533400" y="3352800"/>
            <a:ext cx="3962400" cy="28194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4648199" y="3352800"/>
            <a:ext cx="3962401" cy="28194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13" name="Text Placeholder 12"/>
          <p:cNvSpPr>
            <a:spLocks noGrp="1"/>
          </p:cNvSpPr>
          <p:nvPr>
            <p:ph type="body" sz="quarter" idx="16"/>
          </p:nvPr>
        </p:nvSpPr>
        <p:spPr>
          <a:xfrm>
            <a:off x="533400" y="1752600"/>
            <a:ext cx="8077200" cy="14478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D3E5807B-1343-4A37-B1F8-42D69CB5FD02}"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6019800" y="1752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31" name="Content Placeholder 26"/>
          <p:cNvSpPr>
            <a:spLocks noGrp="1"/>
          </p:cNvSpPr>
          <p:nvPr>
            <p:ph sz="quarter" idx="15"/>
          </p:nvPr>
        </p:nvSpPr>
        <p:spPr>
          <a:xfrm>
            <a:off x="6019800" y="4038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13" name="Text Placeholder 12"/>
          <p:cNvSpPr>
            <a:spLocks noGrp="1"/>
          </p:cNvSpPr>
          <p:nvPr>
            <p:ph type="body" sz="quarter" idx="16"/>
          </p:nvPr>
        </p:nvSpPr>
        <p:spPr>
          <a:xfrm>
            <a:off x="533400" y="1752600"/>
            <a:ext cx="5334000"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FB45507C-07D7-45B2-A081-F42A0DACF5C0}"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Footer Placeholder 2"/>
          <p:cNvSpPr>
            <a:spLocks noGrp="1"/>
          </p:cNvSpPr>
          <p:nvPr>
            <p:ph type="ftr" sz="quarter" idx="10"/>
          </p:nvPr>
        </p:nvSpPr>
        <p:spPr/>
        <p:txBody>
          <a:bodyPr/>
          <a:lstStyle/>
          <a:p>
            <a:r>
              <a:rPr lang="it-IT"/>
              <a:t>Ordine Dottori Commercialisti ed Esperti Contabili di Napoli</a:t>
            </a:r>
            <a:endParaRPr lang="en-GB" dirty="0"/>
          </a:p>
        </p:txBody>
      </p:sp>
      <p:sp>
        <p:nvSpPr>
          <p:cNvPr id="4" name="Date Placeholder 3"/>
          <p:cNvSpPr>
            <a:spLocks noGrp="1"/>
          </p:cNvSpPr>
          <p:nvPr>
            <p:ph type="dt" sz="half" idx="11"/>
          </p:nvPr>
        </p:nvSpPr>
        <p:spPr/>
        <p:txBody>
          <a:bodyPr/>
          <a:lstStyle/>
          <a:p>
            <a:r>
              <a:rPr lang="it-IT"/>
              <a:t>Ottobre 2016</a:t>
            </a:r>
            <a:endParaRPr lang="en-GB" dirty="0"/>
          </a:p>
        </p:txBody>
      </p:sp>
      <p:sp>
        <p:nvSpPr>
          <p:cNvPr id="5" name="Slide Number Placeholder 4"/>
          <p:cNvSpPr>
            <a:spLocks noGrp="1"/>
          </p:cNvSpPr>
          <p:nvPr>
            <p:ph type="sldNum" sz="quarter" idx="12"/>
          </p:nvPr>
        </p:nvSpPr>
        <p:spPr/>
        <p:txBody>
          <a:bodyPr/>
          <a:lstStyle/>
          <a:p>
            <a:fld id="{3195EFCD-B795-43D2-8EF8-888ECA1F0517}" type="slidenum">
              <a:rPr lang="en-GB" smtClean="0"/>
              <a:pPr/>
              <a:t>‹#›</a:t>
            </a:fld>
            <a:endParaRPr lang="en-GB"/>
          </a:p>
        </p:txBody>
      </p:sp>
    </p:spTree>
    <p:extLst>
      <p:ext uri="{BB962C8B-B14F-4D97-AF65-F5344CB8AC3E}">
        <p14:creationId xmlns:p14="http://schemas.microsoft.com/office/powerpoint/2010/main" val="212752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28" name="Content Placeholder 26"/>
          <p:cNvSpPr>
            <a:spLocks noGrp="1"/>
          </p:cNvSpPr>
          <p:nvPr>
            <p:ph sz="quarter" idx="14"/>
          </p:nvPr>
        </p:nvSpPr>
        <p:spPr>
          <a:xfrm>
            <a:off x="533400" y="1752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1" name="Content Placeholder 26"/>
          <p:cNvSpPr>
            <a:spLocks noGrp="1"/>
          </p:cNvSpPr>
          <p:nvPr>
            <p:ph sz="quarter" idx="15"/>
          </p:nvPr>
        </p:nvSpPr>
        <p:spPr>
          <a:xfrm>
            <a:off x="533400" y="4038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13" name="Text Placeholder 12"/>
          <p:cNvSpPr>
            <a:spLocks noGrp="1"/>
          </p:cNvSpPr>
          <p:nvPr>
            <p:ph type="body" sz="quarter" idx="16"/>
          </p:nvPr>
        </p:nvSpPr>
        <p:spPr>
          <a:xfrm>
            <a:off x="3276600" y="1752600"/>
            <a:ext cx="5334000"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1E29EF13-8C24-4F44-8A74-EED5293695E9}"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One with Impact">
    <p:spTree>
      <p:nvGrpSpPr>
        <p:cNvPr id="1" name=""/>
        <p:cNvGrpSpPr/>
        <p:nvPr/>
      </p:nvGrpSpPr>
      <p:grpSpPr>
        <a:xfrm>
          <a:off x="0" y="0"/>
          <a:ext cx="0" cy="0"/>
          <a:chOff x="0" y="0"/>
          <a:chExt cx="0" cy="0"/>
        </a:xfrm>
      </p:grpSpPr>
      <p:sp>
        <p:nvSpPr>
          <p:cNvPr id="2" name="Title 1"/>
          <p:cNvSpPr>
            <a:spLocks noGrp="1"/>
          </p:cNvSpPr>
          <p:nvPr>
            <p:ph type="title"/>
          </p:nvPr>
        </p:nvSpPr>
        <p:spPr>
          <a:xfrm>
            <a:off x="3276600" y="685800"/>
            <a:ext cx="5334000" cy="914400"/>
          </a:xfrm>
        </p:spPr>
        <p:txBody>
          <a:bodyPr/>
          <a:lstStyle>
            <a:lvl1pPr>
              <a:defRPr/>
            </a:lvl1pPr>
          </a:lstStyle>
          <a:p>
            <a:r>
              <a:rPr lang="de-DE" noProof="1"/>
              <a:t>Click to edit Master title style</a:t>
            </a:r>
          </a:p>
        </p:txBody>
      </p:sp>
      <p:sp>
        <p:nvSpPr>
          <p:cNvPr id="31" name="Content Placeholder 26"/>
          <p:cNvSpPr>
            <a:spLocks noGrp="1"/>
          </p:cNvSpPr>
          <p:nvPr>
            <p:ph sz="quarter" idx="15"/>
          </p:nvPr>
        </p:nvSpPr>
        <p:spPr>
          <a:xfrm>
            <a:off x="3276600" y="1752600"/>
            <a:ext cx="5334000" cy="4419600"/>
          </a:xfrm>
        </p:spPr>
        <p:txBody>
          <a:bodyPr/>
          <a:lstStyle>
            <a:lvl1pPr>
              <a:defRPr baseline="0"/>
            </a:lvl1pPr>
          </a:lstStyle>
          <a:p>
            <a:pPr lvl="0"/>
            <a:r>
              <a:rPr lang="de-DE" noProof="1"/>
              <a:t>Click to edit Master text styles</a:t>
            </a:r>
          </a:p>
          <a:p>
            <a:pPr lvl="1"/>
            <a:r>
              <a:rPr lang="de-DE" noProof="1"/>
              <a:t>Second level</a:t>
            </a:r>
          </a:p>
          <a:p>
            <a:pPr lvl="2"/>
            <a:r>
              <a:rPr lang="de-DE" noProof="1"/>
              <a:t>Third level</a:t>
            </a:r>
          </a:p>
          <a:p>
            <a:pPr lvl="3"/>
            <a:r>
              <a:rPr lang="de-DE" noProof="1"/>
              <a:t>Fourth level</a:t>
            </a:r>
          </a:p>
          <a:p>
            <a:pPr lvl="4"/>
            <a:r>
              <a:rPr lang="de-DE" noProof="1"/>
              <a:t>Fifth level</a:t>
            </a:r>
          </a:p>
        </p:txBody>
      </p:sp>
      <p:sp>
        <p:nvSpPr>
          <p:cNvPr id="12" name="Text Placeholder 11"/>
          <p:cNvSpPr>
            <a:spLocks noGrp="1"/>
          </p:cNvSpPr>
          <p:nvPr>
            <p:ph type="body" sz="quarter" idx="16"/>
          </p:nvPr>
        </p:nvSpPr>
        <p:spPr>
          <a:xfrm>
            <a:off x="533400" y="1752600"/>
            <a:ext cx="2590800" cy="2130552"/>
          </a:xfrm>
        </p:spPr>
        <p:txBody>
          <a:bodyPr/>
          <a:lstStyle>
            <a:lvl1pPr>
              <a:defRPr sz="2400" b="1" i="1" baseline="0">
                <a:solidFill>
                  <a:schemeClr val="tx2"/>
                </a:solidFill>
              </a:defRPr>
            </a:lvl1pPr>
          </a:lstStyle>
          <a:p>
            <a:pPr lvl="0"/>
            <a:r>
              <a:rPr lang="de-DE" noProof="1"/>
              <a:t>Click to edit Master text styles</a:t>
            </a:r>
          </a:p>
        </p:txBody>
      </p:sp>
      <p:cxnSp>
        <p:nvCxnSpPr>
          <p:cNvPr id="30" name="Shape 29"/>
          <p:cNvCxnSpPr/>
          <p:nvPr/>
        </p:nvCxnSpPr>
        <p:spPr>
          <a:xfrm rot="5400000" flipH="1" flipV="1">
            <a:off x="5791201" y="-2057400"/>
            <a:ext cx="152399" cy="54864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30076A78-D486-48D0-9401-CDB77BDF4B0F}"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3.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400" y="685800"/>
            <a:ext cx="8077201" cy="914400"/>
          </a:xfrm>
          <a:prstGeom prst="rect">
            <a:avLst/>
          </a:prstGeom>
        </p:spPr>
        <p:txBody>
          <a:bodyPr vert="horz" lIns="0" tIns="0" rIns="0" bIns="0" rtlCol="0" anchor="t" anchorCtr="0">
            <a:noAutofit/>
          </a:bodyPr>
          <a:lstStyle/>
          <a:p>
            <a:r>
              <a:rPr lang="de-DE" noProof="0" dirty="0"/>
              <a:t>Click </a:t>
            </a:r>
            <a:r>
              <a:rPr lang="de-DE" noProof="0" dirty="0" err="1"/>
              <a:t>to</a:t>
            </a:r>
            <a:r>
              <a:rPr lang="de-DE" noProof="0" dirty="0"/>
              <a:t> </a:t>
            </a:r>
            <a:r>
              <a:rPr lang="de-DE" noProof="0" dirty="0" err="1"/>
              <a:t>edit</a:t>
            </a:r>
            <a:br>
              <a:rPr lang="de-DE" noProof="0" dirty="0"/>
            </a:br>
            <a:r>
              <a:rPr lang="de-DE" noProof="0" dirty="0"/>
              <a:t>Master title style</a:t>
            </a:r>
          </a:p>
        </p:txBody>
      </p:sp>
      <p:sp>
        <p:nvSpPr>
          <p:cNvPr id="3" name="Text Placeholder 2"/>
          <p:cNvSpPr>
            <a:spLocks noGrp="1"/>
          </p:cNvSpPr>
          <p:nvPr>
            <p:ph type="body" idx="1"/>
          </p:nvPr>
        </p:nvSpPr>
        <p:spPr>
          <a:xfrm>
            <a:off x="533401" y="1752600"/>
            <a:ext cx="8077199" cy="4419600"/>
          </a:xfrm>
          <a:prstGeom prst="rect">
            <a:avLst/>
          </a:prstGeom>
        </p:spPr>
        <p:txBody>
          <a:bodyPr vert="horz" lIns="0" tIns="0" rIns="0" bIns="0" rtlCol="0">
            <a:noAutofit/>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10" name="Footer Placeholder 4"/>
          <p:cNvSpPr>
            <a:spLocks noGrp="1"/>
          </p:cNvSpPr>
          <p:nvPr>
            <p:ph type="ftr" sz="quarter" idx="3"/>
          </p:nvPr>
        </p:nvSpPr>
        <p:spPr>
          <a:xfrm>
            <a:off x="530352" y="6324600"/>
            <a:ext cx="5260848" cy="150876"/>
          </a:xfrm>
          <a:prstGeom prst="rect">
            <a:avLst/>
          </a:prstGeom>
        </p:spPr>
        <p:txBody>
          <a:bodyPr vert="horz" lIns="0" tIns="0" rIns="0" bIns="0" anchor="b" anchorCtr="0">
            <a:noAutofit/>
          </a:bodyPr>
          <a:lstStyle>
            <a:lvl1pPr algn="l">
              <a:defRPr sz="1000">
                <a:solidFill>
                  <a:schemeClr val="tx1"/>
                </a:solidFill>
                <a:latin typeface="Arial" pitchFamily="34" charset="0"/>
                <a:cs typeface="Arial" pitchFamily="34" charset="0"/>
              </a:defRPr>
            </a:lvl1pPr>
          </a:lstStyle>
          <a:p>
            <a:r>
              <a:rPr lang="it-IT"/>
              <a:t>Ordine Dottori Commercialisti ed Esperti Contabili di Napoli</a:t>
            </a:r>
            <a:endParaRPr lang="en-GB" dirty="0"/>
          </a:p>
        </p:txBody>
      </p:sp>
      <p:sp>
        <p:nvSpPr>
          <p:cNvPr id="11" name="Date Placeholder 3"/>
          <p:cNvSpPr>
            <a:spLocks noGrp="1"/>
          </p:cNvSpPr>
          <p:nvPr>
            <p:ph type="dt" sz="half" idx="2"/>
          </p:nvPr>
        </p:nvSpPr>
        <p:spPr>
          <a:xfrm>
            <a:off x="7086600" y="6324600"/>
            <a:ext cx="1524000"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r>
              <a:rPr lang="it-IT"/>
              <a:t>Ottobre 2016</a:t>
            </a:r>
            <a:endParaRPr lang="en-GB" dirty="0"/>
          </a:p>
        </p:txBody>
      </p:sp>
      <p:sp>
        <p:nvSpPr>
          <p:cNvPr id="12"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3195EFCD-B795-43D2-8EF8-888ECA1F0517}"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84"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97" r:id="rId23"/>
  </p:sldLayoutIdLst>
  <p:hf hdr="0" ftr="0" dt="0"/>
  <p:txStyles>
    <p:title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p:titleStyle>
    <p:body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Ottobre 2016</a:t>
            </a:r>
            <a:endParaRPr lang="it-IT"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Ordine Dottori Commercialisti ed Esperti Contabili di Napoli</a:t>
            </a: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it-IT" dirty="0"/>
              <a:t>1</a:t>
            </a:r>
          </a:p>
        </p:txBody>
      </p:sp>
    </p:spTree>
    <p:extLst>
      <p:ext uri="{BB962C8B-B14F-4D97-AF65-F5344CB8AC3E}">
        <p14:creationId xmlns:p14="http://schemas.microsoft.com/office/powerpoint/2010/main" val="94365279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Ottobre 2016</a:t>
            </a:r>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Ordine Dottori Commercialisti ed Esperti Contabili di Napoli</a:t>
            </a: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753D-7227-4191-BB92-AFFDFAF098A8}" type="slidenum">
              <a:rPr lang="it-IT" smtClean="0"/>
              <a:pPr/>
              <a:t>‹#›</a:t>
            </a:fld>
            <a:endParaRPr lang="it-IT"/>
          </a:p>
        </p:txBody>
      </p:sp>
    </p:spTree>
    <p:extLst>
      <p:ext uri="{BB962C8B-B14F-4D97-AF65-F5344CB8AC3E}">
        <p14:creationId xmlns:p14="http://schemas.microsoft.com/office/powerpoint/2010/main" val="243093894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jpe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jpe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jpe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799" y="1537950"/>
            <a:ext cx="8534401" cy="914400"/>
          </a:xfrm>
        </p:spPr>
        <p:txBody>
          <a:bodyPr/>
          <a:lstStyle/>
          <a:p>
            <a:r>
              <a:rPr lang="it-IT" sz="2800" b="0" i="0" dirty="0">
                <a:cs typeface="Arial" panose="020B0604020202020204" pitchFamily="34" charset="0"/>
              </a:rPr>
              <a:t>Principio di revisione internazionale ISA ITALIA 200</a:t>
            </a:r>
            <a:br>
              <a:rPr lang="it-IT" sz="3600" dirty="0">
                <a:cs typeface="Arial" panose="020B0604020202020204" pitchFamily="34" charset="0"/>
              </a:rPr>
            </a:br>
            <a:br>
              <a:rPr lang="it-IT" sz="3600" i="0" dirty="0"/>
            </a:br>
            <a:r>
              <a:rPr lang="it-IT" sz="2800" dirty="0"/>
              <a:t>OBIETTIVI GENERALI DEL REVISORE INDIPENDENTE E SVOLGIMENTO DELLA REVISIONE </a:t>
            </a:r>
            <a:br>
              <a:rPr lang="it-IT" sz="2800" dirty="0"/>
            </a:br>
            <a:r>
              <a:rPr lang="it-IT" sz="2800" dirty="0"/>
              <a:t>CONTABILE </a:t>
            </a:r>
            <a:br>
              <a:rPr lang="it-IT" sz="3600" b="0" i="0" dirty="0">
                <a:solidFill>
                  <a:schemeClr val="tx1">
                    <a:lumMod val="95000"/>
                    <a:lumOff val="5000"/>
                  </a:schemeClr>
                </a:solidFill>
              </a:rPr>
            </a:br>
            <a:br>
              <a:rPr lang="en-US" sz="3600" i="0" dirty="0">
                <a:solidFill>
                  <a:schemeClr val="tx1">
                    <a:lumMod val="95000"/>
                    <a:lumOff val="5000"/>
                  </a:schemeClr>
                </a:solidFill>
              </a:rPr>
            </a:br>
            <a:br>
              <a:rPr lang="en-US" sz="3600" i="0" dirty="0">
                <a:solidFill>
                  <a:schemeClr val="tx1">
                    <a:lumMod val="95000"/>
                    <a:lumOff val="5000"/>
                  </a:schemeClr>
                </a:solidFill>
              </a:rPr>
            </a:br>
            <a:r>
              <a:rPr lang="it-IT" sz="1800" i="0" dirty="0"/>
              <a:t>Dott. Giovanni Verde – Dottore commercialista e revisore dei conti</a:t>
            </a:r>
            <a:br>
              <a:rPr lang="it-IT" sz="3600" i="0" dirty="0"/>
            </a:br>
            <a:br>
              <a:rPr lang="it-IT" sz="3600" i="0" dirty="0"/>
            </a:br>
            <a:r>
              <a:rPr lang="it-IT" sz="1800" i="0" dirty="0"/>
              <a:t>Torre del Greco (NA), 5 Novembre 2024</a:t>
            </a:r>
            <a:br>
              <a:rPr lang="it-IT" sz="1800" i="0" dirty="0">
                <a:latin typeface="+mn-lt"/>
              </a:rPr>
            </a:br>
            <a:br>
              <a:rPr lang="it-IT" sz="1800" i="0" dirty="0">
                <a:latin typeface="+mn-lt"/>
              </a:rPr>
            </a:br>
            <a:br>
              <a:rPr lang="it-IT" sz="1800" i="0" dirty="0">
                <a:latin typeface="+mn-lt"/>
              </a:rPr>
            </a:br>
            <a:br>
              <a:rPr lang="it-IT" sz="1800" i="0" dirty="0">
                <a:latin typeface="+mn-lt"/>
              </a:rPr>
            </a:br>
            <a:endParaRPr lang="en-GB" sz="1800" i="0" u="sng" dirty="0">
              <a:latin typeface="+mn-lt"/>
            </a:endParaRP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1</a:t>
            </a:fld>
            <a:endParaRPr lang="en-GB"/>
          </a:p>
        </p:txBody>
      </p:sp>
      <p:pic>
        <p:nvPicPr>
          <p:cNvPr id="7" name="Picture 6">
            <a:extLst>
              <a:ext uri="{FF2B5EF4-FFF2-40B4-BE49-F238E27FC236}">
                <a16:creationId xmlns:a16="http://schemas.microsoft.com/office/drawing/2014/main" id="{3FF164C8-AA66-49F1-B5F4-6178FAC3F12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1880" y="142923"/>
            <a:ext cx="1387604" cy="126985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AE565E1-9895-41B3-A742-FB3A0DA9668C}"/>
              </a:ext>
            </a:extLst>
          </p:cNvPr>
          <p:cNvSpPr>
            <a:spLocks noGrp="1"/>
          </p:cNvSpPr>
          <p:nvPr>
            <p:ph type="sldNum" sz="quarter" idx="12"/>
          </p:nvPr>
        </p:nvSpPr>
        <p:spPr/>
        <p:txBody>
          <a:bodyPr/>
          <a:lstStyle/>
          <a:p>
            <a:fld id="{3195EFCD-B795-43D2-8EF8-888ECA1F0517}" type="slidenum">
              <a:rPr lang="en-GB" smtClean="0"/>
              <a:pPr/>
              <a:t>10</a:t>
            </a:fld>
            <a:endParaRPr lang="en-GB"/>
          </a:p>
        </p:txBody>
      </p:sp>
      <p:sp>
        <p:nvSpPr>
          <p:cNvPr id="5" name="TextBox 4">
            <a:extLst>
              <a:ext uri="{FF2B5EF4-FFF2-40B4-BE49-F238E27FC236}">
                <a16:creationId xmlns:a16="http://schemas.microsoft.com/office/drawing/2014/main" id="{3D4BF2AB-BAC3-44D1-8935-E23AD1A5E2FC}"/>
              </a:ext>
            </a:extLst>
          </p:cNvPr>
          <p:cNvSpPr txBox="1"/>
          <p:nvPr/>
        </p:nvSpPr>
        <p:spPr>
          <a:xfrm>
            <a:off x="304800" y="1371600"/>
            <a:ext cx="8232648" cy="5105400"/>
          </a:xfrm>
          <a:prstGeom prst="rect">
            <a:avLst/>
          </a:prstGeom>
          <a:noFill/>
        </p:spPr>
        <p:txBody>
          <a:bodyPr vert="horz" wrap="none" lIns="0" tIns="0" rIns="0" bIns="0" rtlCol="0">
            <a:noAutofit/>
          </a:bodyPr>
          <a:lstStyle/>
          <a:p>
            <a:pPr indent="-274320">
              <a:spcAft>
                <a:spcPts val="900"/>
              </a:spcAft>
            </a:pPr>
            <a:r>
              <a:rPr lang="it-IT" dirty="0">
                <a:latin typeface="Georgia" pitchFamily="18" charset="0"/>
              </a:rPr>
              <a:t>Il giudizio del revisore sul bilancio riguarda il fatto che il bilancio sia </a:t>
            </a:r>
          </a:p>
          <a:p>
            <a:pPr indent="-274320">
              <a:spcAft>
                <a:spcPts val="900"/>
              </a:spcAft>
            </a:pPr>
            <a:r>
              <a:rPr lang="it-IT" dirty="0">
                <a:latin typeface="Georgia" pitchFamily="18" charset="0"/>
              </a:rPr>
              <a:t>redatto, in tutti gli aspetti significativi, in conformità al quadro normativo</a:t>
            </a:r>
          </a:p>
          <a:p>
            <a:pPr indent="-274320">
              <a:spcAft>
                <a:spcPts val="900"/>
              </a:spcAft>
            </a:pPr>
            <a:r>
              <a:rPr lang="it-IT" dirty="0">
                <a:latin typeface="Georgia" pitchFamily="18" charset="0"/>
              </a:rPr>
              <a:t>sull’informazione finanziaria applicabile.</a:t>
            </a:r>
          </a:p>
          <a:p>
            <a:pPr indent="-274320">
              <a:spcAft>
                <a:spcPts val="900"/>
              </a:spcAft>
            </a:pPr>
            <a:endParaRPr lang="it-IT" dirty="0">
              <a:latin typeface="Georgia" pitchFamily="18" charset="0"/>
            </a:endParaRPr>
          </a:p>
          <a:p>
            <a:pPr indent="-274320">
              <a:spcAft>
                <a:spcPts val="900"/>
              </a:spcAft>
            </a:pPr>
            <a:r>
              <a:rPr lang="it-IT" dirty="0">
                <a:latin typeface="Georgia" pitchFamily="18" charset="0"/>
              </a:rPr>
              <a:t>Il giudizio del revisore pertanto </a:t>
            </a:r>
            <a:r>
              <a:rPr lang="it-IT" u="sng" dirty="0">
                <a:latin typeface="Georgia" pitchFamily="18" charset="0"/>
              </a:rPr>
              <a:t>non assicura, per esempio, il futuro funzionamento </a:t>
            </a:r>
          </a:p>
          <a:p>
            <a:pPr indent="-274320">
              <a:spcAft>
                <a:spcPts val="900"/>
              </a:spcAft>
            </a:pPr>
            <a:r>
              <a:rPr lang="it-IT" u="sng" dirty="0">
                <a:latin typeface="Georgia" pitchFamily="18" charset="0"/>
              </a:rPr>
              <a:t>dell’impresa</a:t>
            </a:r>
            <a:r>
              <a:rPr lang="it-IT" dirty="0">
                <a:latin typeface="Georgia" pitchFamily="18" charset="0"/>
              </a:rPr>
              <a:t>, e neppure che la stessa sia stata amministrata in modo efficace ed </a:t>
            </a:r>
          </a:p>
          <a:p>
            <a:pPr indent="-274320">
              <a:spcAft>
                <a:spcPts val="900"/>
              </a:spcAft>
            </a:pPr>
            <a:r>
              <a:rPr lang="it-IT" dirty="0">
                <a:latin typeface="Georgia" pitchFamily="18" charset="0"/>
              </a:rPr>
              <a:t>efficiente.</a:t>
            </a:r>
          </a:p>
          <a:p>
            <a:pPr indent="-274320">
              <a:spcAft>
                <a:spcPts val="900"/>
              </a:spcAft>
            </a:pPr>
            <a:endParaRPr lang="it-IT" dirty="0">
              <a:latin typeface="Georgia" pitchFamily="18" charset="0"/>
            </a:endParaRPr>
          </a:p>
        </p:txBody>
      </p:sp>
      <p:pic>
        <p:nvPicPr>
          <p:cNvPr id="6" name="Picture 5">
            <a:extLst>
              <a:ext uri="{FF2B5EF4-FFF2-40B4-BE49-F238E27FC236}">
                <a16:creationId xmlns:a16="http://schemas.microsoft.com/office/drawing/2014/main" id="{40CA16A4-3B5F-49DE-A690-ADFF2BFA246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347656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F855855-2739-4D18-8314-1888D48F63EB}"/>
              </a:ext>
            </a:extLst>
          </p:cNvPr>
          <p:cNvSpPr>
            <a:spLocks noGrp="1"/>
          </p:cNvSpPr>
          <p:nvPr>
            <p:ph type="sldNum" sz="quarter" idx="12"/>
          </p:nvPr>
        </p:nvSpPr>
        <p:spPr/>
        <p:txBody>
          <a:bodyPr/>
          <a:lstStyle/>
          <a:p>
            <a:fld id="{3195EFCD-B795-43D2-8EF8-888ECA1F0517}" type="slidenum">
              <a:rPr lang="en-GB" smtClean="0"/>
              <a:pPr/>
              <a:t>11</a:t>
            </a:fld>
            <a:endParaRPr lang="en-GB"/>
          </a:p>
        </p:txBody>
      </p:sp>
      <p:sp>
        <p:nvSpPr>
          <p:cNvPr id="7" name="TextBox 6">
            <a:extLst>
              <a:ext uri="{FF2B5EF4-FFF2-40B4-BE49-F238E27FC236}">
                <a16:creationId xmlns:a16="http://schemas.microsoft.com/office/drawing/2014/main" id="{276937BE-AC0A-4A87-8A77-5FD8C1D9BA2D}"/>
              </a:ext>
            </a:extLst>
          </p:cNvPr>
          <p:cNvSpPr txBox="1"/>
          <p:nvPr/>
        </p:nvSpPr>
        <p:spPr>
          <a:xfrm>
            <a:off x="381000" y="1371600"/>
            <a:ext cx="8232648" cy="5029200"/>
          </a:xfrm>
          <a:prstGeom prst="rect">
            <a:avLst/>
          </a:prstGeom>
          <a:noFill/>
        </p:spPr>
        <p:txBody>
          <a:bodyPr vert="horz" wrap="none" lIns="0" tIns="0" rIns="0" bIns="0" rtlCol="0">
            <a:noAutofit/>
          </a:bodyPr>
          <a:lstStyle/>
          <a:p>
            <a:pPr indent="-274320">
              <a:spcAft>
                <a:spcPts val="900"/>
              </a:spcAft>
            </a:pPr>
            <a:r>
              <a:rPr lang="it-IT" sz="2000" b="1" i="1" dirty="0">
                <a:latin typeface="Georgia" pitchFamily="18" charset="0"/>
              </a:rPr>
              <a:t>Obiettivi generali del revisore</a:t>
            </a:r>
          </a:p>
          <a:p>
            <a:pPr indent="-274320">
              <a:spcAft>
                <a:spcPts val="900"/>
              </a:spcAft>
            </a:pPr>
            <a:r>
              <a:rPr lang="it-IT" dirty="0">
                <a:latin typeface="Georgia" pitchFamily="18" charset="0"/>
              </a:rPr>
              <a:t>Nello svolgimento della revisione contabile del bilancio, gli obiettivi generali del </a:t>
            </a:r>
          </a:p>
          <a:p>
            <a:pPr indent="-274320">
              <a:spcAft>
                <a:spcPts val="900"/>
              </a:spcAft>
            </a:pPr>
            <a:r>
              <a:rPr lang="it-IT" dirty="0">
                <a:latin typeface="Georgia" pitchFamily="18" charset="0"/>
              </a:rPr>
              <a:t>Revisore sono i seguenti:</a:t>
            </a:r>
          </a:p>
          <a:p>
            <a:pPr marL="11430" indent="-285750">
              <a:spcAft>
                <a:spcPts val="900"/>
              </a:spcAft>
              <a:buFont typeface="Wingdings" panose="05000000000000000000" pitchFamily="2" charset="2"/>
              <a:buChar char="Ø"/>
            </a:pPr>
            <a:r>
              <a:rPr lang="it-IT" dirty="0">
                <a:latin typeface="Georgia" pitchFamily="18" charset="0"/>
              </a:rPr>
              <a:t>acquisire una ragionevole sicurezza che il bilancio nel suo complesso non </a:t>
            </a:r>
          </a:p>
          <a:p>
            <a:pPr>
              <a:spcAft>
                <a:spcPts val="900"/>
              </a:spcAft>
            </a:pPr>
            <a:r>
              <a:rPr lang="it-IT" dirty="0">
                <a:latin typeface="Georgia" pitchFamily="18" charset="0"/>
              </a:rPr>
              <a:t>contenga errori significativi;</a:t>
            </a:r>
          </a:p>
          <a:p>
            <a:pPr marL="285750" indent="-285750">
              <a:spcAft>
                <a:spcPts val="900"/>
              </a:spcAft>
              <a:buFont typeface="Wingdings" panose="05000000000000000000" pitchFamily="2" charset="2"/>
              <a:buChar char="Ø"/>
            </a:pPr>
            <a:r>
              <a:rPr lang="it-IT" dirty="0">
                <a:latin typeface="Georgia" pitchFamily="18" charset="0"/>
              </a:rPr>
              <a:t>emettere una relazione sul bilancio ed effettuare comunicazioni come richiesto </a:t>
            </a:r>
          </a:p>
          <a:p>
            <a:pPr>
              <a:spcAft>
                <a:spcPts val="900"/>
              </a:spcAft>
            </a:pPr>
            <a:r>
              <a:rPr lang="it-IT" dirty="0">
                <a:latin typeface="Georgia" pitchFamily="18" charset="0"/>
              </a:rPr>
              <a:t>dai principi di revisione, in conformità ai risultati ottenuti dal revisore.</a:t>
            </a:r>
          </a:p>
          <a:p>
            <a:pPr>
              <a:spcAft>
                <a:spcPts val="900"/>
              </a:spcAft>
            </a:pPr>
            <a:endParaRPr lang="it-IT" dirty="0">
              <a:latin typeface="Georgia" pitchFamily="18" charset="0"/>
            </a:endParaRPr>
          </a:p>
        </p:txBody>
      </p:sp>
      <p:pic>
        <p:nvPicPr>
          <p:cNvPr id="5" name="Picture 4">
            <a:extLst>
              <a:ext uri="{FF2B5EF4-FFF2-40B4-BE49-F238E27FC236}">
                <a16:creationId xmlns:a16="http://schemas.microsoft.com/office/drawing/2014/main" id="{79EFB7D4-31E2-49C3-8F27-B1BBB00897FB}"/>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3441418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4755406-13D2-4A77-8617-AAB6FF8E9B73}"/>
              </a:ext>
            </a:extLst>
          </p:cNvPr>
          <p:cNvSpPr>
            <a:spLocks noGrp="1"/>
          </p:cNvSpPr>
          <p:nvPr>
            <p:ph type="sldNum" sz="quarter" idx="12"/>
          </p:nvPr>
        </p:nvSpPr>
        <p:spPr/>
        <p:txBody>
          <a:bodyPr/>
          <a:lstStyle/>
          <a:p>
            <a:fld id="{3195EFCD-B795-43D2-8EF8-888ECA1F0517}" type="slidenum">
              <a:rPr lang="en-GB" smtClean="0"/>
              <a:pPr/>
              <a:t>12</a:t>
            </a:fld>
            <a:endParaRPr lang="en-GB"/>
          </a:p>
        </p:txBody>
      </p:sp>
      <p:sp>
        <p:nvSpPr>
          <p:cNvPr id="4" name="TextBox 3">
            <a:extLst>
              <a:ext uri="{FF2B5EF4-FFF2-40B4-BE49-F238E27FC236}">
                <a16:creationId xmlns:a16="http://schemas.microsoft.com/office/drawing/2014/main" id="{263B5E39-F884-420E-9C8B-D566DA26B270}"/>
              </a:ext>
            </a:extLst>
          </p:cNvPr>
          <p:cNvSpPr txBox="1"/>
          <p:nvPr/>
        </p:nvSpPr>
        <p:spPr>
          <a:xfrm>
            <a:off x="533400" y="1219200"/>
            <a:ext cx="8305800" cy="5181600"/>
          </a:xfrm>
          <a:prstGeom prst="rect">
            <a:avLst/>
          </a:prstGeom>
          <a:noFill/>
        </p:spPr>
        <p:txBody>
          <a:bodyPr vert="horz" wrap="none" lIns="0" tIns="0" rIns="0" bIns="0" rtlCol="0">
            <a:noAutofit/>
          </a:bodyPr>
          <a:lstStyle/>
          <a:p>
            <a:pPr>
              <a:spcAft>
                <a:spcPts val="900"/>
              </a:spcAft>
            </a:pPr>
            <a:r>
              <a:rPr lang="it-IT" dirty="0">
                <a:latin typeface="Georgia" pitchFamily="18" charset="0"/>
              </a:rPr>
              <a:t>In tutti i casi in cui non sia possibile acquisire una ragionevole sicurezza e nelle </a:t>
            </a:r>
          </a:p>
          <a:p>
            <a:pPr>
              <a:spcAft>
                <a:spcPts val="900"/>
              </a:spcAft>
            </a:pPr>
            <a:r>
              <a:rPr lang="it-IT" dirty="0">
                <a:latin typeface="Georgia" pitchFamily="18" charset="0"/>
              </a:rPr>
              <a:t>circostanze in cui un giudizio con rilievi nella relazione di revisione non sia </a:t>
            </a:r>
          </a:p>
          <a:p>
            <a:pPr>
              <a:spcAft>
                <a:spcPts val="900"/>
              </a:spcAft>
            </a:pPr>
            <a:r>
              <a:rPr lang="it-IT" dirty="0">
                <a:latin typeface="Georgia" pitchFamily="18" charset="0"/>
              </a:rPr>
              <a:t>sufficiente ad informare adeguatamente gli utilizzatori del bilancio, i principi di</a:t>
            </a:r>
          </a:p>
          <a:p>
            <a:pPr>
              <a:spcAft>
                <a:spcPts val="900"/>
              </a:spcAft>
            </a:pPr>
            <a:r>
              <a:rPr lang="it-IT" dirty="0">
                <a:latin typeface="Georgia" pitchFamily="18" charset="0"/>
              </a:rPr>
              <a:t>revisione richiedono che il revisore dichiari l’impossibilità di esprimere un giudizio </a:t>
            </a:r>
          </a:p>
          <a:p>
            <a:pPr>
              <a:spcAft>
                <a:spcPts val="900"/>
              </a:spcAft>
            </a:pPr>
            <a:r>
              <a:rPr lang="it-IT" dirty="0">
                <a:latin typeface="Georgia" pitchFamily="18" charset="0"/>
              </a:rPr>
              <a:t>ovvero receda dall’incarico, ove il recesso sia consentito dalla legge o dai </a:t>
            </a:r>
          </a:p>
          <a:p>
            <a:pPr>
              <a:spcAft>
                <a:spcPts val="900"/>
              </a:spcAft>
            </a:pPr>
            <a:r>
              <a:rPr lang="it-IT" dirty="0">
                <a:latin typeface="Georgia" pitchFamily="18" charset="0"/>
              </a:rPr>
              <a:t>Regolamenti applicabili</a:t>
            </a:r>
          </a:p>
          <a:p>
            <a:pPr indent="-274320">
              <a:spcAft>
                <a:spcPts val="900"/>
              </a:spcAft>
            </a:pPr>
            <a:endParaRPr lang="it-IT" sz="2000" dirty="0" err="1">
              <a:latin typeface="Georgia" pitchFamily="18" charset="0"/>
            </a:endParaRPr>
          </a:p>
        </p:txBody>
      </p:sp>
      <p:pic>
        <p:nvPicPr>
          <p:cNvPr id="6" name="Picture 5">
            <a:extLst>
              <a:ext uri="{FF2B5EF4-FFF2-40B4-BE49-F238E27FC236}">
                <a16:creationId xmlns:a16="http://schemas.microsoft.com/office/drawing/2014/main" id="{5DA4404C-1DAA-4C3C-B89B-F83AD0BD325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19134178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19FA910-B49E-43FA-A834-A4EF8AE2BC95}"/>
              </a:ext>
            </a:extLst>
          </p:cNvPr>
          <p:cNvSpPr>
            <a:spLocks noGrp="1"/>
          </p:cNvSpPr>
          <p:nvPr>
            <p:ph type="sldNum" sz="quarter" idx="12"/>
          </p:nvPr>
        </p:nvSpPr>
        <p:spPr/>
        <p:txBody>
          <a:bodyPr/>
          <a:lstStyle/>
          <a:p>
            <a:fld id="{3195EFCD-B795-43D2-8EF8-888ECA1F0517}" type="slidenum">
              <a:rPr lang="en-GB" smtClean="0"/>
              <a:pPr/>
              <a:t>13</a:t>
            </a:fld>
            <a:endParaRPr lang="en-GB"/>
          </a:p>
        </p:txBody>
      </p:sp>
      <p:sp>
        <p:nvSpPr>
          <p:cNvPr id="5" name="TextBox 4">
            <a:extLst>
              <a:ext uri="{FF2B5EF4-FFF2-40B4-BE49-F238E27FC236}">
                <a16:creationId xmlns:a16="http://schemas.microsoft.com/office/drawing/2014/main" id="{6E29FAC3-BE32-40A0-9079-DB499EE2E0A7}"/>
              </a:ext>
            </a:extLst>
          </p:cNvPr>
          <p:cNvSpPr txBox="1"/>
          <p:nvPr/>
        </p:nvSpPr>
        <p:spPr>
          <a:xfrm>
            <a:off x="457200" y="1295400"/>
            <a:ext cx="8156448" cy="5105400"/>
          </a:xfrm>
          <a:prstGeom prst="rect">
            <a:avLst/>
          </a:prstGeom>
          <a:noFill/>
        </p:spPr>
        <p:txBody>
          <a:bodyPr vert="horz" wrap="none" lIns="0" tIns="0" rIns="0" bIns="0" rtlCol="0">
            <a:noAutofit/>
          </a:bodyPr>
          <a:lstStyle/>
          <a:p>
            <a:pPr indent="-274320">
              <a:spcAft>
                <a:spcPts val="900"/>
              </a:spcAft>
            </a:pPr>
            <a:r>
              <a:rPr lang="it-IT" sz="2000" b="1" i="1" dirty="0">
                <a:latin typeface="Georgia" pitchFamily="18" charset="0"/>
              </a:rPr>
              <a:t>Definizioni</a:t>
            </a:r>
          </a:p>
          <a:p>
            <a:pPr indent="-274320">
              <a:spcAft>
                <a:spcPts val="900"/>
              </a:spcAft>
            </a:pPr>
            <a:r>
              <a:rPr lang="it-IT" dirty="0">
                <a:latin typeface="Georgia" pitchFamily="18" charset="0"/>
              </a:rPr>
              <a:t>Il principio ISA Italia n.200 fornisce alcune definizioni di uso ricorrente </a:t>
            </a:r>
          </a:p>
          <a:p>
            <a:pPr indent="-274320">
              <a:spcAft>
                <a:spcPts val="900"/>
              </a:spcAft>
            </a:pPr>
            <a:r>
              <a:rPr lang="it-IT" dirty="0">
                <a:latin typeface="Georgia" pitchFamily="18" charset="0"/>
              </a:rPr>
              <a:t>nell’attività del revisore contabile, tra cui: </a:t>
            </a:r>
          </a:p>
          <a:p>
            <a:pPr>
              <a:spcAft>
                <a:spcPts val="900"/>
              </a:spcAft>
            </a:pPr>
            <a:endParaRPr lang="it-IT" dirty="0">
              <a:latin typeface="Georgia" pitchFamily="18" charset="0"/>
            </a:endParaRPr>
          </a:p>
          <a:p>
            <a:pPr marL="11430" indent="-285750">
              <a:spcAft>
                <a:spcPts val="900"/>
              </a:spcAft>
              <a:buFont typeface="Wingdings" panose="05000000000000000000" pitchFamily="2" charset="2"/>
              <a:buChar char="q"/>
            </a:pPr>
            <a:r>
              <a:rPr lang="it-IT" dirty="0">
                <a:latin typeface="Georgia" pitchFamily="18" charset="0"/>
              </a:rPr>
              <a:t>Elementi probativi:</a:t>
            </a:r>
          </a:p>
          <a:p>
            <a:pPr marL="11430" indent="-285750">
              <a:spcAft>
                <a:spcPts val="900"/>
              </a:spcAft>
              <a:buFont typeface="Wingdings" panose="05000000000000000000" pitchFamily="2" charset="2"/>
              <a:buChar char="q"/>
            </a:pPr>
            <a:r>
              <a:rPr lang="it-IT" dirty="0">
                <a:latin typeface="Georgia" pitchFamily="18" charset="0"/>
              </a:rPr>
              <a:t>Rischio di revisione;</a:t>
            </a:r>
          </a:p>
          <a:p>
            <a:pPr marL="11430" indent="-285750">
              <a:spcAft>
                <a:spcPts val="900"/>
              </a:spcAft>
              <a:buFont typeface="Wingdings" panose="05000000000000000000" pitchFamily="2" charset="2"/>
              <a:buChar char="q"/>
            </a:pPr>
            <a:r>
              <a:rPr lang="it-IT" dirty="0">
                <a:latin typeface="Georgia" pitchFamily="18" charset="0"/>
              </a:rPr>
              <a:t>Rischio di errori significativi;</a:t>
            </a:r>
          </a:p>
          <a:p>
            <a:pPr marL="11430" indent="-285750">
              <a:spcAft>
                <a:spcPts val="900"/>
              </a:spcAft>
              <a:buFont typeface="Wingdings" panose="05000000000000000000" pitchFamily="2" charset="2"/>
              <a:buChar char="q"/>
            </a:pPr>
            <a:r>
              <a:rPr lang="it-IT" dirty="0">
                <a:latin typeface="Georgia" pitchFamily="18" charset="0"/>
              </a:rPr>
              <a:t>Rischio di individuazione;</a:t>
            </a:r>
          </a:p>
          <a:p>
            <a:pPr marL="11430" indent="-285750">
              <a:spcAft>
                <a:spcPts val="900"/>
              </a:spcAft>
              <a:buFont typeface="Wingdings" panose="05000000000000000000" pitchFamily="2" charset="2"/>
              <a:buChar char="q"/>
            </a:pPr>
            <a:r>
              <a:rPr lang="it-IT" dirty="0">
                <a:latin typeface="Georgia" pitchFamily="18" charset="0"/>
              </a:rPr>
              <a:t>Errore;</a:t>
            </a:r>
          </a:p>
          <a:p>
            <a:pPr marL="11430" indent="-285750">
              <a:spcAft>
                <a:spcPts val="900"/>
              </a:spcAft>
              <a:buFont typeface="Wingdings" panose="05000000000000000000" pitchFamily="2" charset="2"/>
              <a:buChar char="q"/>
            </a:pPr>
            <a:r>
              <a:rPr lang="it-IT" dirty="0">
                <a:latin typeface="Georgia" pitchFamily="18" charset="0"/>
              </a:rPr>
              <a:t>Giudizio professionale;</a:t>
            </a:r>
          </a:p>
          <a:p>
            <a:pPr marL="11430" indent="-285750">
              <a:spcAft>
                <a:spcPts val="900"/>
              </a:spcAft>
              <a:buFont typeface="Wingdings" panose="05000000000000000000" pitchFamily="2" charset="2"/>
              <a:buChar char="q"/>
            </a:pPr>
            <a:r>
              <a:rPr lang="it-IT" dirty="0">
                <a:latin typeface="Georgia" pitchFamily="18" charset="0"/>
              </a:rPr>
              <a:t>Scetticismo professionale;</a:t>
            </a:r>
          </a:p>
          <a:p>
            <a:pPr>
              <a:spcAft>
                <a:spcPts val="900"/>
              </a:spcAft>
            </a:pPr>
            <a:endParaRPr lang="it-IT" dirty="0">
              <a:latin typeface="Georgia" pitchFamily="18" charset="0"/>
            </a:endParaRPr>
          </a:p>
          <a:p>
            <a:pPr indent="-274320">
              <a:spcAft>
                <a:spcPts val="900"/>
              </a:spcAft>
            </a:pPr>
            <a:endParaRPr lang="it-IT" dirty="0">
              <a:latin typeface="Georgia" pitchFamily="18" charset="0"/>
            </a:endParaRPr>
          </a:p>
        </p:txBody>
      </p:sp>
      <p:pic>
        <p:nvPicPr>
          <p:cNvPr id="6" name="Picture 5">
            <a:extLst>
              <a:ext uri="{FF2B5EF4-FFF2-40B4-BE49-F238E27FC236}">
                <a16:creationId xmlns:a16="http://schemas.microsoft.com/office/drawing/2014/main" id="{521396A7-2A0E-4556-9D82-871AE796B43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42448365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E95CC25-890B-4B8B-B641-777EF44A946F}"/>
              </a:ext>
            </a:extLst>
          </p:cNvPr>
          <p:cNvSpPr>
            <a:spLocks noGrp="1"/>
          </p:cNvSpPr>
          <p:nvPr>
            <p:ph type="sldNum" sz="quarter" idx="12"/>
          </p:nvPr>
        </p:nvSpPr>
        <p:spPr/>
        <p:txBody>
          <a:bodyPr/>
          <a:lstStyle/>
          <a:p>
            <a:fld id="{3195EFCD-B795-43D2-8EF8-888ECA1F0517}" type="slidenum">
              <a:rPr lang="en-GB" smtClean="0"/>
              <a:pPr/>
              <a:t>14</a:t>
            </a:fld>
            <a:endParaRPr lang="en-GB"/>
          </a:p>
        </p:txBody>
      </p:sp>
      <p:sp>
        <p:nvSpPr>
          <p:cNvPr id="5" name="TextBox 4">
            <a:extLst>
              <a:ext uri="{FF2B5EF4-FFF2-40B4-BE49-F238E27FC236}">
                <a16:creationId xmlns:a16="http://schemas.microsoft.com/office/drawing/2014/main" id="{4F8DBD42-2378-47E3-AA38-D8858D9041CE}"/>
              </a:ext>
            </a:extLst>
          </p:cNvPr>
          <p:cNvSpPr txBox="1"/>
          <p:nvPr/>
        </p:nvSpPr>
        <p:spPr>
          <a:xfrm>
            <a:off x="533400" y="1371600"/>
            <a:ext cx="8080248" cy="5105400"/>
          </a:xfrm>
          <a:prstGeom prst="rect">
            <a:avLst/>
          </a:prstGeom>
          <a:noFill/>
        </p:spPr>
        <p:txBody>
          <a:bodyPr vert="horz" wrap="none" lIns="0" tIns="0" rIns="0" bIns="0" rtlCol="0">
            <a:noAutofit/>
          </a:bodyPr>
          <a:lstStyle/>
          <a:p>
            <a:pPr indent="-274320">
              <a:spcAft>
                <a:spcPts val="900"/>
              </a:spcAft>
            </a:pPr>
            <a:r>
              <a:rPr lang="it-IT" sz="2000" b="1" i="1" dirty="0">
                <a:latin typeface="Georgia" pitchFamily="18" charset="0"/>
              </a:rPr>
              <a:t>Elementi probativi: </a:t>
            </a:r>
            <a:r>
              <a:rPr lang="it-IT" dirty="0">
                <a:latin typeface="Georgia" pitchFamily="18" charset="0"/>
              </a:rPr>
              <a:t>Le informazioni utilizzate dal revisore per giungere</a:t>
            </a:r>
          </a:p>
          <a:p>
            <a:pPr indent="-274320">
              <a:spcAft>
                <a:spcPts val="900"/>
              </a:spcAft>
            </a:pPr>
            <a:r>
              <a:rPr lang="it-IT" dirty="0">
                <a:latin typeface="Georgia" pitchFamily="18" charset="0"/>
              </a:rPr>
              <a:t>alle conclusioni su cui egli basa il proprio giudizio.</a:t>
            </a:r>
          </a:p>
          <a:p>
            <a:pPr indent="-274320">
              <a:spcAft>
                <a:spcPts val="900"/>
              </a:spcAft>
            </a:pPr>
            <a:r>
              <a:rPr lang="it-IT" dirty="0">
                <a:latin typeface="Georgia" pitchFamily="18" charset="0"/>
              </a:rPr>
              <a:t>Gli elementi probativi comprendono sia le informazioni contenute nelle</a:t>
            </a:r>
          </a:p>
          <a:p>
            <a:pPr indent="-274320">
              <a:spcAft>
                <a:spcPts val="900"/>
              </a:spcAft>
            </a:pPr>
            <a:r>
              <a:rPr lang="it-IT" dirty="0">
                <a:latin typeface="Georgia" pitchFamily="18" charset="0"/>
              </a:rPr>
              <a:t>registrazioni contabili sottostanti il bilancio sia altre informazioni.</a:t>
            </a:r>
          </a:p>
        </p:txBody>
      </p:sp>
      <p:cxnSp>
        <p:nvCxnSpPr>
          <p:cNvPr id="7" name="Straight Arrow Connector 6">
            <a:extLst>
              <a:ext uri="{FF2B5EF4-FFF2-40B4-BE49-F238E27FC236}">
                <a16:creationId xmlns:a16="http://schemas.microsoft.com/office/drawing/2014/main" id="{D638CC43-6048-4BFC-8140-6599DE202E7F}"/>
              </a:ext>
            </a:extLst>
          </p:cNvPr>
          <p:cNvCxnSpPr/>
          <p:nvPr/>
        </p:nvCxnSpPr>
        <p:spPr>
          <a:xfrm flipH="1">
            <a:off x="2133600" y="2971800"/>
            <a:ext cx="533400" cy="53340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921AC2B-C671-47AE-BB26-035A78A930A2}"/>
              </a:ext>
            </a:extLst>
          </p:cNvPr>
          <p:cNvCxnSpPr/>
          <p:nvPr/>
        </p:nvCxnSpPr>
        <p:spPr>
          <a:xfrm>
            <a:off x="4695825" y="2971800"/>
            <a:ext cx="638175" cy="53340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6C6D4F4-E6C1-49FD-9663-E3494A9F6203}"/>
              </a:ext>
            </a:extLst>
          </p:cNvPr>
          <p:cNvSpPr txBox="1"/>
          <p:nvPr/>
        </p:nvSpPr>
        <p:spPr>
          <a:xfrm>
            <a:off x="838200" y="3733800"/>
            <a:ext cx="3581400" cy="2590800"/>
          </a:xfrm>
          <a:prstGeom prst="rect">
            <a:avLst/>
          </a:prstGeom>
          <a:noFill/>
        </p:spPr>
        <p:txBody>
          <a:bodyPr vert="horz" wrap="square" lIns="0" tIns="0" rIns="0" bIns="0" rtlCol="0">
            <a:noAutofit/>
          </a:bodyPr>
          <a:lstStyle/>
          <a:p>
            <a:pPr indent="-274320">
              <a:spcAft>
                <a:spcPts val="900"/>
              </a:spcAft>
            </a:pPr>
            <a:r>
              <a:rPr lang="it-IT" dirty="0">
                <a:latin typeface="Georgia" pitchFamily="18" charset="0"/>
              </a:rPr>
              <a:t> la sufficienza degli elementi probativi è la misura della loro quantità. La quantità necessaria di </a:t>
            </a:r>
          </a:p>
          <a:p>
            <a:pPr indent="-274320">
              <a:spcAft>
                <a:spcPts val="900"/>
              </a:spcAft>
            </a:pPr>
            <a:r>
              <a:rPr lang="it-IT" dirty="0">
                <a:latin typeface="Georgia" pitchFamily="18" charset="0"/>
              </a:rPr>
              <a:t>elementi probativi è influenzata dalla valutazione effettuata da parte del revisore dei rischi di </a:t>
            </a:r>
            <a:r>
              <a:rPr lang="it-IT" dirty="0" err="1">
                <a:latin typeface="Georgia" pitchFamily="18" charset="0"/>
              </a:rPr>
              <a:t>er</a:t>
            </a:r>
            <a:r>
              <a:rPr lang="it-IT" dirty="0">
                <a:latin typeface="Georgia" pitchFamily="18" charset="0"/>
              </a:rPr>
              <a:t>- </a:t>
            </a:r>
          </a:p>
          <a:p>
            <a:pPr indent="-274320">
              <a:spcAft>
                <a:spcPts val="900"/>
              </a:spcAft>
            </a:pPr>
            <a:r>
              <a:rPr lang="it-IT" dirty="0">
                <a:latin typeface="Georgia" pitchFamily="18" charset="0"/>
              </a:rPr>
              <a:t>rori significativi e anche dalla qualità degli elementi stessi</a:t>
            </a:r>
          </a:p>
        </p:txBody>
      </p:sp>
      <p:sp>
        <p:nvSpPr>
          <p:cNvPr id="11" name="TextBox 10">
            <a:extLst>
              <a:ext uri="{FF2B5EF4-FFF2-40B4-BE49-F238E27FC236}">
                <a16:creationId xmlns:a16="http://schemas.microsoft.com/office/drawing/2014/main" id="{8CE6C524-4F3F-4C63-B42D-712396998D02}"/>
              </a:ext>
            </a:extLst>
          </p:cNvPr>
          <p:cNvSpPr txBox="1"/>
          <p:nvPr/>
        </p:nvSpPr>
        <p:spPr>
          <a:xfrm>
            <a:off x="4953000" y="3810000"/>
            <a:ext cx="3124200" cy="2514600"/>
          </a:xfrm>
          <a:prstGeom prst="rect">
            <a:avLst/>
          </a:prstGeom>
          <a:noFill/>
        </p:spPr>
        <p:txBody>
          <a:bodyPr vert="horz" wrap="none" lIns="0" tIns="0" rIns="0" bIns="0" rtlCol="0">
            <a:noAutofit/>
          </a:bodyPr>
          <a:lstStyle/>
          <a:p>
            <a:pPr indent="-274320">
              <a:spcAft>
                <a:spcPts val="900"/>
              </a:spcAft>
            </a:pPr>
            <a:r>
              <a:rPr lang="it-IT" dirty="0">
                <a:latin typeface="Georgia" pitchFamily="18" charset="0"/>
              </a:rPr>
              <a:t>l’appropriatezza degli</a:t>
            </a:r>
          </a:p>
          <a:p>
            <a:pPr indent="-274320">
              <a:spcAft>
                <a:spcPts val="900"/>
              </a:spcAft>
            </a:pPr>
            <a:r>
              <a:rPr lang="it-IT" dirty="0">
                <a:latin typeface="Georgia" pitchFamily="18" charset="0"/>
              </a:rPr>
              <a:t>elementi probativi è la misura</a:t>
            </a:r>
          </a:p>
          <a:p>
            <a:pPr indent="-274320">
              <a:spcAft>
                <a:spcPts val="900"/>
              </a:spcAft>
            </a:pPr>
            <a:r>
              <a:rPr lang="it-IT" dirty="0">
                <a:latin typeface="Georgia" pitchFamily="18" charset="0"/>
              </a:rPr>
              <a:t>della loro qualità, cioè, la loro </a:t>
            </a:r>
          </a:p>
          <a:p>
            <a:pPr indent="-274320">
              <a:spcAft>
                <a:spcPts val="900"/>
              </a:spcAft>
            </a:pPr>
            <a:r>
              <a:rPr lang="it-IT" dirty="0">
                <a:latin typeface="Georgia" pitchFamily="18" charset="0"/>
              </a:rPr>
              <a:t>pertinenza e attendibilità nel </a:t>
            </a:r>
          </a:p>
          <a:p>
            <a:pPr indent="-274320">
              <a:spcAft>
                <a:spcPts val="900"/>
              </a:spcAft>
            </a:pPr>
            <a:r>
              <a:rPr lang="it-IT" dirty="0">
                <a:latin typeface="Georgia" pitchFamily="18" charset="0"/>
              </a:rPr>
              <a:t>supportare le conclusioni su </a:t>
            </a:r>
          </a:p>
          <a:p>
            <a:pPr indent="-274320">
              <a:spcAft>
                <a:spcPts val="900"/>
              </a:spcAft>
            </a:pPr>
            <a:r>
              <a:rPr lang="it-IT" dirty="0">
                <a:latin typeface="Georgia" pitchFamily="18" charset="0"/>
              </a:rPr>
              <a:t>cui si basa il giudizio del revisore.</a:t>
            </a:r>
          </a:p>
        </p:txBody>
      </p:sp>
      <p:pic>
        <p:nvPicPr>
          <p:cNvPr id="12" name="Picture 11">
            <a:extLst>
              <a:ext uri="{FF2B5EF4-FFF2-40B4-BE49-F238E27FC236}">
                <a16:creationId xmlns:a16="http://schemas.microsoft.com/office/drawing/2014/main" id="{8B9C5AEC-DDFD-45DA-874B-09DF743A31BA}"/>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5345792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D3C66D9-9D52-4F73-840F-19143E480867}"/>
              </a:ext>
            </a:extLst>
          </p:cNvPr>
          <p:cNvSpPr>
            <a:spLocks noGrp="1"/>
          </p:cNvSpPr>
          <p:nvPr>
            <p:ph type="sldNum" sz="quarter" idx="12"/>
          </p:nvPr>
        </p:nvSpPr>
        <p:spPr/>
        <p:txBody>
          <a:bodyPr/>
          <a:lstStyle/>
          <a:p>
            <a:fld id="{3195EFCD-B795-43D2-8EF8-888ECA1F0517}" type="slidenum">
              <a:rPr lang="en-GB" smtClean="0"/>
              <a:pPr/>
              <a:t>15</a:t>
            </a:fld>
            <a:endParaRPr lang="en-GB"/>
          </a:p>
        </p:txBody>
      </p:sp>
      <p:sp>
        <p:nvSpPr>
          <p:cNvPr id="5" name="TextBox 4">
            <a:extLst>
              <a:ext uri="{FF2B5EF4-FFF2-40B4-BE49-F238E27FC236}">
                <a16:creationId xmlns:a16="http://schemas.microsoft.com/office/drawing/2014/main" id="{51D21B7E-06A1-4BF4-BD8A-33B676CEF108}"/>
              </a:ext>
            </a:extLst>
          </p:cNvPr>
          <p:cNvSpPr txBox="1"/>
          <p:nvPr/>
        </p:nvSpPr>
        <p:spPr>
          <a:xfrm>
            <a:off x="478980" y="1466850"/>
            <a:ext cx="8156448" cy="4953000"/>
          </a:xfrm>
          <a:prstGeom prst="rect">
            <a:avLst/>
          </a:prstGeom>
          <a:noFill/>
        </p:spPr>
        <p:txBody>
          <a:bodyPr vert="horz" wrap="none" lIns="0" tIns="0" rIns="0" bIns="0" rtlCol="0">
            <a:noAutofit/>
          </a:bodyPr>
          <a:lstStyle/>
          <a:p>
            <a:pPr indent="-274320">
              <a:spcAft>
                <a:spcPts val="900"/>
              </a:spcAft>
            </a:pPr>
            <a:r>
              <a:rPr lang="it-IT" sz="2000" b="1" i="1" dirty="0">
                <a:latin typeface="Georgia" pitchFamily="18" charset="0"/>
              </a:rPr>
              <a:t>Rischio di revisione: </a:t>
            </a:r>
            <a:r>
              <a:rPr lang="it-IT" sz="2000" dirty="0">
                <a:latin typeface="Georgia" pitchFamily="18" charset="0"/>
              </a:rPr>
              <a:t>i</a:t>
            </a:r>
            <a:r>
              <a:rPr lang="it-IT" dirty="0">
                <a:latin typeface="Georgia" pitchFamily="18" charset="0"/>
              </a:rPr>
              <a:t>l rischio che il revisore esprima un giudizio di </a:t>
            </a:r>
          </a:p>
          <a:p>
            <a:pPr indent="-274320">
              <a:spcAft>
                <a:spcPts val="900"/>
              </a:spcAft>
            </a:pPr>
            <a:r>
              <a:rPr lang="it-IT" dirty="0">
                <a:latin typeface="Georgia" pitchFamily="18" charset="0"/>
              </a:rPr>
              <a:t>revisione non appropriato nel caso in cui il bilancio sia significativamente errato.</a:t>
            </a:r>
          </a:p>
          <a:p>
            <a:pPr indent="-274320">
              <a:spcAft>
                <a:spcPts val="900"/>
              </a:spcAft>
            </a:pPr>
            <a:r>
              <a:rPr lang="it-IT" dirty="0">
                <a:latin typeface="Georgia" pitchFamily="18" charset="0"/>
              </a:rPr>
              <a:t>Il rischio di revisione dipende dai </a:t>
            </a:r>
            <a:r>
              <a:rPr lang="it-IT" b="1" dirty="0">
                <a:latin typeface="Georgia" pitchFamily="18" charset="0"/>
              </a:rPr>
              <a:t>rischi di errori significativi </a:t>
            </a:r>
            <a:r>
              <a:rPr lang="it-IT" dirty="0">
                <a:latin typeface="Georgia" pitchFamily="18" charset="0"/>
              </a:rPr>
              <a:t>e </a:t>
            </a:r>
            <a:r>
              <a:rPr lang="it-IT" b="1" dirty="0">
                <a:latin typeface="Georgia" pitchFamily="18" charset="0"/>
              </a:rPr>
              <a:t>dal rischio </a:t>
            </a:r>
          </a:p>
          <a:p>
            <a:pPr indent="-274320">
              <a:spcAft>
                <a:spcPts val="900"/>
              </a:spcAft>
            </a:pPr>
            <a:r>
              <a:rPr lang="it-IT" b="1" dirty="0">
                <a:latin typeface="Georgia" pitchFamily="18" charset="0"/>
              </a:rPr>
              <a:t>di individuazione</a:t>
            </a:r>
          </a:p>
          <a:p>
            <a:pPr indent="-274320">
              <a:spcAft>
                <a:spcPts val="900"/>
              </a:spcAft>
            </a:pPr>
            <a:endParaRPr lang="it-IT" sz="2000" dirty="0" err="1">
              <a:latin typeface="Georgia" pitchFamily="18" charset="0"/>
            </a:endParaRPr>
          </a:p>
        </p:txBody>
      </p:sp>
      <p:sp>
        <p:nvSpPr>
          <p:cNvPr id="10" name="TextBox 9">
            <a:extLst>
              <a:ext uri="{FF2B5EF4-FFF2-40B4-BE49-F238E27FC236}">
                <a16:creationId xmlns:a16="http://schemas.microsoft.com/office/drawing/2014/main" id="{CF610ED5-7A82-44FD-8D24-39E00D2F8319}"/>
              </a:ext>
            </a:extLst>
          </p:cNvPr>
          <p:cNvSpPr txBox="1"/>
          <p:nvPr/>
        </p:nvSpPr>
        <p:spPr>
          <a:xfrm>
            <a:off x="923925" y="3790950"/>
            <a:ext cx="7543799" cy="1143000"/>
          </a:xfrm>
          <a:prstGeom prst="rect">
            <a:avLst/>
          </a:prstGeom>
          <a:noFill/>
        </p:spPr>
        <p:txBody>
          <a:bodyPr vert="horz" wrap="square" lIns="0" tIns="0" rIns="0" bIns="0" rtlCol="0">
            <a:noAutofit/>
          </a:bodyPr>
          <a:lstStyle/>
          <a:p>
            <a:pPr indent="-274320">
              <a:spcAft>
                <a:spcPts val="900"/>
              </a:spcAft>
            </a:pPr>
            <a:r>
              <a:rPr lang="it-IT" dirty="0">
                <a:latin typeface="Georgia" pitchFamily="18" charset="0"/>
              </a:rPr>
              <a:t>Il rischio che </a:t>
            </a:r>
            <a:r>
              <a:rPr lang="it-IT" u="sng" dirty="0">
                <a:latin typeface="Georgia" pitchFamily="18" charset="0"/>
              </a:rPr>
              <a:t>le procedure svolte dal revisore</a:t>
            </a:r>
            <a:r>
              <a:rPr lang="it-IT" dirty="0">
                <a:latin typeface="Georgia" pitchFamily="18" charset="0"/>
              </a:rPr>
              <a:t> per ridurre il rischio di revisione ad un livello accettabilmente basso </a:t>
            </a:r>
            <a:r>
              <a:rPr lang="it-IT" u="sng" dirty="0">
                <a:latin typeface="Georgia" pitchFamily="18" charset="0"/>
              </a:rPr>
              <a:t>non individuino un errore </a:t>
            </a:r>
            <a:r>
              <a:rPr lang="it-IT" dirty="0">
                <a:latin typeface="Georgia" pitchFamily="18" charset="0"/>
              </a:rPr>
              <a:t>che è presente e che potrebbe essere significativo, considerato singolarmente o insieme ad altri errori.</a:t>
            </a:r>
          </a:p>
        </p:txBody>
      </p:sp>
      <p:sp>
        <p:nvSpPr>
          <p:cNvPr id="14" name="TextBox 13">
            <a:extLst>
              <a:ext uri="{FF2B5EF4-FFF2-40B4-BE49-F238E27FC236}">
                <a16:creationId xmlns:a16="http://schemas.microsoft.com/office/drawing/2014/main" id="{12A8502E-3C69-4513-87FD-B49123F03760}"/>
              </a:ext>
            </a:extLst>
          </p:cNvPr>
          <p:cNvSpPr txBox="1"/>
          <p:nvPr/>
        </p:nvSpPr>
        <p:spPr>
          <a:xfrm>
            <a:off x="685800" y="3657600"/>
            <a:ext cx="914400" cy="914400"/>
          </a:xfrm>
          <a:prstGeom prst="rect">
            <a:avLst/>
          </a:prstGeom>
          <a:noFill/>
        </p:spPr>
        <p:txBody>
          <a:bodyPr vert="horz" wrap="none" lIns="0" tIns="0" rIns="0" bIns="0" rtlCol="0">
            <a:noAutofit/>
          </a:bodyPr>
          <a:lstStyle/>
          <a:p>
            <a:pPr indent="-274320">
              <a:spcAft>
                <a:spcPts val="900"/>
              </a:spcAft>
            </a:pPr>
            <a:endParaRPr lang="it-IT" sz="2000" dirty="0" err="1">
              <a:latin typeface="Georgia" pitchFamily="18" charset="0"/>
            </a:endParaRPr>
          </a:p>
        </p:txBody>
      </p:sp>
      <p:cxnSp>
        <p:nvCxnSpPr>
          <p:cNvPr id="16" name="Straight Arrow Connector 15">
            <a:extLst>
              <a:ext uri="{FF2B5EF4-FFF2-40B4-BE49-F238E27FC236}">
                <a16:creationId xmlns:a16="http://schemas.microsoft.com/office/drawing/2014/main" id="{DBAB3DB1-6F1D-44E9-A364-897ABE24BDAA}"/>
              </a:ext>
            </a:extLst>
          </p:cNvPr>
          <p:cNvCxnSpPr/>
          <p:nvPr/>
        </p:nvCxnSpPr>
        <p:spPr>
          <a:xfrm>
            <a:off x="1981200" y="2971800"/>
            <a:ext cx="0" cy="76200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4B97E23D-5243-4DB9-920F-9D38F3806B9E}"/>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19161389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62C61F-3C03-45F2-A42F-F16AE3E24E92}"/>
              </a:ext>
            </a:extLst>
          </p:cNvPr>
          <p:cNvSpPr>
            <a:spLocks noGrp="1"/>
          </p:cNvSpPr>
          <p:nvPr>
            <p:ph type="sldNum" sz="quarter" idx="12"/>
          </p:nvPr>
        </p:nvSpPr>
        <p:spPr/>
        <p:txBody>
          <a:bodyPr/>
          <a:lstStyle/>
          <a:p>
            <a:fld id="{3195EFCD-B795-43D2-8EF8-888ECA1F0517}" type="slidenum">
              <a:rPr lang="en-GB" smtClean="0"/>
              <a:pPr/>
              <a:t>16</a:t>
            </a:fld>
            <a:endParaRPr lang="en-GB"/>
          </a:p>
        </p:txBody>
      </p:sp>
      <p:sp>
        <p:nvSpPr>
          <p:cNvPr id="5" name="TextBox 4">
            <a:extLst>
              <a:ext uri="{FF2B5EF4-FFF2-40B4-BE49-F238E27FC236}">
                <a16:creationId xmlns:a16="http://schemas.microsoft.com/office/drawing/2014/main" id="{BF06F159-62DA-40C3-9F5B-F7908DFAB9D4}"/>
              </a:ext>
            </a:extLst>
          </p:cNvPr>
          <p:cNvSpPr txBox="1"/>
          <p:nvPr/>
        </p:nvSpPr>
        <p:spPr>
          <a:xfrm>
            <a:off x="609600" y="1524000"/>
            <a:ext cx="8004048" cy="4953000"/>
          </a:xfrm>
          <a:prstGeom prst="rect">
            <a:avLst/>
          </a:prstGeom>
          <a:noFill/>
        </p:spPr>
        <p:txBody>
          <a:bodyPr vert="horz" wrap="none" lIns="0" tIns="0" rIns="0" bIns="0" rtlCol="0">
            <a:noAutofit/>
          </a:bodyPr>
          <a:lstStyle/>
          <a:p>
            <a:pPr indent="-274320">
              <a:spcAft>
                <a:spcPts val="900"/>
              </a:spcAft>
            </a:pPr>
            <a:r>
              <a:rPr lang="it-IT" sz="2000" b="1" i="1" dirty="0">
                <a:latin typeface="Georgia" pitchFamily="18" charset="0"/>
              </a:rPr>
              <a:t>Rischio di errori significativi:</a:t>
            </a:r>
            <a:r>
              <a:rPr lang="it-IT" dirty="0">
                <a:latin typeface="Georgia" pitchFamily="18" charset="0"/>
              </a:rPr>
              <a:t> il rischio che il bilancio sia </a:t>
            </a:r>
          </a:p>
          <a:p>
            <a:pPr indent="-274320">
              <a:spcAft>
                <a:spcPts val="900"/>
              </a:spcAft>
            </a:pPr>
            <a:r>
              <a:rPr lang="it-IT" dirty="0">
                <a:latin typeface="Georgia" pitchFamily="18" charset="0"/>
              </a:rPr>
              <a:t>significativamente errato prima di essere sottoposto a revisione contabile. </a:t>
            </a:r>
          </a:p>
          <a:p>
            <a:pPr indent="-274320">
              <a:spcAft>
                <a:spcPts val="900"/>
              </a:spcAft>
            </a:pPr>
            <a:r>
              <a:rPr lang="it-IT" dirty="0">
                <a:latin typeface="Georgia" pitchFamily="18" charset="0"/>
              </a:rPr>
              <a:t> </a:t>
            </a:r>
          </a:p>
        </p:txBody>
      </p:sp>
      <p:graphicFrame>
        <p:nvGraphicFramePr>
          <p:cNvPr id="6" name="Diagram 5">
            <a:extLst>
              <a:ext uri="{FF2B5EF4-FFF2-40B4-BE49-F238E27FC236}">
                <a16:creationId xmlns:a16="http://schemas.microsoft.com/office/drawing/2014/main" id="{D760C654-EFC0-4A2E-BF12-9CE371A1E34F}"/>
              </a:ext>
            </a:extLst>
          </p:cNvPr>
          <p:cNvGraphicFramePr/>
          <p:nvPr>
            <p:extLst>
              <p:ext uri="{D42A27DB-BD31-4B8C-83A1-F6EECF244321}">
                <p14:modId xmlns:p14="http://schemas.microsoft.com/office/powerpoint/2010/main" val="1140707684"/>
              </p:ext>
            </p:extLst>
          </p:nvPr>
        </p:nvGraphicFramePr>
        <p:xfrm>
          <a:off x="1386840" y="2260600"/>
          <a:ext cx="6537960" cy="421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id="{D4864A83-661E-4611-B570-401E4132FFFE}"/>
              </a:ext>
            </a:extLst>
          </p:cNvPr>
          <p:cNvSpPr txBox="1"/>
          <p:nvPr/>
        </p:nvSpPr>
        <p:spPr>
          <a:xfrm>
            <a:off x="1524000" y="2743200"/>
            <a:ext cx="2590800" cy="1930400"/>
          </a:xfrm>
          <a:prstGeom prst="rect">
            <a:avLst/>
          </a:prstGeom>
          <a:noFill/>
        </p:spPr>
        <p:txBody>
          <a:bodyPr vert="horz" wrap="square" lIns="0" tIns="0" rIns="0" bIns="0" rtlCol="0">
            <a:noAutofit/>
          </a:bodyPr>
          <a:lstStyle/>
          <a:p>
            <a:pPr indent="-274320"/>
            <a:r>
              <a:rPr lang="it-IT" sz="1400" dirty="0">
                <a:latin typeface="Georgia" pitchFamily="18" charset="0"/>
              </a:rPr>
              <a:t>La possibilità che un’asserzione relativa ad una classe di operazioni, un </a:t>
            </a:r>
          </a:p>
          <a:p>
            <a:pPr indent="-274320"/>
            <a:r>
              <a:rPr lang="it-IT" sz="1400" dirty="0">
                <a:latin typeface="Georgia" pitchFamily="18" charset="0"/>
              </a:rPr>
              <a:t>saldo contabile o un’informativa contenga un errore che potrebbe essere significativo, singolar- </a:t>
            </a:r>
          </a:p>
          <a:p>
            <a:pPr indent="-274320"/>
            <a:r>
              <a:rPr lang="it-IT" sz="1400" dirty="0">
                <a:latin typeface="Georgia" pitchFamily="18" charset="0"/>
              </a:rPr>
              <a:t>mente o insieme ad altri, indipendentemente da qualunque controllo ad essa riferito</a:t>
            </a:r>
          </a:p>
        </p:txBody>
      </p:sp>
      <p:sp>
        <p:nvSpPr>
          <p:cNvPr id="8" name="TextBox 7">
            <a:extLst>
              <a:ext uri="{FF2B5EF4-FFF2-40B4-BE49-F238E27FC236}">
                <a16:creationId xmlns:a16="http://schemas.microsoft.com/office/drawing/2014/main" id="{B057E721-E3A6-4BFF-8FFC-2FCB28298A82}"/>
              </a:ext>
            </a:extLst>
          </p:cNvPr>
          <p:cNvSpPr txBox="1"/>
          <p:nvPr/>
        </p:nvSpPr>
        <p:spPr>
          <a:xfrm>
            <a:off x="4876800" y="2895600"/>
            <a:ext cx="2880360" cy="1930400"/>
          </a:xfrm>
          <a:prstGeom prst="rect">
            <a:avLst/>
          </a:prstGeom>
          <a:noFill/>
        </p:spPr>
        <p:txBody>
          <a:bodyPr vert="horz" wrap="square" lIns="0" tIns="0" rIns="0" bIns="0" rtlCol="0">
            <a:noAutofit/>
          </a:bodyPr>
          <a:lstStyle/>
          <a:p>
            <a:pPr indent="-274320"/>
            <a:r>
              <a:rPr lang="it-IT" sz="1400" dirty="0">
                <a:latin typeface="Georgia" pitchFamily="18" charset="0"/>
              </a:rPr>
              <a:t>Il rischio che un errore, che potrebbe riguardare un’asserzione relativa ad una classe di operazioni, un saldo contabile o un’informativa e che potrebbe essere significativo, singolarmente o insieme ad altri, non sia prevenuto, o individuato e corretto, in modo tempestivo dal controllo interno dell’impresa</a:t>
            </a:r>
          </a:p>
        </p:txBody>
      </p:sp>
      <p:pic>
        <p:nvPicPr>
          <p:cNvPr id="9" name="Picture 8">
            <a:extLst>
              <a:ext uri="{FF2B5EF4-FFF2-40B4-BE49-F238E27FC236}">
                <a16:creationId xmlns:a16="http://schemas.microsoft.com/office/drawing/2014/main" id="{5ABEF4B6-04E3-479B-8ED4-6558D0295138}"/>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4281420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D2AB30A-AD55-428B-B246-16DD44C27232}"/>
              </a:ext>
            </a:extLst>
          </p:cNvPr>
          <p:cNvSpPr>
            <a:spLocks noGrp="1"/>
          </p:cNvSpPr>
          <p:nvPr>
            <p:ph type="sldNum" sz="quarter" idx="12"/>
          </p:nvPr>
        </p:nvSpPr>
        <p:spPr/>
        <p:txBody>
          <a:bodyPr/>
          <a:lstStyle/>
          <a:p>
            <a:fld id="{3195EFCD-B795-43D2-8EF8-888ECA1F0517}" type="slidenum">
              <a:rPr lang="en-GB" smtClean="0"/>
              <a:pPr/>
              <a:t>17</a:t>
            </a:fld>
            <a:endParaRPr lang="en-GB"/>
          </a:p>
        </p:txBody>
      </p:sp>
      <p:sp>
        <p:nvSpPr>
          <p:cNvPr id="5" name="TextBox 4">
            <a:extLst>
              <a:ext uri="{FF2B5EF4-FFF2-40B4-BE49-F238E27FC236}">
                <a16:creationId xmlns:a16="http://schemas.microsoft.com/office/drawing/2014/main" id="{0396E669-CEE6-4B27-966C-0B02DC9520BF}"/>
              </a:ext>
            </a:extLst>
          </p:cNvPr>
          <p:cNvSpPr txBox="1"/>
          <p:nvPr/>
        </p:nvSpPr>
        <p:spPr>
          <a:xfrm>
            <a:off x="381000" y="1447800"/>
            <a:ext cx="8232648" cy="5029200"/>
          </a:xfrm>
          <a:prstGeom prst="rect">
            <a:avLst/>
          </a:prstGeom>
          <a:noFill/>
        </p:spPr>
        <p:txBody>
          <a:bodyPr vert="horz" wrap="none" lIns="0" tIns="0" rIns="0" bIns="0" rtlCol="0">
            <a:noAutofit/>
          </a:bodyPr>
          <a:lstStyle/>
          <a:p>
            <a:pPr indent="-274320">
              <a:spcAft>
                <a:spcPts val="900"/>
              </a:spcAft>
            </a:pPr>
            <a:r>
              <a:rPr lang="it-IT" sz="2000" b="1" i="1" dirty="0">
                <a:latin typeface="Georgia" pitchFamily="18" charset="0"/>
              </a:rPr>
              <a:t>Errore: </a:t>
            </a:r>
            <a:r>
              <a:rPr lang="it-IT" dirty="0">
                <a:latin typeface="Georgia" pitchFamily="18" charset="0"/>
              </a:rPr>
              <a:t>Una differenza tra l’importo, la classificazione, la presentazione o </a:t>
            </a:r>
          </a:p>
          <a:p>
            <a:pPr indent="-274320">
              <a:spcAft>
                <a:spcPts val="900"/>
              </a:spcAft>
            </a:pPr>
            <a:r>
              <a:rPr lang="it-IT" dirty="0">
                <a:latin typeface="Georgia" pitchFamily="18" charset="0"/>
              </a:rPr>
              <a:t>l’informativa di una voce iscritta in un prospetto di bilancio e l’importo, </a:t>
            </a:r>
          </a:p>
          <a:p>
            <a:pPr indent="-274320">
              <a:spcAft>
                <a:spcPts val="900"/>
              </a:spcAft>
            </a:pPr>
            <a:r>
              <a:rPr lang="it-IT" dirty="0">
                <a:latin typeface="Georgia" pitchFamily="18" charset="0"/>
              </a:rPr>
              <a:t>la classificazione, la presentazione o l’informativa richiesti per tale voce affinché </a:t>
            </a:r>
          </a:p>
          <a:p>
            <a:pPr indent="-274320">
              <a:spcAft>
                <a:spcPts val="900"/>
              </a:spcAft>
            </a:pPr>
            <a:r>
              <a:rPr lang="it-IT" dirty="0">
                <a:latin typeface="Georgia" pitchFamily="18" charset="0"/>
              </a:rPr>
              <a:t>sia conforme al quadro normativo sull’informazione finanziaria applicabile. </a:t>
            </a:r>
          </a:p>
          <a:p>
            <a:pPr indent="-274320">
              <a:spcAft>
                <a:spcPts val="900"/>
              </a:spcAft>
            </a:pPr>
            <a:r>
              <a:rPr lang="it-IT" dirty="0">
                <a:latin typeface="Georgia" pitchFamily="18" charset="0"/>
              </a:rPr>
              <a:t>Gli errori possono essere originati da comportamenti o eventi non intenzionali o </a:t>
            </a:r>
          </a:p>
          <a:p>
            <a:pPr indent="-274320">
              <a:spcAft>
                <a:spcPts val="900"/>
              </a:spcAft>
            </a:pPr>
            <a:r>
              <a:rPr lang="it-IT" dirty="0">
                <a:latin typeface="Georgia" pitchFamily="18" charset="0"/>
              </a:rPr>
              <a:t>da frodi. </a:t>
            </a:r>
          </a:p>
        </p:txBody>
      </p:sp>
      <p:pic>
        <p:nvPicPr>
          <p:cNvPr id="6" name="Picture 5">
            <a:extLst>
              <a:ext uri="{FF2B5EF4-FFF2-40B4-BE49-F238E27FC236}">
                <a16:creationId xmlns:a16="http://schemas.microsoft.com/office/drawing/2014/main" id="{132A7506-C703-4D57-BC73-9C3DC7380F28}"/>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10828483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1F5E760-FAF7-4DB6-8020-189589B16280}"/>
              </a:ext>
            </a:extLst>
          </p:cNvPr>
          <p:cNvSpPr>
            <a:spLocks noGrp="1"/>
          </p:cNvSpPr>
          <p:nvPr>
            <p:ph type="sldNum" sz="quarter" idx="12"/>
          </p:nvPr>
        </p:nvSpPr>
        <p:spPr/>
        <p:txBody>
          <a:bodyPr/>
          <a:lstStyle/>
          <a:p>
            <a:fld id="{3195EFCD-B795-43D2-8EF8-888ECA1F0517}" type="slidenum">
              <a:rPr lang="en-GB" smtClean="0"/>
              <a:pPr/>
              <a:t>18</a:t>
            </a:fld>
            <a:endParaRPr lang="en-GB"/>
          </a:p>
        </p:txBody>
      </p:sp>
      <p:sp>
        <p:nvSpPr>
          <p:cNvPr id="5" name="TextBox 4">
            <a:extLst>
              <a:ext uri="{FF2B5EF4-FFF2-40B4-BE49-F238E27FC236}">
                <a16:creationId xmlns:a16="http://schemas.microsoft.com/office/drawing/2014/main" id="{5D926A21-1943-40A0-8BC0-33F95B57C66D}"/>
              </a:ext>
            </a:extLst>
          </p:cNvPr>
          <p:cNvSpPr txBox="1"/>
          <p:nvPr/>
        </p:nvSpPr>
        <p:spPr>
          <a:xfrm>
            <a:off x="609600" y="1447800"/>
            <a:ext cx="8004048" cy="5029200"/>
          </a:xfrm>
          <a:prstGeom prst="rect">
            <a:avLst/>
          </a:prstGeom>
          <a:noFill/>
        </p:spPr>
        <p:txBody>
          <a:bodyPr vert="horz" wrap="none" lIns="0" tIns="0" rIns="0" bIns="0" rtlCol="0">
            <a:noAutofit/>
          </a:bodyPr>
          <a:lstStyle/>
          <a:p>
            <a:pPr indent="-274320">
              <a:spcAft>
                <a:spcPts val="900"/>
              </a:spcAft>
            </a:pPr>
            <a:r>
              <a:rPr lang="it-IT" sz="2000" b="1" i="1" dirty="0">
                <a:latin typeface="Georgia" pitchFamily="18" charset="0"/>
              </a:rPr>
              <a:t>Giudizio professionale:</a:t>
            </a:r>
            <a:r>
              <a:rPr lang="it-IT" sz="2000" dirty="0">
                <a:latin typeface="Georgia" pitchFamily="18" charset="0"/>
              </a:rPr>
              <a:t> l</a:t>
            </a:r>
            <a:r>
              <a:rPr lang="it-IT" dirty="0">
                <a:latin typeface="Georgia" pitchFamily="18" charset="0"/>
              </a:rPr>
              <a:t>’utilizzo della formazione professionale, </a:t>
            </a:r>
          </a:p>
          <a:p>
            <a:pPr indent="-274320">
              <a:spcAft>
                <a:spcPts val="900"/>
              </a:spcAft>
            </a:pPr>
            <a:r>
              <a:rPr lang="it-IT" dirty="0">
                <a:latin typeface="Georgia" pitchFamily="18" charset="0"/>
              </a:rPr>
              <a:t>delle conoscenze e dell’esperienza pertinenti, nel contesto definito dai principi </a:t>
            </a:r>
          </a:p>
          <a:p>
            <a:pPr indent="-274320">
              <a:spcAft>
                <a:spcPts val="900"/>
              </a:spcAft>
            </a:pPr>
            <a:r>
              <a:rPr lang="it-IT" dirty="0">
                <a:latin typeface="Georgia" pitchFamily="18" charset="0"/>
              </a:rPr>
              <a:t>di revisione, dai principi contabili e dai </a:t>
            </a:r>
            <a:r>
              <a:rPr lang="it-IT" u="sng" dirty="0">
                <a:latin typeface="Georgia" pitchFamily="18" charset="0"/>
              </a:rPr>
              <a:t>principi etici</a:t>
            </a:r>
            <a:r>
              <a:rPr lang="it-IT" dirty="0">
                <a:latin typeface="Georgia" pitchFamily="18" charset="0"/>
              </a:rPr>
              <a:t>, nel decidere in modo </a:t>
            </a:r>
          </a:p>
          <a:p>
            <a:pPr indent="-274320">
              <a:spcAft>
                <a:spcPts val="900"/>
              </a:spcAft>
            </a:pPr>
            <a:r>
              <a:rPr lang="it-IT" dirty="0">
                <a:latin typeface="Georgia" pitchFamily="18" charset="0"/>
              </a:rPr>
              <a:t>consapevole le linee di condotta appropriate nelle circostanze dell’incarico di </a:t>
            </a:r>
          </a:p>
          <a:p>
            <a:pPr indent="-274320">
              <a:spcAft>
                <a:spcPts val="900"/>
              </a:spcAft>
            </a:pPr>
            <a:r>
              <a:rPr lang="it-IT" dirty="0">
                <a:latin typeface="Georgia" pitchFamily="18" charset="0"/>
              </a:rPr>
              <a:t>revisione. </a:t>
            </a:r>
          </a:p>
          <a:p>
            <a:pPr indent="-274320">
              <a:spcAft>
                <a:spcPts val="900"/>
              </a:spcAft>
            </a:pPr>
            <a:endParaRPr lang="it-IT" dirty="0">
              <a:latin typeface="Georgia" pitchFamily="18" charset="0"/>
            </a:endParaRPr>
          </a:p>
          <a:p>
            <a:pPr indent="-274320">
              <a:spcAft>
                <a:spcPts val="900"/>
              </a:spcAft>
            </a:pPr>
            <a:endParaRPr lang="it-IT" dirty="0">
              <a:latin typeface="Georgia" pitchFamily="18" charset="0"/>
            </a:endParaRPr>
          </a:p>
          <a:p>
            <a:pPr indent="-274320">
              <a:spcAft>
                <a:spcPts val="900"/>
              </a:spcAft>
            </a:pPr>
            <a:endParaRPr lang="it-IT" dirty="0">
              <a:latin typeface="Georgia" pitchFamily="18" charset="0"/>
            </a:endParaRPr>
          </a:p>
        </p:txBody>
      </p:sp>
      <p:pic>
        <p:nvPicPr>
          <p:cNvPr id="6" name="Picture 5">
            <a:extLst>
              <a:ext uri="{FF2B5EF4-FFF2-40B4-BE49-F238E27FC236}">
                <a16:creationId xmlns:a16="http://schemas.microsoft.com/office/drawing/2014/main" id="{22AF20CE-3A7F-4A59-8889-C3B750CAE53B}"/>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138065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7861708-BB40-4A40-B0D5-37C1BCDD93C7}"/>
              </a:ext>
            </a:extLst>
          </p:cNvPr>
          <p:cNvSpPr>
            <a:spLocks noGrp="1"/>
          </p:cNvSpPr>
          <p:nvPr>
            <p:ph type="sldNum" sz="quarter" idx="12"/>
          </p:nvPr>
        </p:nvSpPr>
        <p:spPr/>
        <p:txBody>
          <a:bodyPr/>
          <a:lstStyle/>
          <a:p>
            <a:fld id="{3195EFCD-B795-43D2-8EF8-888ECA1F0517}" type="slidenum">
              <a:rPr lang="en-GB" smtClean="0"/>
              <a:pPr/>
              <a:t>19</a:t>
            </a:fld>
            <a:endParaRPr lang="en-GB"/>
          </a:p>
        </p:txBody>
      </p:sp>
      <p:sp>
        <p:nvSpPr>
          <p:cNvPr id="5" name="TextBox 4">
            <a:extLst>
              <a:ext uri="{FF2B5EF4-FFF2-40B4-BE49-F238E27FC236}">
                <a16:creationId xmlns:a16="http://schemas.microsoft.com/office/drawing/2014/main" id="{2058EBBC-E353-4382-B871-D6C267C37947}"/>
              </a:ext>
            </a:extLst>
          </p:cNvPr>
          <p:cNvSpPr txBox="1"/>
          <p:nvPr/>
        </p:nvSpPr>
        <p:spPr>
          <a:xfrm>
            <a:off x="304800" y="1447800"/>
            <a:ext cx="8382000" cy="5029200"/>
          </a:xfrm>
          <a:prstGeom prst="rect">
            <a:avLst/>
          </a:prstGeom>
          <a:noFill/>
        </p:spPr>
        <p:txBody>
          <a:bodyPr vert="horz" wrap="none" lIns="0" tIns="0" rIns="0" bIns="0" rtlCol="0">
            <a:noAutofit/>
          </a:bodyPr>
          <a:lstStyle/>
          <a:p>
            <a:pPr indent="-274320">
              <a:spcAft>
                <a:spcPts val="900"/>
              </a:spcAft>
            </a:pPr>
            <a:r>
              <a:rPr lang="it-IT" sz="2000" b="1" i="1" dirty="0">
                <a:latin typeface="Georgia" pitchFamily="18" charset="0"/>
              </a:rPr>
              <a:t>Scetticismo professionale: </a:t>
            </a:r>
            <a:r>
              <a:rPr lang="it-IT" dirty="0">
                <a:latin typeface="Georgia" pitchFamily="18" charset="0"/>
              </a:rPr>
              <a:t>un atteggiamento che comprenda un </a:t>
            </a:r>
          </a:p>
          <a:p>
            <a:pPr indent="-274320">
              <a:spcAft>
                <a:spcPts val="900"/>
              </a:spcAft>
            </a:pPr>
            <a:r>
              <a:rPr lang="it-IT" dirty="0">
                <a:latin typeface="Georgia" pitchFamily="18" charset="0"/>
              </a:rPr>
              <a:t>approccio dubitativo, attento alle condizioni che possano indicare possibili </a:t>
            </a:r>
          </a:p>
          <a:p>
            <a:pPr indent="-274320">
              <a:spcAft>
                <a:spcPts val="900"/>
              </a:spcAft>
            </a:pPr>
            <a:r>
              <a:rPr lang="it-IT" dirty="0">
                <a:latin typeface="Georgia" pitchFamily="18" charset="0"/>
              </a:rPr>
              <a:t>errori dovuti a comportamenti o eventi non intenzionali o a frodi, e una </a:t>
            </a:r>
          </a:p>
          <a:p>
            <a:pPr indent="-274320">
              <a:spcAft>
                <a:spcPts val="900"/>
              </a:spcAft>
            </a:pPr>
            <a:r>
              <a:rPr lang="it-IT" dirty="0">
                <a:latin typeface="Georgia" pitchFamily="18" charset="0"/>
              </a:rPr>
              <a:t>valutazione critica degli elementi probativi. </a:t>
            </a:r>
          </a:p>
          <a:p>
            <a:pPr indent="-274320">
              <a:spcAft>
                <a:spcPts val="900"/>
              </a:spcAft>
            </a:pPr>
            <a:endParaRPr lang="it-IT" dirty="0">
              <a:latin typeface="Georgia" pitchFamily="18" charset="0"/>
            </a:endParaRPr>
          </a:p>
          <a:p>
            <a:pPr indent="-274320">
              <a:spcAft>
                <a:spcPts val="900"/>
              </a:spcAft>
            </a:pPr>
            <a:r>
              <a:rPr lang="it-IT" dirty="0">
                <a:latin typeface="Georgia" pitchFamily="18" charset="0"/>
              </a:rPr>
              <a:t>Lo scetticismo professionale è necessario per la valutazione critica degli elementi </a:t>
            </a:r>
          </a:p>
          <a:p>
            <a:pPr indent="-274320">
              <a:spcAft>
                <a:spcPts val="900"/>
              </a:spcAft>
            </a:pPr>
            <a:r>
              <a:rPr lang="it-IT" dirty="0">
                <a:latin typeface="Georgia" pitchFamily="18" charset="0"/>
              </a:rPr>
              <a:t>probativi. Ciò implica interrogarsi sugli elementi probativi contraddittori e </a:t>
            </a:r>
          </a:p>
          <a:p>
            <a:pPr indent="-274320">
              <a:spcAft>
                <a:spcPts val="900"/>
              </a:spcAft>
            </a:pPr>
            <a:r>
              <a:rPr lang="it-IT" dirty="0">
                <a:latin typeface="Georgia" pitchFamily="18" charset="0"/>
              </a:rPr>
              <a:t>sull’attendibilità dei documenti e delle risposte alle indagini e di altre informazioni</a:t>
            </a:r>
          </a:p>
          <a:p>
            <a:pPr indent="-274320">
              <a:spcAft>
                <a:spcPts val="900"/>
              </a:spcAft>
            </a:pPr>
            <a:r>
              <a:rPr lang="it-IT" dirty="0">
                <a:latin typeface="Georgia" pitchFamily="18" charset="0"/>
              </a:rPr>
              <a:t>acquisite dalla direzione e dai responsabili delle attività di governance. Ciò include </a:t>
            </a:r>
          </a:p>
          <a:p>
            <a:pPr indent="-274320">
              <a:spcAft>
                <a:spcPts val="900"/>
              </a:spcAft>
            </a:pPr>
            <a:r>
              <a:rPr lang="it-IT" dirty="0">
                <a:latin typeface="Georgia" pitchFamily="18" charset="0"/>
              </a:rPr>
              <a:t>altresì la considerazione della sufficienza e dell’appropriatezza degli elementi </a:t>
            </a:r>
          </a:p>
          <a:p>
            <a:pPr indent="-274320">
              <a:spcAft>
                <a:spcPts val="900"/>
              </a:spcAft>
            </a:pPr>
            <a:r>
              <a:rPr lang="it-IT" dirty="0">
                <a:latin typeface="Georgia" pitchFamily="18" charset="0"/>
              </a:rPr>
              <a:t>probativi acquisiti alla luce delle circostanze, per esempio nel caso in cui sussistano </a:t>
            </a:r>
          </a:p>
          <a:p>
            <a:pPr indent="-274320">
              <a:spcAft>
                <a:spcPts val="900"/>
              </a:spcAft>
            </a:pPr>
            <a:r>
              <a:rPr lang="it-IT" dirty="0">
                <a:latin typeface="Georgia" pitchFamily="18" charset="0"/>
              </a:rPr>
              <a:t>fattori di rischio di frode e un singolo documento, per sua natura suscettibile di </a:t>
            </a:r>
          </a:p>
          <a:p>
            <a:pPr indent="-274320">
              <a:spcAft>
                <a:spcPts val="900"/>
              </a:spcAft>
            </a:pPr>
            <a:r>
              <a:rPr lang="it-IT" dirty="0">
                <a:latin typeface="Georgia" pitchFamily="18" charset="0"/>
              </a:rPr>
              <a:t>frode, rappresenti l’unica evidenza a supporto di un importo significativo di bilancio</a:t>
            </a:r>
          </a:p>
          <a:p>
            <a:pPr indent="-274320">
              <a:spcAft>
                <a:spcPts val="900"/>
              </a:spcAft>
            </a:pPr>
            <a:endParaRPr lang="it-IT" sz="2000" dirty="0" err="1">
              <a:latin typeface="Georgia" pitchFamily="18" charset="0"/>
            </a:endParaRPr>
          </a:p>
        </p:txBody>
      </p:sp>
      <p:pic>
        <p:nvPicPr>
          <p:cNvPr id="6" name="Picture 5">
            <a:extLst>
              <a:ext uri="{FF2B5EF4-FFF2-40B4-BE49-F238E27FC236}">
                <a16:creationId xmlns:a16="http://schemas.microsoft.com/office/drawing/2014/main" id="{4882BA4E-7923-48AB-B572-5C61A6243E28}"/>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179370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2F70857-E4D9-479E-A53C-A5ABFB8799CA}"/>
              </a:ext>
            </a:extLst>
          </p:cNvPr>
          <p:cNvSpPr>
            <a:spLocks noGrp="1"/>
          </p:cNvSpPr>
          <p:nvPr>
            <p:ph type="sldNum" sz="quarter" idx="12"/>
          </p:nvPr>
        </p:nvSpPr>
        <p:spPr/>
        <p:txBody>
          <a:bodyPr/>
          <a:lstStyle/>
          <a:p>
            <a:fld id="{3195EFCD-B795-43D2-8EF8-888ECA1F0517}" type="slidenum">
              <a:rPr lang="en-GB" smtClean="0"/>
              <a:pPr/>
              <a:t>2</a:t>
            </a:fld>
            <a:endParaRPr lang="en-GB"/>
          </a:p>
        </p:txBody>
      </p:sp>
      <p:sp>
        <p:nvSpPr>
          <p:cNvPr id="6" name="TextBox 5">
            <a:extLst>
              <a:ext uri="{FF2B5EF4-FFF2-40B4-BE49-F238E27FC236}">
                <a16:creationId xmlns:a16="http://schemas.microsoft.com/office/drawing/2014/main" id="{C70D2D1D-408C-4459-AE0E-D8750CBE90B0}"/>
              </a:ext>
            </a:extLst>
          </p:cNvPr>
          <p:cNvSpPr txBox="1"/>
          <p:nvPr/>
        </p:nvSpPr>
        <p:spPr>
          <a:xfrm>
            <a:off x="381000" y="1535098"/>
            <a:ext cx="8610600" cy="4953000"/>
          </a:xfrm>
          <a:prstGeom prst="rect">
            <a:avLst/>
          </a:prstGeom>
          <a:noFill/>
        </p:spPr>
        <p:txBody>
          <a:bodyPr vert="horz" wrap="none" lIns="0" tIns="0" rIns="0" bIns="0" rtlCol="0">
            <a:noAutofit/>
          </a:bodyPr>
          <a:lstStyle/>
          <a:p>
            <a:pPr indent="-274320">
              <a:spcAft>
                <a:spcPts val="900"/>
              </a:spcAft>
            </a:pPr>
            <a:r>
              <a:rPr lang="it-IT" sz="2000" b="1" dirty="0">
                <a:latin typeface="+mj-lt"/>
              </a:rPr>
              <a:t>Oggetto:</a:t>
            </a:r>
          </a:p>
          <a:p>
            <a:pPr indent="-274320">
              <a:spcAft>
                <a:spcPts val="900"/>
              </a:spcAft>
            </a:pPr>
            <a:r>
              <a:rPr lang="it-IT" dirty="0">
                <a:latin typeface="+mj-lt"/>
              </a:rPr>
              <a:t>Il presente principio </a:t>
            </a:r>
            <a:r>
              <a:rPr lang="it-IT" b="1" dirty="0">
                <a:latin typeface="+mj-lt"/>
              </a:rPr>
              <a:t>ISA Italia n. </a:t>
            </a:r>
            <a:r>
              <a:rPr lang="it-IT" b="1" dirty="0">
                <a:solidFill>
                  <a:srgbClr val="FF0000"/>
                </a:solidFill>
                <a:latin typeface="+mj-lt"/>
              </a:rPr>
              <a:t>200</a:t>
            </a:r>
            <a:r>
              <a:rPr lang="it-IT" dirty="0">
                <a:latin typeface="+mj-lt"/>
              </a:rPr>
              <a:t> tratta delle responsabilità generali del </a:t>
            </a:r>
          </a:p>
          <a:p>
            <a:pPr indent="-274320">
              <a:spcAft>
                <a:spcPts val="900"/>
              </a:spcAft>
            </a:pPr>
            <a:r>
              <a:rPr lang="it-IT" dirty="0">
                <a:latin typeface="+mj-lt"/>
              </a:rPr>
              <a:t>revisore indipendente nello svolgimento della revisione contabile del bilancio in </a:t>
            </a:r>
          </a:p>
          <a:p>
            <a:pPr indent="-274320">
              <a:spcAft>
                <a:spcPts val="900"/>
              </a:spcAft>
            </a:pPr>
            <a:r>
              <a:rPr lang="it-IT" dirty="0">
                <a:latin typeface="+mj-lt"/>
              </a:rPr>
              <a:t>conformità ai principi di revisione. </a:t>
            </a:r>
          </a:p>
          <a:p>
            <a:pPr indent="-274320">
              <a:spcAft>
                <a:spcPts val="900"/>
              </a:spcAft>
            </a:pPr>
            <a:endParaRPr lang="it-IT" dirty="0">
              <a:latin typeface="+mj-lt"/>
            </a:endParaRPr>
          </a:p>
          <a:p>
            <a:pPr indent="-274320">
              <a:spcAft>
                <a:spcPts val="900"/>
              </a:spcAft>
            </a:pPr>
            <a:r>
              <a:rPr lang="it-IT" dirty="0">
                <a:latin typeface="+mj-lt"/>
              </a:rPr>
              <a:t>Il principio ISA Italia n. 200: </a:t>
            </a:r>
          </a:p>
          <a:p>
            <a:pPr marL="11430" indent="-285750">
              <a:spcAft>
                <a:spcPts val="900"/>
              </a:spcAft>
              <a:buFont typeface="Wingdings" panose="05000000000000000000" pitchFamily="2" charset="2"/>
              <a:buChar char="q"/>
            </a:pPr>
            <a:r>
              <a:rPr lang="it-IT" dirty="0">
                <a:latin typeface="+mj-lt"/>
              </a:rPr>
              <a:t>Punto di partenza per la comprensione e lo svolgimento della revisione contabile;</a:t>
            </a:r>
          </a:p>
          <a:p>
            <a:pPr marL="11430" indent="-285750">
              <a:spcAft>
                <a:spcPts val="900"/>
              </a:spcAft>
              <a:buFont typeface="Wingdings" panose="05000000000000000000" pitchFamily="2" charset="2"/>
              <a:buChar char="q"/>
            </a:pPr>
            <a:r>
              <a:rPr lang="it-IT" dirty="0">
                <a:latin typeface="+mj-lt"/>
              </a:rPr>
              <a:t>Definisce gli obiettivi, la natura e la portata della revisione contabile;</a:t>
            </a:r>
          </a:p>
          <a:p>
            <a:pPr marL="11430" indent="-285750">
              <a:spcAft>
                <a:spcPts val="900"/>
              </a:spcAft>
              <a:buFont typeface="Wingdings" panose="05000000000000000000" pitchFamily="2" charset="2"/>
              <a:buChar char="q"/>
            </a:pPr>
            <a:r>
              <a:rPr lang="it-IT" dirty="0">
                <a:latin typeface="+mj-lt"/>
              </a:rPr>
              <a:t>Indica le regole che stabiliscono la responsabilità del revisore.</a:t>
            </a:r>
          </a:p>
          <a:p>
            <a:pPr indent="-274320">
              <a:spcAft>
                <a:spcPts val="900"/>
              </a:spcAft>
            </a:pPr>
            <a:endParaRPr lang="it-IT" sz="2000" dirty="0">
              <a:latin typeface="Georgia" pitchFamily="18" charset="0"/>
            </a:endParaRPr>
          </a:p>
        </p:txBody>
      </p:sp>
      <p:pic>
        <p:nvPicPr>
          <p:cNvPr id="8" name="Picture 7">
            <a:extLst>
              <a:ext uri="{FF2B5EF4-FFF2-40B4-BE49-F238E27FC236}">
                <a16:creationId xmlns:a16="http://schemas.microsoft.com/office/drawing/2014/main" id="{60F52917-C050-4C8E-9EDE-F3E6DBCF7F4E}"/>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36008394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782220C-DAA2-41E4-AD1C-E3574DC3B396}"/>
              </a:ext>
            </a:extLst>
          </p:cNvPr>
          <p:cNvSpPr>
            <a:spLocks noGrp="1"/>
          </p:cNvSpPr>
          <p:nvPr>
            <p:ph type="sldNum" sz="quarter" idx="12"/>
          </p:nvPr>
        </p:nvSpPr>
        <p:spPr/>
        <p:txBody>
          <a:bodyPr/>
          <a:lstStyle/>
          <a:p>
            <a:fld id="{3195EFCD-B795-43D2-8EF8-888ECA1F0517}" type="slidenum">
              <a:rPr lang="en-GB" smtClean="0"/>
              <a:pPr/>
              <a:t>20</a:t>
            </a:fld>
            <a:endParaRPr lang="en-GB"/>
          </a:p>
        </p:txBody>
      </p:sp>
      <p:sp>
        <p:nvSpPr>
          <p:cNvPr id="5" name="TextBox 4">
            <a:extLst>
              <a:ext uri="{FF2B5EF4-FFF2-40B4-BE49-F238E27FC236}">
                <a16:creationId xmlns:a16="http://schemas.microsoft.com/office/drawing/2014/main" id="{C4DAA62F-5FCE-4705-9476-3267F60C4FF6}"/>
              </a:ext>
            </a:extLst>
          </p:cNvPr>
          <p:cNvSpPr txBox="1"/>
          <p:nvPr/>
        </p:nvSpPr>
        <p:spPr>
          <a:xfrm>
            <a:off x="348449" y="1282083"/>
            <a:ext cx="8232648" cy="5181600"/>
          </a:xfrm>
          <a:prstGeom prst="rect">
            <a:avLst/>
          </a:prstGeom>
          <a:noFill/>
        </p:spPr>
        <p:txBody>
          <a:bodyPr vert="horz" wrap="none" lIns="0" tIns="0" rIns="0" bIns="0" rtlCol="0">
            <a:noAutofit/>
          </a:bodyPr>
          <a:lstStyle/>
          <a:p>
            <a:pPr indent="-274320">
              <a:spcAft>
                <a:spcPts val="900"/>
              </a:spcAft>
            </a:pPr>
            <a:r>
              <a:rPr lang="it-IT" dirty="0">
                <a:latin typeface="Georgia" pitchFamily="18" charset="0"/>
              </a:rPr>
              <a:t>Mantenere lo scetticismo professionale per tutta la durata della revisione </a:t>
            </a:r>
          </a:p>
          <a:p>
            <a:pPr indent="-274320">
              <a:spcAft>
                <a:spcPts val="900"/>
              </a:spcAft>
            </a:pPr>
            <a:r>
              <a:rPr lang="it-IT" dirty="0">
                <a:latin typeface="Georgia" pitchFamily="18" charset="0"/>
              </a:rPr>
              <a:t>contabile è necessario, se il revisore intende, ad esempio, ridurre i rischi: </a:t>
            </a:r>
          </a:p>
          <a:p>
            <a:pPr indent="-274320">
              <a:spcAft>
                <a:spcPts val="900"/>
              </a:spcAft>
            </a:pPr>
            <a:r>
              <a:rPr lang="it-IT" dirty="0">
                <a:latin typeface="Georgia" pitchFamily="18" charset="0"/>
              </a:rPr>
              <a:t>• di trascurare circostanze inusuali; </a:t>
            </a:r>
          </a:p>
          <a:p>
            <a:pPr indent="-274320">
              <a:spcAft>
                <a:spcPts val="900"/>
              </a:spcAft>
            </a:pPr>
            <a:r>
              <a:rPr lang="it-IT" dirty="0">
                <a:latin typeface="Georgia" pitchFamily="18" charset="0"/>
              </a:rPr>
              <a:t>• di una eccessiva generalizzazione nel trarre le conclusioni in base alle </a:t>
            </a:r>
          </a:p>
          <a:p>
            <a:pPr indent="-274320">
              <a:spcAft>
                <a:spcPts val="900"/>
              </a:spcAft>
            </a:pPr>
            <a:r>
              <a:rPr lang="it-IT" dirty="0">
                <a:latin typeface="Georgia" pitchFamily="18" charset="0"/>
              </a:rPr>
              <a:t>osservazioni effettuate nel corso della revisione; </a:t>
            </a:r>
          </a:p>
          <a:p>
            <a:pPr indent="-274320">
              <a:spcAft>
                <a:spcPts val="900"/>
              </a:spcAft>
            </a:pPr>
            <a:r>
              <a:rPr lang="it-IT" dirty="0">
                <a:latin typeface="Georgia" pitchFamily="18" charset="0"/>
              </a:rPr>
              <a:t>• di utilizzare assunzioni non appropriate per determinare la natura, </a:t>
            </a:r>
          </a:p>
          <a:p>
            <a:pPr indent="-274320">
              <a:spcAft>
                <a:spcPts val="900"/>
              </a:spcAft>
            </a:pPr>
            <a:r>
              <a:rPr lang="it-IT" dirty="0">
                <a:latin typeface="Georgia" pitchFamily="18" charset="0"/>
              </a:rPr>
              <a:t>la tempistica e l’estensione delle procedure di revisione e valutarne i risultati. </a:t>
            </a:r>
          </a:p>
        </p:txBody>
      </p:sp>
      <p:pic>
        <p:nvPicPr>
          <p:cNvPr id="6" name="Picture 5">
            <a:extLst>
              <a:ext uri="{FF2B5EF4-FFF2-40B4-BE49-F238E27FC236}">
                <a16:creationId xmlns:a16="http://schemas.microsoft.com/office/drawing/2014/main" id="{1FD7632E-F288-4216-B718-D9A7B5F9634E}"/>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35638370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F1A16EF-63F1-4DA1-978B-1CC447929B19}"/>
              </a:ext>
            </a:extLst>
          </p:cNvPr>
          <p:cNvSpPr>
            <a:spLocks noGrp="1"/>
          </p:cNvSpPr>
          <p:nvPr>
            <p:ph type="sldNum" sz="quarter" idx="12"/>
          </p:nvPr>
        </p:nvSpPr>
        <p:spPr/>
        <p:txBody>
          <a:bodyPr/>
          <a:lstStyle/>
          <a:p>
            <a:fld id="{3195EFCD-B795-43D2-8EF8-888ECA1F0517}" type="slidenum">
              <a:rPr lang="en-GB" smtClean="0"/>
              <a:pPr/>
              <a:t>21</a:t>
            </a:fld>
            <a:endParaRPr lang="en-GB"/>
          </a:p>
        </p:txBody>
      </p:sp>
      <p:sp>
        <p:nvSpPr>
          <p:cNvPr id="5" name="TextBox 4">
            <a:extLst>
              <a:ext uri="{FF2B5EF4-FFF2-40B4-BE49-F238E27FC236}">
                <a16:creationId xmlns:a16="http://schemas.microsoft.com/office/drawing/2014/main" id="{EFCCF329-EFDF-459A-855E-3FF797C17BA3}"/>
              </a:ext>
            </a:extLst>
          </p:cNvPr>
          <p:cNvSpPr txBox="1"/>
          <p:nvPr/>
        </p:nvSpPr>
        <p:spPr>
          <a:xfrm>
            <a:off x="457200" y="1219200"/>
            <a:ext cx="8229600" cy="5257800"/>
          </a:xfrm>
          <a:prstGeom prst="rect">
            <a:avLst/>
          </a:prstGeom>
          <a:noFill/>
        </p:spPr>
        <p:txBody>
          <a:bodyPr vert="horz" wrap="none" lIns="0" tIns="0" rIns="0" bIns="0" rtlCol="0">
            <a:noAutofit/>
          </a:bodyPr>
          <a:lstStyle/>
          <a:p>
            <a:pPr indent="-274320">
              <a:spcAft>
                <a:spcPts val="900"/>
              </a:spcAft>
            </a:pPr>
            <a:r>
              <a:rPr lang="it-IT" dirty="0">
                <a:latin typeface="Georgia" pitchFamily="18" charset="0"/>
              </a:rPr>
              <a:t>Nel principio </a:t>
            </a:r>
            <a:r>
              <a:rPr lang="it-IT" dirty="0">
                <a:solidFill>
                  <a:srgbClr val="FF0000"/>
                </a:solidFill>
                <a:latin typeface="Georgia" pitchFamily="18" charset="0"/>
              </a:rPr>
              <a:t>ISA Italia 200 </a:t>
            </a:r>
            <a:r>
              <a:rPr lang="it-IT" dirty="0">
                <a:latin typeface="Georgia" pitchFamily="18" charset="0"/>
              </a:rPr>
              <a:t>vengono elencate una serie di regole che il</a:t>
            </a:r>
          </a:p>
          <a:p>
            <a:pPr indent="-274320">
              <a:spcAft>
                <a:spcPts val="900"/>
              </a:spcAft>
            </a:pPr>
            <a:r>
              <a:rPr lang="it-IT" dirty="0">
                <a:latin typeface="Georgia" pitchFamily="18" charset="0"/>
              </a:rPr>
              <a:t>revisore deve necessariamente seguire per svolgere la revisione in</a:t>
            </a:r>
          </a:p>
          <a:p>
            <a:pPr indent="-274320">
              <a:spcAft>
                <a:spcPts val="900"/>
              </a:spcAft>
            </a:pPr>
            <a:r>
              <a:rPr lang="it-IT" dirty="0">
                <a:latin typeface="Georgia" pitchFamily="18" charset="0"/>
              </a:rPr>
              <a:t>conformità ai principi ISA Italia:</a:t>
            </a:r>
          </a:p>
          <a:p>
            <a:pPr marL="68580" indent="-342900">
              <a:spcAft>
                <a:spcPts val="900"/>
              </a:spcAft>
              <a:buFont typeface="Wingdings" panose="05000000000000000000" pitchFamily="2" charset="2"/>
              <a:buChar char="q"/>
            </a:pPr>
            <a:r>
              <a:rPr lang="it-IT" dirty="0">
                <a:latin typeface="Georgia" pitchFamily="18" charset="0"/>
              </a:rPr>
              <a:t>Il revisore deve conformarsi a tutti i principi di revisione pertinenti;</a:t>
            </a:r>
          </a:p>
          <a:p>
            <a:pPr marL="68580" indent="-342900">
              <a:spcAft>
                <a:spcPts val="900"/>
              </a:spcAft>
              <a:buFont typeface="Wingdings" panose="05000000000000000000" pitchFamily="2" charset="2"/>
              <a:buChar char="q"/>
            </a:pPr>
            <a:r>
              <a:rPr lang="it-IT" dirty="0">
                <a:latin typeface="Georgia" pitchFamily="18" charset="0"/>
              </a:rPr>
              <a:t>Il revisore deve utilizzare nella pianificazione e nello svolgimento della </a:t>
            </a:r>
          </a:p>
          <a:p>
            <a:pPr>
              <a:spcAft>
                <a:spcPts val="900"/>
              </a:spcAft>
            </a:pPr>
            <a:r>
              <a:rPr lang="it-IT" dirty="0">
                <a:latin typeface="Georgia" pitchFamily="18" charset="0"/>
              </a:rPr>
              <a:t>revisione, gli obiettivi nei principi di revisione.</a:t>
            </a:r>
          </a:p>
        </p:txBody>
      </p:sp>
      <p:pic>
        <p:nvPicPr>
          <p:cNvPr id="6" name="Picture 5">
            <a:extLst>
              <a:ext uri="{FF2B5EF4-FFF2-40B4-BE49-F238E27FC236}">
                <a16:creationId xmlns:a16="http://schemas.microsoft.com/office/drawing/2014/main" id="{1C196777-0879-4832-AAB5-0EAAE831B702}"/>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14173365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9867A88-4884-4070-8E4D-0F9B54EAEFEC}"/>
              </a:ext>
            </a:extLst>
          </p:cNvPr>
          <p:cNvSpPr>
            <a:spLocks noGrp="1"/>
          </p:cNvSpPr>
          <p:nvPr>
            <p:ph type="sldNum" sz="quarter" idx="12"/>
          </p:nvPr>
        </p:nvSpPr>
        <p:spPr/>
        <p:txBody>
          <a:bodyPr/>
          <a:lstStyle/>
          <a:p>
            <a:fld id="{3195EFCD-B795-43D2-8EF8-888ECA1F0517}" type="slidenum">
              <a:rPr lang="en-GB" smtClean="0"/>
              <a:pPr/>
              <a:t>22</a:t>
            </a:fld>
            <a:endParaRPr lang="en-GB"/>
          </a:p>
        </p:txBody>
      </p:sp>
      <p:sp>
        <p:nvSpPr>
          <p:cNvPr id="5" name="TextBox 4">
            <a:extLst>
              <a:ext uri="{FF2B5EF4-FFF2-40B4-BE49-F238E27FC236}">
                <a16:creationId xmlns:a16="http://schemas.microsoft.com/office/drawing/2014/main" id="{F6531889-0817-4FF8-A779-0A664EB9B78C}"/>
              </a:ext>
            </a:extLst>
          </p:cNvPr>
          <p:cNvSpPr txBox="1"/>
          <p:nvPr/>
        </p:nvSpPr>
        <p:spPr>
          <a:xfrm>
            <a:off x="569976" y="1219200"/>
            <a:ext cx="8004048" cy="5105400"/>
          </a:xfrm>
          <a:prstGeom prst="rect">
            <a:avLst/>
          </a:prstGeom>
          <a:noFill/>
        </p:spPr>
        <p:txBody>
          <a:bodyPr vert="horz" wrap="none" lIns="0" tIns="0" rIns="0" bIns="0" rtlCol="0">
            <a:noAutofit/>
          </a:bodyPr>
          <a:lstStyle/>
          <a:p>
            <a:pPr indent="-274320">
              <a:spcAft>
                <a:spcPts val="900"/>
              </a:spcAft>
            </a:pPr>
            <a:r>
              <a:rPr lang="it-IT" sz="2000" b="1" i="1" dirty="0">
                <a:latin typeface="Georgia" pitchFamily="18" charset="0"/>
              </a:rPr>
              <a:t>Conformità alle regole pertinenti</a:t>
            </a:r>
          </a:p>
          <a:p>
            <a:pPr indent="-274320">
              <a:spcAft>
                <a:spcPts val="900"/>
              </a:spcAft>
            </a:pPr>
            <a:r>
              <a:rPr lang="it-IT" dirty="0">
                <a:latin typeface="Georgia" pitchFamily="18" charset="0"/>
              </a:rPr>
              <a:t>Il revisore deve conformarsi a ciascuna regola contenuta in </a:t>
            </a:r>
          </a:p>
          <a:p>
            <a:pPr indent="-274320">
              <a:spcAft>
                <a:spcPts val="900"/>
              </a:spcAft>
            </a:pPr>
            <a:r>
              <a:rPr lang="it-IT" dirty="0">
                <a:latin typeface="Georgia" pitchFamily="18" charset="0"/>
              </a:rPr>
              <a:t>un principio di revisione, a meno che, nelle circostanze della revisione:</a:t>
            </a:r>
          </a:p>
          <a:p>
            <a:pPr marL="68580" indent="-342900">
              <a:spcAft>
                <a:spcPts val="900"/>
              </a:spcAft>
              <a:buFont typeface="Wingdings" panose="05000000000000000000" pitchFamily="2" charset="2"/>
              <a:buChar char="§"/>
            </a:pPr>
            <a:r>
              <a:rPr lang="it-IT" dirty="0">
                <a:latin typeface="Georgia" pitchFamily="18" charset="0"/>
              </a:rPr>
              <a:t>l’intero principio non sia pertinente;</a:t>
            </a:r>
          </a:p>
          <a:p>
            <a:pPr marL="68580" indent="-342900">
              <a:spcAft>
                <a:spcPts val="900"/>
              </a:spcAft>
              <a:buFont typeface="Wingdings" panose="05000000000000000000" pitchFamily="2" charset="2"/>
              <a:buChar char="§"/>
            </a:pPr>
            <a:r>
              <a:rPr lang="it-IT" dirty="0">
                <a:latin typeface="Georgia" pitchFamily="18" charset="0"/>
              </a:rPr>
              <a:t>la regola non sia pertinente in quanto subordinata a una condizione </a:t>
            </a:r>
          </a:p>
          <a:p>
            <a:pPr>
              <a:spcAft>
                <a:spcPts val="900"/>
              </a:spcAft>
            </a:pPr>
            <a:r>
              <a:rPr lang="it-IT" dirty="0">
                <a:latin typeface="Georgia" pitchFamily="18" charset="0"/>
              </a:rPr>
              <a:t>che non sussiste.</a:t>
            </a:r>
          </a:p>
          <a:p>
            <a:pPr>
              <a:spcAft>
                <a:spcPts val="900"/>
              </a:spcAft>
            </a:pPr>
            <a:endParaRPr lang="it-IT" dirty="0">
              <a:latin typeface="Georgia" pitchFamily="18" charset="0"/>
            </a:endParaRPr>
          </a:p>
          <a:p>
            <a:pPr>
              <a:spcAft>
                <a:spcPts val="900"/>
              </a:spcAft>
            </a:pPr>
            <a:r>
              <a:rPr lang="it-IT" dirty="0">
                <a:latin typeface="Georgia" pitchFamily="18" charset="0"/>
              </a:rPr>
              <a:t>In circostanze eccezionali, il revisore può ritenere necessario </a:t>
            </a:r>
            <a:r>
              <a:rPr lang="it-IT" u="sng" dirty="0">
                <a:latin typeface="Georgia" pitchFamily="18" charset="0"/>
              </a:rPr>
              <a:t>derogare</a:t>
            </a:r>
            <a:r>
              <a:rPr lang="it-IT" dirty="0">
                <a:latin typeface="Georgia" pitchFamily="18" charset="0"/>
              </a:rPr>
              <a:t> ad una </a:t>
            </a:r>
          </a:p>
          <a:p>
            <a:pPr>
              <a:spcAft>
                <a:spcPts val="900"/>
              </a:spcAft>
            </a:pPr>
            <a:r>
              <a:rPr lang="it-IT" dirty="0">
                <a:latin typeface="Georgia" pitchFamily="18" charset="0"/>
              </a:rPr>
              <a:t>regola pertinente contenuta in un principio di revisione. In tali circostanze, il</a:t>
            </a:r>
          </a:p>
          <a:p>
            <a:pPr>
              <a:spcAft>
                <a:spcPts val="900"/>
              </a:spcAft>
            </a:pPr>
            <a:r>
              <a:rPr lang="it-IT" dirty="0">
                <a:latin typeface="Georgia" pitchFamily="18" charset="0"/>
              </a:rPr>
              <a:t>revisore deve svolgere procedure di revisione alternative per conseguire la </a:t>
            </a:r>
          </a:p>
          <a:p>
            <a:pPr>
              <a:spcAft>
                <a:spcPts val="900"/>
              </a:spcAft>
            </a:pPr>
            <a:r>
              <a:rPr lang="it-IT" dirty="0">
                <a:latin typeface="Georgia" pitchFamily="18" charset="0"/>
              </a:rPr>
              <a:t>finalità prevista da quella regola. </a:t>
            </a:r>
          </a:p>
        </p:txBody>
      </p:sp>
      <p:pic>
        <p:nvPicPr>
          <p:cNvPr id="6" name="Picture 5">
            <a:extLst>
              <a:ext uri="{FF2B5EF4-FFF2-40B4-BE49-F238E27FC236}">
                <a16:creationId xmlns:a16="http://schemas.microsoft.com/office/drawing/2014/main" id="{264C07B3-B272-4F67-83BB-4E825D729C5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6886349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59D528A-2F10-4324-8653-7ADB3A602BD8}"/>
              </a:ext>
            </a:extLst>
          </p:cNvPr>
          <p:cNvSpPr>
            <a:spLocks noGrp="1"/>
          </p:cNvSpPr>
          <p:nvPr>
            <p:ph type="sldNum" sz="quarter" idx="12"/>
          </p:nvPr>
        </p:nvSpPr>
        <p:spPr/>
        <p:txBody>
          <a:bodyPr/>
          <a:lstStyle/>
          <a:p>
            <a:fld id="{3195EFCD-B795-43D2-8EF8-888ECA1F0517}" type="slidenum">
              <a:rPr lang="en-GB" smtClean="0"/>
              <a:pPr/>
              <a:t>23</a:t>
            </a:fld>
            <a:endParaRPr lang="en-GB"/>
          </a:p>
        </p:txBody>
      </p:sp>
      <p:sp>
        <p:nvSpPr>
          <p:cNvPr id="5" name="TextBox 4">
            <a:extLst>
              <a:ext uri="{FF2B5EF4-FFF2-40B4-BE49-F238E27FC236}">
                <a16:creationId xmlns:a16="http://schemas.microsoft.com/office/drawing/2014/main" id="{1D808FB2-8DA1-452F-91FC-598884DA8585}"/>
              </a:ext>
            </a:extLst>
          </p:cNvPr>
          <p:cNvSpPr txBox="1"/>
          <p:nvPr/>
        </p:nvSpPr>
        <p:spPr>
          <a:xfrm>
            <a:off x="457200" y="1447800"/>
            <a:ext cx="8156448" cy="5029200"/>
          </a:xfrm>
          <a:prstGeom prst="rect">
            <a:avLst/>
          </a:prstGeom>
          <a:noFill/>
        </p:spPr>
        <p:txBody>
          <a:bodyPr vert="horz" wrap="none" lIns="0" tIns="0" rIns="0" bIns="0" rtlCol="0">
            <a:noAutofit/>
          </a:bodyPr>
          <a:lstStyle/>
          <a:p>
            <a:pPr indent="-274320">
              <a:spcAft>
                <a:spcPts val="900"/>
              </a:spcAft>
            </a:pPr>
            <a:r>
              <a:rPr lang="it-IT" sz="2000" b="1" i="1" dirty="0">
                <a:latin typeface="Georgia" pitchFamily="18" charset="0"/>
              </a:rPr>
              <a:t>Mancato raggiungimento di obiettivi</a:t>
            </a:r>
          </a:p>
          <a:p>
            <a:pPr indent="-274320">
              <a:spcAft>
                <a:spcPts val="900"/>
              </a:spcAft>
            </a:pPr>
            <a:r>
              <a:rPr lang="it-IT" dirty="0">
                <a:latin typeface="Georgia" pitchFamily="18" charset="0"/>
              </a:rPr>
              <a:t>Qualora non sia possibile raggiungere un obiettivo contenuto in un principio </a:t>
            </a:r>
          </a:p>
          <a:p>
            <a:pPr indent="-274320">
              <a:spcAft>
                <a:spcPts val="900"/>
              </a:spcAft>
            </a:pPr>
            <a:r>
              <a:rPr lang="it-IT" dirty="0">
                <a:latin typeface="Georgia" pitchFamily="18" charset="0"/>
              </a:rPr>
              <a:t>di revisione pertinente, il revisore deve valutare se ciò gli impedisca di </a:t>
            </a:r>
          </a:p>
          <a:p>
            <a:pPr indent="-274320">
              <a:spcAft>
                <a:spcPts val="900"/>
              </a:spcAft>
            </a:pPr>
            <a:r>
              <a:rPr lang="it-IT" dirty="0">
                <a:latin typeface="Georgia" pitchFamily="18" charset="0"/>
              </a:rPr>
              <a:t>raggiungere gli obiettivi generali di revisione e conseguentemente, in conformità </a:t>
            </a:r>
          </a:p>
          <a:p>
            <a:pPr indent="-274320">
              <a:spcAft>
                <a:spcPts val="900"/>
              </a:spcAft>
            </a:pPr>
            <a:r>
              <a:rPr lang="it-IT" dirty="0">
                <a:latin typeface="Georgia" pitchFamily="18" charset="0"/>
              </a:rPr>
              <a:t>ai principi di revisione, gli sia richiesto di esprimere un giudizio con modifica </a:t>
            </a:r>
          </a:p>
          <a:p>
            <a:pPr indent="-274320">
              <a:spcAft>
                <a:spcPts val="900"/>
              </a:spcAft>
            </a:pPr>
            <a:r>
              <a:rPr lang="it-IT" dirty="0">
                <a:latin typeface="Georgia" pitchFamily="18" charset="0"/>
              </a:rPr>
              <a:t>ovvero di recedere dall’incarico (ove il recesso sia consentito dalla legge o da </a:t>
            </a:r>
          </a:p>
          <a:p>
            <a:pPr indent="-274320">
              <a:spcAft>
                <a:spcPts val="900"/>
              </a:spcAft>
            </a:pPr>
            <a:r>
              <a:rPr lang="it-IT" dirty="0">
                <a:latin typeface="Georgia" pitchFamily="18" charset="0"/>
              </a:rPr>
              <a:t>regolamenti applicabili). </a:t>
            </a:r>
          </a:p>
          <a:p>
            <a:pPr indent="-274320">
              <a:spcAft>
                <a:spcPts val="900"/>
              </a:spcAft>
            </a:pPr>
            <a:endParaRPr lang="it-IT" dirty="0">
              <a:latin typeface="Georgia" pitchFamily="18" charset="0"/>
            </a:endParaRPr>
          </a:p>
          <a:p>
            <a:pPr indent="-274320">
              <a:spcAft>
                <a:spcPts val="900"/>
              </a:spcAft>
            </a:pPr>
            <a:r>
              <a:rPr lang="it-IT" dirty="0">
                <a:latin typeface="Georgia" pitchFamily="18" charset="0"/>
              </a:rPr>
              <a:t>Il mancato raggiungimento di un obiettivo costituisce un aspetto significativo che</a:t>
            </a:r>
          </a:p>
          <a:p>
            <a:pPr indent="-274320">
              <a:spcAft>
                <a:spcPts val="900"/>
              </a:spcAft>
            </a:pPr>
            <a:r>
              <a:rPr lang="it-IT" dirty="0">
                <a:latin typeface="Georgia" pitchFamily="18" charset="0"/>
              </a:rPr>
              <a:t>deve essere documentato in conformità al principio di revisione internazionale </a:t>
            </a:r>
          </a:p>
          <a:p>
            <a:pPr indent="-274320">
              <a:spcAft>
                <a:spcPts val="900"/>
              </a:spcAft>
            </a:pPr>
            <a:r>
              <a:rPr lang="it-IT" dirty="0">
                <a:latin typeface="Georgia" pitchFamily="18" charset="0"/>
              </a:rPr>
              <a:t>(ISA Italia) n. 230.</a:t>
            </a:r>
          </a:p>
        </p:txBody>
      </p:sp>
      <p:pic>
        <p:nvPicPr>
          <p:cNvPr id="6" name="Picture 5">
            <a:extLst>
              <a:ext uri="{FF2B5EF4-FFF2-40B4-BE49-F238E27FC236}">
                <a16:creationId xmlns:a16="http://schemas.microsoft.com/office/drawing/2014/main" id="{792976B8-5570-4A09-9CF6-1F4442B7528A}"/>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4517017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C5422D3-828B-475E-A3F6-1F34E400F69B}"/>
              </a:ext>
            </a:extLst>
          </p:cNvPr>
          <p:cNvSpPr>
            <a:spLocks noGrp="1"/>
          </p:cNvSpPr>
          <p:nvPr>
            <p:ph type="sldNum" sz="quarter" idx="12"/>
          </p:nvPr>
        </p:nvSpPr>
        <p:spPr/>
        <p:txBody>
          <a:bodyPr/>
          <a:lstStyle/>
          <a:p>
            <a:fld id="{3195EFCD-B795-43D2-8EF8-888ECA1F0517}" type="slidenum">
              <a:rPr lang="en-GB" smtClean="0"/>
              <a:pPr/>
              <a:t>24</a:t>
            </a:fld>
            <a:endParaRPr lang="en-GB"/>
          </a:p>
        </p:txBody>
      </p:sp>
      <p:sp>
        <p:nvSpPr>
          <p:cNvPr id="5" name="TextBox 4">
            <a:extLst>
              <a:ext uri="{FF2B5EF4-FFF2-40B4-BE49-F238E27FC236}">
                <a16:creationId xmlns:a16="http://schemas.microsoft.com/office/drawing/2014/main" id="{98082706-A2EA-4E41-B404-CF2DB8B3561C}"/>
              </a:ext>
            </a:extLst>
          </p:cNvPr>
          <p:cNvSpPr txBox="1"/>
          <p:nvPr/>
        </p:nvSpPr>
        <p:spPr>
          <a:xfrm>
            <a:off x="228600" y="1447800"/>
            <a:ext cx="8385048" cy="4953000"/>
          </a:xfrm>
          <a:prstGeom prst="rect">
            <a:avLst/>
          </a:prstGeom>
          <a:noFill/>
        </p:spPr>
        <p:txBody>
          <a:bodyPr vert="horz" wrap="none" lIns="0" tIns="0" rIns="0" bIns="0" rtlCol="0">
            <a:noAutofit/>
          </a:bodyPr>
          <a:lstStyle/>
          <a:p>
            <a:pPr indent="-274320">
              <a:spcAft>
                <a:spcPts val="900"/>
              </a:spcAft>
            </a:pPr>
            <a:r>
              <a:rPr lang="it-IT" sz="2000" b="1" i="1" dirty="0">
                <a:latin typeface="Georgia" pitchFamily="18" charset="0"/>
              </a:rPr>
              <a:t>Principi etici di riferimento per la revisione contabile del bilancio</a:t>
            </a:r>
          </a:p>
          <a:p>
            <a:pPr indent="-274320">
              <a:spcAft>
                <a:spcPts val="900"/>
              </a:spcAft>
            </a:pPr>
            <a:endParaRPr lang="it-IT" dirty="0">
              <a:latin typeface="Georgia" pitchFamily="18" charset="0"/>
            </a:endParaRPr>
          </a:p>
          <a:p>
            <a:pPr indent="-274320">
              <a:spcAft>
                <a:spcPts val="900"/>
              </a:spcAft>
            </a:pPr>
            <a:r>
              <a:rPr lang="it-IT" dirty="0">
                <a:latin typeface="Georgia" pitchFamily="18" charset="0"/>
              </a:rPr>
              <a:t>Il revisore è soggetto ai principi etici applicabili per gli incarichi di revisione del </a:t>
            </a:r>
          </a:p>
          <a:p>
            <a:pPr indent="-274320">
              <a:spcAft>
                <a:spcPts val="900"/>
              </a:spcAft>
            </a:pPr>
            <a:r>
              <a:rPr lang="it-IT" dirty="0">
                <a:latin typeface="Georgia" pitchFamily="18" charset="0"/>
              </a:rPr>
              <a:t>bilancio, inclusi quelli relativi all’indipendenza.</a:t>
            </a:r>
          </a:p>
          <a:p>
            <a:pPr indent="-274320">
              <a:spcAft>
                <a:spcPts val="900"/>
              </a:spcAft>
            </a:pPr>
            <a:r>
              <a:rPr lang="it-IT" dirty="0">
                <a:latin typeface="Georgia" pitchFamily="18" charset="0"/>
              </a:rPr>
              <a:t> </a:t>
            </a:r>
          </a:p>
          <a:p>
            <a:pPr indent="-274320">
              <a:spcAft>
                <a:spcPts val="900"/>
              </a:spcAft>
            </a:pPr>
            <a:r>
              <a:rPr lang="it-IT" dirty="0">
                <a:latin typeface="Georgia" pitchFamily="18" charset="0"/>
              </a:rPr>
              <a:t> I principi etici applicabili comprendono normalmente le parti A e B del Code of </a:t>
            </a:r>
          </a:p>
          <a:p>
            <a:pPr indent="-274320">
              <a:spcAft>
                <a:spcPts val="900"/>
              </a:spcAft>
            </a:pPr>
            <a:r>
              <a:rPr lang="it-IT" dirty="0">
                <a:latin typeface="Georgia" pitchFamily="18" charset="0"/>
              </a:rPr>
              <a:t>Ethics for Professional </a:t>
            </a:r>
            <a:r>
              <a:rPr lang="it-IT" dirty="0" err="1">
                <a:latin typeface="Georgia" pitchFamily="18" charset="0"/>
              </a:rPr>
              <a:t>Accountants</a:t>
            </a:r>
            <a:r>
              <a:rPr lang="it-IT" dirty="0">
                <a:latin typeface="Georgia" pitchFamily="18" charset="0"/>
              </a:rPr>
              <a:t> dell'International Ethics </a:t>
            </a:r>
            <a:r>
              <a:rPr lang="it-IT" dirty="0" err="1">
                <a:latin typeface="Georgia" pitchFamily="18" charset="0"/>
              </a:rPr>
              <a:t>Standards</a:t>
            </a:r>
            <a:r>
              <a:rPr lang="it-IT" dirty="0">
                <a:latin typeface="Georgia" pitchFamily="18" charset="0"/>
              </a:rPr>
              <a:t> Board </a:t>
            </a:r>
          </a:p>
          <a:p>
            <a:pPr indent="-274320">
              <a:spcAft>
                <a:spcPts val="900"/>
              </a:spcAft>
            </a:pPr>
            <a:r>
              <a:rPr lang="it-IT" dirty="0">
                <a:latin typeface="Georgia" pitchFamily="18" charset="0"/>
              </a:rPr>
              <a:t>for </a:t>
            </a:r>
            <a:r>
              <a:rPr lang="it-IT" dirty="0" err="1">
                <a:latin typeface="Georgia" pitchFamily="18" charset="0"/>
              </a:rPr>
              <a:t>Accountants</a:t>
            </a:r>
            <a:r>
              <a:rPr lang="it-IT" dirty="0">
                <a:latin typeface="Georgia" pitchFamily="18" charset="0"/>
              </a:rPr>
              <a:t> (Codice IESBA) relative alla revisione contabile del bilancio </a:t>
            </a:r>
          </a:p>
          <a:p>
            <a:pPr indent="-274320">
              <a:spcAft>
                <a:spcPts val="900"/>
              </a:spcAft>
            </a:pPr>
            <a:r>
              <a:rPr lang="it-IT" dirty="0">
                <a:latin typeface="Georgia" pitchFamily="18" charset="0"/>
              </a:rPr>
              <a:t>insieme alle disposizioni di carattere nazionale quando sono più restrittive. </a:t>
            </a:r>
          </a:p>
          <a:p>
            <a:pPr indent="-274320">
              <a:spcAft>
                <a:spcPts val="900"/>
              </a:spcAft>
            </a:pPr>
            <a:endParaRPr lang="it-IT" dirty="0">
              <a:latin typeface="Georgia" pitchFamily="18" charset="0"/>
            </a:endParaRPr>
          </a:p>
        </p:txBody>
      </p:sp>
      <p:pic>
        <p:nvPicPr>
          <p:cNvPr id="6" name="Picture 5">
            <a:extLst>
              <a:ext uri="{FF2B5EF4-FFF2-40B4-BE49-F238E27FC236}">
                <a16:creationId xmlns:a16="http://schemas.microsoft.com/office/drawing/2014/main" id="{45CD9CFC-4D43-4CC3-B792-8C58930085DB}"/>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185404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453919F-DD15-4B86-93CC-48E7FA0574BD}"/>
              </a:ext>
            </a:extLst>
          </p:cNvPr>
          <p:cNvSpPr>
            <a:spLocks noGrp="1"/>
          </p:cNvSpPr>
          <p:nvPr>
            <p:ph type="sldNum" sz="quarter" idx="12"/>
          </p:nvPr>
        </p:nvSpPr>
        <p:spPr/>
        <p:txBody>
          <a:bodyPr/>
          <a:lstStyle/>
          <a:p>
            <a:fld id="{3195EFCD-B795-43D2-8EF8-888ECA1F0517}" type="slidenum">
              <a:rPr lang="en-GB" smtClean="0"/>
              <a:pPr/>
              <a:t>25</a:t>
            </a:fld>
            <a:endParaRPr lang="en-GB"/>
          </a:p>
        </p:txBody>
      </p:sp>
      <p:sp>
        <p:nvSpPr>
          <p:cNvPr id="5" name="TextBox 4">
            <a:extLst>
              <a:ext uri="{FF2B5EF4-FFF2-40B4-BE49-F238E27FC236}">
                <a16:creationId xmlns:a16="http://schemas.microsoft.com/office/drawing/2014/main" id="{F52ABB0E-D195-4664-9830-C426A98058AD}"/>
              </a:ext>
            </a:extLst>
          </p:cNvPr>
          <p:cNvSpPr txBox="1"/>
          <p:nvPr/>
        </p:nvSpPr>
        <p:spPr>
          <a:xfrm>
            <a:off x="381000" y="990600"/>
            <a:ext cx="8232648" cy="5105400"/>
          </a:xfrm>
          <a:prstGeom prst="rect">
            <a:avLst/>
          </a:prstGeom>
          <a:noFill/>
        </p:spPr>
        <p:txBody>
          <a:bodyPr vert="horz" wrap="none" lIns="0" tIns="0" rIns="0" bIns="0" rtlCol="0">
            <a:noAutofit/>
          </a:bodyPr>
          <a:lstStyle/>
          <a:p>
            <a:pPr indent="-274320">
              <a:spcAft>
                <a:spcPts val="900"/>
              </a:spcAft>
            </a:pPr>
            <a:r>
              <a:rPr lang="it-IT" dirty="0">
                <a:latin typeface="Georgia" pitchFamily="18" charset="0"/>
              </a:rPr>
              <a:t>La parte A del Codice IESBA stabilisce i principi fondamentali di etica </a:t>
            </a:r>
          </a:p>
          <a:p>
            <a:pPr indent="-274320">
              <a:spcAft>
                <a:spcPts val="900"/>
              </a:spcAft>
            </a:pPr>
            <a:r>
              <a:rPr lang="it-IT" dirty="0">
                <a:latin typeface="Georgia" pitchFamily="18" charset="0"/>
              </a:rPr>
              <a:t>professionale applicabili al revisore che svolge la revisione contabile del bilancio e </a:t>
            </a:r>
          </a:p>
          <a:p>
            <a:pPr indent="-274320">
              <a:spcAft>
                <a:spcPts val="900"/>
              </a:spcAft>
            </a:pPr>
            <a:r>
              <a:rPr lang="it-IT" dirty="0">
                <a:latin typeface="Georgia" pitchFamily="18" charset="0"/>
              </a:rPr>
              <a:t>fornisce un quadro concettuale per l’applicazione di tali principi. I principi </a:t>
            </a:r>
          </a:p>
          <a:p>
            <a:pPr indent="-274320">
              <a:spcAft>
                <a:spcPts val="900"/>
              </a:spcAft>
            </a:pPr>
            <a:r>
              <a:rPr lang="it-IT" dirty="0">
                <a:latin typeface="Georgia" pitchFamily="18" charset="0"/>
              </a:rPr>
              <a:t>fondamentali cui il revisore è tenuto a conformarsi secondo quanto stabilito dal </a:t>
            </a:r>
          </a:p>
          <a:p>
            <a:pPr indent="-274320">
              <a:spcAft>
                <a:spcPts val="900"/>
              </a:spcAft>
            </a:pPr>
            <a:r>
              <a:rPr lang="it-IT" dirty="0">
                <a:latin typeface="Georgia" pitchFamily="18" charset="0"/>
              </a:rPr>
              <a:t>Codice:</a:t>
            </a:r>
          </a:p>
          <a:p>
            <a:pPr indent="-274320">
              <a:spcAft>
                <a:spcPts val="900"/>
              </a:spcAft>
            </a:pPr>
            <a:endParaRPr lang="it-IT" dirty="0">
              <a:latin typeface="Georgia" pitchFamily="18" charset="0"/>
            </a:endParaRPr>
          </a:p>
          <a:p>
            <a:pPr indent="-274320">
              <a:spcAft>
                <a:spcPts val="900"/>
              </a:spcAft>
            </a:pPr>
            <a:endParaRPr lang="it-IT" dirty="0">
              <a:latin typeface="Georgia" pitchFamily="18" charset="0"/>
            </a:endParaRPr>
          </a:p>
          <a:p>
            <a:pPr indent="-274320">
              <a:spcAft>
                <a:spcPts val="900"/>
              </a:spcAft>
            </a:pPr>
            <a:endParaRPr lang="it-IT" dirty="0">
              <a:latin typeface="Georgia" pitchFamily="18" charset="0"/>
            </a:endParaRPr>
          </a:p>
          <a:p>
            <a:pPr indent="-274320">
              <a:spcAft>
                <a:spcPts val="900"/>
              </a:spcAft>
            </a:pPr>
            <a:endParaRPr lang="it-IT" dirty="0">
              <a:latin typeface="Georgia" pitchFamily="18" charset="0"/>
            </a:endParaRPr>
          </a:p>
          <a:p>
            <a:pPr indent="-274320">
              <a:spcAft>
                <a:spcPts val="900"/>
              </a:spcAft>
            </a:pPr>
            <a:endParaRPr lang="it-IT" dirty="0">
              <a:latin typeface="Georgia" pitchFamily="18" charset="0"/>
            </a:endParaRPr>
          </a:p>
          <a:p>
            <a:pPr indent="-274320">
              <a:spcAft>
                <a:spcPts val="900"/>
              </a:spcAft>
            </a:pPr>
            <a:endParaRPr lang="it-IT" dirty="0">
              <a:latin typeface="Georgia" pitchFamily="18" charset="0"/>
            </a:endParaRPr>
          </a:p>
          <a:p>
            <a:pPr indent="-274320">
              <a:spcAft>
                <a:spcPts val="900"/>
              </a:spcAft>
            </a:pPr>
            <a:r>
              <a:rPr lang="it-IT" dirty="0">
                <a:latin typeface="Georgia" pitchFamily="18" charset="0"/>
              </a:rPr>
              <a:t>Oltre a tali principi specificamente elencati, il revisore deve conformarsi ai </a:t>
            </a:r>
          </a:p>
          <a:p>
            <a:pPr indent="-274320">
              <a:spcAft>
                <a:spcPts val="900"/>
              </a:spcAft>
            </a:pPr>
            <a:r>
              <a:rPr lang="it-IT" dirty="0">
                <a:latin typeface="Georgia" pitchFamily="18" charset="0"/>
              </a:rPr>
              <a:t>principi etici applicabili, soprattutto il principio dell’indipendenza.</a:t>
            </a:r>
          </a:p>
        </p:txBody>
      </p:sp>
      <p:graphicFrame>
        <p:nvGraphicFramePr>
          <p:cNvPr id="6" name="Diagram 5">
            <a:extLst>
              <a:ext uri="{FF2B5EF4-FFF2-40B4-BE49-F238E27FC236}">
                <a16:creationId xmlns:a16="http://schemas.microsoft.com/office/drawing/2014/main" id="{83A9D82B-C3F3-46C3-A3E2-5945F4708A28}"/>
              </a:ext>
            </a:extLst>
          </p:cNvPr>
          <p:cNvGraphicFramePr/>
          <p:nvPr>
            <p:extLst>
              <p:ext uri="{D42A27DB-BD31-4B8C-83A1-F6EECF244321}">
                <p14:modId xmlns:p14="http://schemas.microsoft.com/office/powerpoint/2010/main" val="2986473696"/>
              </p:ext>
            </p:extLst>
          </p:nvPr>
        </p:nvGraphicFramePr>
        <p:xfrm>
          <a:off x="838200" y="2743200"/>
          <a:ext cx="3609975" cy="254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a:extLst>
              <a:ext uri="{FF2B5EF4-FFF2-40B4-BE49-F238E27FC236}">
                <a16:creationId xmlns:a16="http://schemas.microsoft.com/office/drawing/2014/main" id="{50227ADF-8590-403E-8794-13BDE2F82B86}"/>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468551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5BB0369-7557-4520-BC6C-CFBC5E575D4F}"/>
              </a:ext>
            </a:extLst>
          </p:cNvPr>
          <p:cNvSpPr>
            <a:spLocks noGrp="1"/>
          </p:cNvSpPr>
          <p:nvPr>
            <p:ph type="sldNum" sz="quarter" idx="12"/>
          </p:nvPr>
        </p:nvSpPr>
        <p:spPr/>
        <p:txBody>
          <a:bodyPr/>
          <a:lstStyle/>
          <a:p>
            <a:fld id="{3195EFCD-B795-43D2-8EF8-888ECA1F0517}" type="slidenum">
              <a:rPr lang="en-GB" smtClean="0"/>
              <a:pPr/>
              <a:t>3</a:t>
            </a:fld>
            <a:endParaRPr lang="en-GB"/>
          </a:p>
        </p:txBody>
      </p:sp>
      <p:sp>
        <p:nvSpPr>
          <p:cNvPr id="5" name="TextBox 4">
            <a:extLst>
              <a:ext uri="{FF2B5EF4-FFF2-40B4-BE49-F238E27FC236}">
                <a16:creationId xmlns:a16="http://schemas.microsoft.com/office/drawing/2014/main" id="{6B43312A-7005-4762-987F-639012AC7402}"/>
              </a:ext>
            </a:extLst>
          </p:cNvPr>
          <p:cNvSpPr txBox="1"/>
          <p:nvPr/>
        </p:nvSpPr>
        <p:spPr>
          <a:xfrm>
            <a:off x="384699" y="1219200"/>
            <a:ext cx="8632794" cy="5009965"/>
          </a:xfrm>
          <a:prstGeom prst="rect">
            <a:avLst/>
          </a:prstGeom>
          <a:noFill/>
        </p:spPr>
        <p:txBody>
          <a:bodyPr vert="horz" wrap="none" lIns="0" tIns="0" rIns="0" bIns="0" rtlCol="0">
            <a:noAutofit/>
          </a:bodyPr>
          <a:lstStyle/>
          <a:p>
            <a:pPr indent="-274320">
              <a:spcAft>
                <a:spcPts val="900"/>
              </a:spcAft>
            </a:pPr>
            <a:r>
              <a:rPr lang="it-IT" sz="2000" b="1" dirty="0">
                <a:latin typeface="Georgia" pitchFamily="18" charset="0"/>
              </a:rPr>
              <a:t>La revisione contabile del bilancio: </a:t>
            </a:r>
          </a:p>
          <a:p>
            <a:pPr indent="-274320">
              <a:spcAft>
                <a:spcPts val="900"/>
              </a:spcAft>
            </a:pPr>
            <a:r>
              <a:rPr lang="it-IT" dirty="0">
                <a:latin typeface="Georgia" pitchFamily="18" charset="0"/>
              </a:rPr>
              <a:t>La finalità della revisione contabile è quella di accrescere il livello di </a:t>
            </a:r>
          </a:p>
          <a:p>
            <a:pPr indent="-274320">
              <a:spcAft>
                <a:spcPts val="900"/>
              </a:spcAft>
            </a:pPr>
            <a:r>
              <a:rPr lang="it-IT" dirty="0">
                <a:latin typeface="Georgia" pitchFamily="18" charset="0"/>
              </a:rPr>
              <a:t>fiducia degli utilizzatori nel bilancio.</a:t>
            </a:r>
          </a:p>
          <a:p>
            <a:pPr indent="-274320">
              <a:spcAft>
                <a:spcPts val="900"/>
              </a:spcAft>
            </a:pPr>
            <a:endParaRPr lang="it-IT" dirty="0">
              <a:latin typeface="Georgia" pitchFamily="18" charset="0"/>
            </a:endParaRPr>
          </a:p>
          <a:p>
            <a:pPr indent="-274320">
              <a:spcAft>
                <a:spcPts val="900"/>
              </a:spcAft>
            </a:pPr>
            <a:r>
              <a:rPr lang="it-IT" dirty="0">
                <a:latin typeface="Georgia" pitchFamily="18" charset="0"/>
              </a:rPr>
              <a:t>espressione di un giudizio da parte del revisore in merito al fatto se il bilancio</a:t>
            </a:r>
          </a:p>
          <a:p>
            <a:pPr indent="-274320">
              <a:spcAft>
                <a:spcPts val="900"/>
              </a:spcAft>
            </a:pPr>
            <a:r>
              <a:rPr lang="it-IT" dirty="0">
                <a:latin typeface="Georgia" pitchFamily="18" charset="0"/>
              </a:rPr>
              <a:t>sia redatto, in tutti gli aspetti significativi, in conformità al quadro normativo</a:t>
            </a:r>
          </a:p>
          <a:p>
            <a:pPr indent="-274320">
              <a:spcAft>
                <a:spcPts val="900"/>
              </a:spcAft>
            </a:pPr>
            <a:r>
              <a:rPr lang="it-IT" dirty="0">
                <a:latin typeface="Georgia" pitchFamily="18" charset="0"/>
              </a:rPr>
              <a:t>sull’informazione finanziaria applicabile.</a:t>
            </a:r>
          </a:p>
          <a:p>
            <a:pPr indent="-274320">
              <a:spcAft>
                <a:spcPts val="900"/>
              </a:spcAft>
            </a:pPr>
            <a:r>
              <a:rPr lang="it-IT" dirty="0">
                <a:latin typeface="Georgia" pitchFamily="18" charset="0"/>
              </a:rPr>
              <a:t>Nella maggior parte dei quadri normativi sull’informazione finanziaria con scopi di </a:t>
            </a:r>
          </a:p>
          <a:p>
            <a:pPr indent="-274320">
              <a:spcAft>
                <a:spcPts val="900"/>
              </a:spcAft>
            </a:pPr>
            <a:r>
              <a:rPr lang="it-IT" dirty="0">
                <a:latin typeface="Georgia" pitchFamily="18" charset="0"/>
              </a:rPr>
              <a:t>carattere generale, tale giudizio riguarda il fatto se il bilancio sia presentato </a:t>
            </a:r>
          </a:p>
          <a:p>
            <a:pPr indent="-274320">
              <a:spcAft>
                <a:spcPts val="900"/>
              </a:spcAft>
            </a:pPr>
            <a:r>
              <a:rPr lang="it-IT" dirty="0">
                <a:latin typeface="Georgia" pitchFamily="18" charset="0"/>
              </a:rPr>
              <a:t>correttamente, in tutti gli aspetti significativi, ovvero fornisca una rappresentazione </a:t>
            </a:r>
          </a:p>
          <a:p>
            <a:pPr indent="-274320">
              <a:spcAft>
                <a:spcPts val="900"/>
              </a:spcAft>
            </a:pPr>
            <a:r>
              <a:rPr lang="it-IT" dirty="0">
                <a:latin typeface="Georgia" pitchFamily="18" charset="0"/>
              </a:rPr>
              <a:t>veritiera e corretta in conformità al quadro normativo di riferimento.</a:t>
            </a:r>
          </a:p>
        </p:txBody>
      </p:sp>
      <p:sp>
        <p:nvSpPr>
          <p:cNvPr id="7" name="Arrow: Curved Left 6">
            <a:extLst>
              <a:ext uri="{FF2B5EF4-FFF2-40B4-BE49-F238E27FC236}">
                <a16:creationId xmlns:a16="http://schemas.microsoft.com/office/drawing/2014/main" id="{5AB339A3-2013-438F-AEFD-426C9FBE5419}"/>
              </a:ext>
            </a:extLst>
          </p:cNvPr>
          <p:cNvSpPr/>
          <p:nvPr/>
        </p:nvSpPr>
        <p:spPr bwMode="ltGray">
          <a:xfrm>
            <a:off x="4580415" y="2133600"/>
            <a:ext cx="381000" cy="762000"/>
          </a:xfrm>
          <a:prstGeom prst="curvedLeftArrow">
            <a:avLst/>
          </a:prstGeom>
          <a:solidFill>
            <a:schemeClr val="bg2"/>
          </a:solid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pic>
        <p:nvPicPr>
          <p:cNvPr id="6" name="Picture 5">
            <a:extLst>
              <a:ext uri="{FF2B5EF4-FFF2-40B4-BE49-F238E27FC236}">
                <a16:creationId xmlns:a16="http://schemas.microsoft.com/office/drawing/2014/main" id="{BF1F3256-F79B-4DB2-8F22-42D02C49C707}"/>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052997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8F71232-830D-40DE-88F1-06E8B53DD438}"/>
              </a:ext>
            </a:extLst>
          </p:cNvPr>
          <p:cNvSpPr>
            <a:spLocks noGrp="1"/>
          </p:cNvSpPr>
          <p:nvPr>
            <p:ph type="sldNum" sz="quarter" idx="12"/>
          </p:nvPr>
        </p:nvSpPr>
        <p:spPr/>
        <p:txBody>
          <a:bodyPr/>
          <a:lstStyle/>
          <a:p>
            <a:fld id="{3195EFCD-B795-43D2-8EF8-888ECA1F0517}" type="slidenum">
              <a:rPr lang="en-GB" smtClean="0"/>
              <a:pPr/>
              <a:t>4</a:t>
            </a:fld>
            <a:endParaRPr lang="en-GB"/>
          </a:p>
        </p:txBody>
      </p:sp>
      <p:sp>
        <p:nvSpPr>
          <p:cNvPr id="7" name="TextBox 6">
            <a:extLst>
              <a:ext uri="{FF2B5EF4-FFF2-40B4-BE49-F238E27FC236}">
                <a16:creationId xmlns:a16="http://schemas.microsoft.com/office/drawing/2014/main" id="{DCF88666-4AEC-4E0B-8BCF-C416623AFA65}"/>
              </a:ext>
            </a:extLst>
          </p:cNvPr>
          <p:cNvSpPr txBox="1"/>
          <p:nvPr/>
        </p:nvSpPr>
        <p:spPr>
          <a:xfrm>
            <a:off x="533400" y="1524000"/>
            <a:ext cx="8080248" cy="4876800"/>
          </a:xfrm>
          <a:prstGeom prst="rect">
            <a:avLst/>
          </a:prstGeom>
          <a:noFill/>
        </p:spPr>
        <p:txBody>
          <a:bodyPr vert="horz" wrap="none" lIns="0" tIns="0" rIns="0" bIns="0" rtlCol="0">
            <a:noAutofit/>
          </a:bodyPr>
          <a:lstStyle/>
          <a:p>
            <a:pPr indent="-274320">
              <a:spcAft>
                <a:spcPts val="900"/>
              </a:spcAft>
            </a:pPr>
            <a:r>
              <a:rPr lang="it-IT" sz="2000" b="1" dirty="0">
                <a:latin typeface="Georgia" pitchFamily="18" charset="0"/>
              </a:rPr>
              <a:t>Le regole di redazione del bilancio:</a:t>
            </a:r>
          </a:p>
          <a:p>
            <a:pPr marL="68580" indent="-342900">
              <a:spcAft>
                <a:spcPts val="900"/>
              </a:spcAft>
              <a:buFont typeface="Wingdings" panose="05000000000000000000" pitchFamily="2" charset="2"/>
              <a:buChar char="q"/>
            </a:pPr>
            <a:r>
              <a:rPr lang="it-IT" dirty="0">
                <a:latin typeface="Georgia" pitchFamily="18" charset="0"/>
              </a:rPr>
              <a:t>le norme italiane che ne disciplinano i criteri di redazione; tali norme</a:t>
            </a:r>
          </a:p>
          <a:p>
            <a:pPr>
              <a:spcAft>
                <a:spcPts val="900"/>
              </a:spcAft>
            </a:pPr>
            <a:r>
              <a:rPr lang="it-IT" dirty="0">
                <a:latin typeface="Georgia" pitchFamily="18" charset="0"/>
              </a:rPr>
              <a:t>sono interpretate e integrate dai principi contabili italiani; </a:t>
            </a:r>
          </a:p>
          <a:p>
            <a:pPr marL="342900" indent="-342900">
              <a:spcAft>
                <a:spcPts val="900"/>
              </a:spcAft>
              <a:buFont typeface="Wingdings" panose="05000000000000000000" pitchFamily="2" charset="2"/>
              <a:buChar char="q"/>
            </a:pPr>
            <a:r>
              <a:rPr lang="it-IT" dirty="0">
                <a:latin typeface="Georgia" pitchFamily="18" charset="0"/>
              </a:rPr>
              <a:t>i principi contabili internazionali (“IFRS”) adottati dall’Unione </a:t>
            </a:r>
          </a:p>
          <a:p>
            <a:pPr>
              <a:spcAft>
                <a:spcPts val="900"/>
              </a:spcAft>
            </a:pPr>
            <a:r>
              <a:rPr lang="it-IT" dirty="0">
                <a:latin typeface="Georgia" pitchFamily="18" charset="0"/>
              </a:rPr>
              <a:t>Europea ed eventuali ulteriori provvedimenti normativi rilevanti.</a:t>
            </a:r>
          </a:p>
          <a:p>
            <a:pPr>
              <a:spcAft>
                <a:spcPts val="900"/>
              </a:spcAft>
            </a:pPr>
            <a:r>
              <a:rPr lang="it-IT" dirty="0">
                <a:latin typeface="Georgia" pitchFamily="18" charset="0"/>
              </a:rPr>
              <a:t>La revisione contabile conforme ai principi di revisione si svolge nel presupposto</a:t>
            </a:r>
          </a:p>
          <a:p>
            <a:pPr>
              <a:spcAft>
                <a:spcPts val="900"/>
              </a:spcAft>
            </a:pPr>
            <a:r>
              <a:rPr lang="it-IT" dirty="0">
                <a:latin typeface="Georgia" pitchFamily="18" charset="0"/>
              </a:rPr>
              <a:t>che la direzione e, ove appropriato, i responsabili delle attività di governance </a:t>
            </a:r>
          </a:p>
          <a:p>
            <a:pPr>
              <a:spcAft>
                <a:spcPts val="900"/>
              </a:spcAft>
            </a:pPr>
            <a:r>
              <a:rPr lang="it-IT" dirty="0">
                <a:latin typeface="Georgia" pitchFamily="18" charset="0"/>
              </a:rPr>
              <a:t>abbiano riconosciuto determinate responsabilità fondamentali per lo </a:t>
            </a:r>
          </a:p>
          <a:p>
            <a:pPr>
              <a:spcAft>
                <a:spcPts val="900"/>
              </a:spcAft>
            </a:pPr>
            <a:r>
              <a:rPr lang="it-IT" dirty="0">
                <a:latin typeface="Georgia" pitchFamily="18" charset="0"/>
              </a:rPr>
              <a:t>svolgimento della revisione contabile. La revisione contabile del bilancio non </a:t>
            </a:r>
          </a:p>
          <a:p>
            <a:pPr>
              <a:spcAft>
                <a:spcPts val="900"/>
              </a:spcAft>
            </a:pPr>
            <a:r>
              <a:rPr lang="it-IT" dirty="0">
                <a:latin typeface="Georgia" pitchFamily="18" charset="0"/>
              </a:rPr>
              <a:t>solleva la direzione o i responsabili delle attività di governance dalle loro </a:t>
            </a:r>
          </a:p>
          <a:p>
            <a:pPr>
              <a:spcAft>
                <a:spcPts val="900"/>
              </a:spcAft>
            </a:pPr>
            <a:r>
              <a:rPr lang="it-IT" dirty="0">
                <a:latin typeface="Georgia" pitchFamily="18" charset="0"/>
              </a:rPr>
              <a:t>responsabilità. </a:t>
            </a:r>
          </a:p>
        </p:txBody>
      </p:sp>
      <p:pic>
        <p:nvPicPr>
          <p:cNvPr id="5" name="Picture 4">
            <a:extLst>
              <a:ext uri="{FF2B5EF4-FFF2-40B4-BE49-F238E27FC236}">
                <a16:creationId xmlns:a16="http://schemas.microsoft.com/office/drawing/2014/main" id="{2C3132DB-6FB9-43BF-812F-17FDF33F53F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929240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F8B7791-03F9-43E3-8EB5-588584EF634A}"/>
              </a:ext>
            </a:extLst>
          </p:cNvPr>
          <p:cNvSpPr>
            <a:spLocks noGrp="1"/>
          </p:cNvSpPr>
          <p:nvPr>
            <p:ph type="sldNum" sz="quarter" idx="12"/>
          </p:nvPr>
        </p:nvSpPr>
        <p:spPr/>
        <p:txBody>
          <a:bodyPr/>
          <a:lstStyle/>
          <a:p>
            <a:fld id="{3195EFCD-B795-43D2-8EF8-888ECA1F0517}" type="slidenum">
              <a:rPr lang="en-GB" smtClean="0"/>
              <a:pPr/>
              <a:t>5</a:t>
            </a:fld>
            <a:endParaRPr lang="en-GB"/>
          </a:p>
        </p:txBody>
      </p:sp>
      <p:sp>
        <p:nvSpPr>
          <p:cNvPr id="5" name="TextBox 4">
            <a:extLst>
              <a:ext uri="{FF2B5EF4-FFF2-40B4-BE49-F238E27FC236}">
                <a16:creationId xmlns:a16="http://schemas.microsoft.com/office/drawing/2014/main" id="{C3EACD7B-9394-47ED-A604-28323C619436}"/>
              </a:ext>
            </a:extLst>
          </p:cNvPr>
          <p:cNvSpPr txBox="1"/>
          <p:nvPr/>
        </p:nvSpPr>
        <p:spPr>
          <a:xfrm>
            <a:off x="228600" y="1447800"/>
            <a:ext cx="8385048" cy="5029200"/>
          </a:xfrm>
          <a:prstGeom prst="rect">
            <a:avLst/>
          </a:prstGeom>
          <a:noFill/>
        </p:spPr>
        <p:txBody>
          <a:bodyPr vert="horz" wrap="none" lIns="0" tIns="0" rIns="0" bIns="0" rtlCol="0">
            <a:noAutofit/>
          </a:bodyPr>
          <a:lstStyle/>
          <a:p>
            <a:pPr indent="-274320">
              <a:spcAft>
                <a:spcPts val="900"/>
              </a:spcAft>
            </a:pPr>
            <a:r>
              <a:rPr lang="it-IT" dirty="0">
                <a:latin typeface="Georgia" pitchFamily="18" charset="0"/>
              </a:rPr>
              <a:t>La revisione contabile conforme ai principi di revisione viene svolta sulla base </a:t>
            </a:r>
          </a:p>
          <a:p>
            <a:pPr indent="-274320">
              <a:spcAft>
                <a:spcPts val="900"/>
              </a:spcAft>
            </a:pPr>
            <a:r>
              <a:rPr lang="it-IT" dirty="0">
                <a:latin typeface="Georgia" pitchFamily="18" charset="0"/>
              </a:rPr>
              <a:t>del presupposto che la direzione e, ove appropriato, i responsabili delle attività di </a:t>
            </a:r>
          </a:p>
          <a:p>
            <a:pPr indent="-274320">
              <a:spcAft>
                <a:spcPts val="900"/>
              </a:spcAft>
            </a:pPr>
            <a:r>
              <a:rPr lang="it-IT" dirty="0">
                <a:latin typeface="Georgia" pitchFamily="18" charset="0"/>
              </a:rPr>
              <a:t>governance abbiano riconosciuto e comprendano che hanno la responsabilità: </a:t>
            </a:r>
          </a:p>
          <a:p>
            <a:pPr marL="11430" indent="-285750">
              <a:spcAft>
                <a:spcPts val="900"/>
              </a:spcAft>
              <a:buFont typeface="Wingdings" panose="05000000000000000000" pitchFamily="2" charset="2"/>
              <a:buChar char="q"/>
            </a:pPr>
            <a:r>
              <a:rPr lang="it-IT" dirty="0">
                <a:latin typeface="Georgia" pitchFamily="18" charset="0"/>
              </a:rPr>
              <a:t>della redazione del bilancio in conformità al quadro normativo sull’informazione</a:t>
            </a:r>
          </a:p>
          <a:p>
            <a:pPr>
              <a:spcAft>
                <a:spcPts val="900"/>
              </a:spcAft>
            </a:pPr>
            <a:r>
              <a:rPr lang="it-IT" dirty="0">
                <a:latin typeface="Georgia" pitchFamily="18" charset="0"/>
              </a:rPr>
              <a:t>finanziaria applicabile, incluso, ove pertinente, la sua corretta rappresentazione; </a:t>
            </a:r>
          </a:p>
          <a:p>
            <a:pPr marL="285750" indent="-285750">
              <a:spcAft>
                <a:spcPts val="900"/>
              </a:spcAft>
              <a:buFont typeface="Wingdings" panose="05000000000000000000" pitchFamily="2" charset="2"/>
              <a:buChar char="q"/>
            </a:pPr>
            <a:r>
              <a:rPr lang="it-IT" dirty="0">
                <a:latin typeface="Georgia" pitchFamily="18" charset="0"/>
              </a:rPr>
              <a:t>di quella parte del controllo interno che la direzione e, ove appropriato, i </a:t>
            </a:r>
          </a:p>
          <a:p>
            <a:pPr>
              <a:spcAft>
                <a:spcPts val="900"/>
              </a:spcAft>
            </a:pPr>
            <a:r>
              <a:rPr lang="it-IT" dirty="0">
                <a:latin typeface="Georgia" pitchFamily="18" charset="0"/>
              </a:rPr>
              <a:t>responsabili delle attività di governance ritengono necessaria per consentire la </a:t>
            </a:r>
          </a:p>
          <a:p>
            <a:pPr>
              <a:spcAft>
                <a:spcPts val="900"/>
              </a:spcAft>
            </a:pPr>
            <a:r>
              <a:rPr lang="it-IT" dirty="0">
                <a:latin typeface="Georgia" pitchFamily="18" charset="0"/>
              </a:rPr>
              <a:t>redazione di un bilancio che non contenga errori significativi, dovuti a frodi o a </a:t>
            </a:r>
          </a:p>
          <a:p>
            <a:pPr>
              <a:spcAft>
                <a:spcPts val="900"/>
              </a:spcAft>
            </a:pPr>
            <a:r>
              <a:rPr lang="it-IT" dirty="0">
                <a:latin typeface="Georgia" pitchFamily="18" charset="0"/>
              </a:rPr>
              <a:t>comportamenti o eventi non intenzionali;</a:t>
            </a:r>
          </a:p>
          <a:p>
            <a:pPr marL="285750" indent="-285750">
              <a:spcAft>
                <a:spcPts val="900"/>
              </a:spcAft>
              <a:buFont typeface="Wingdings" panose="05000000000000000000" pitchFamily="2" charset="2"/>
              <a:buChar char="q"/>
            </a:pPr>
            <a:r>
              <a:rPr lang="it-IT" dirty="0">
                <a:latin typeface="Georgia" pitchFamily="18" charset="0"/>
              </a:rPr>
              <a:t>di fornire al revisore: accesso a tutte le informazioni, ulteriori informazioni che </a:t>
            </a:r>
          </a:p>
          <a:p>
            <a:pPr>
              <a:spcAft>
                <a:spcPts val="900"/>
              </a:spcAft>
            </a:pPr>
            <a:r>
              <a:rPr lang="it-IT" dirty="0">
                <a:latin typeface="Georgia" pitchFamily="18" charset="0"/>
              </a:rPr>
              <a:t>il revisore possa richiedere e la possibilità di contattare senza limitazioni le persone </a:t>
            </a:r>
          </a:p>
          <a:p>
            <a:pPr>
              <a:spcAft>
                <a:spcPts val="900"/>
              </a:spcAft>
            </a:pPr>
            <a:r>
              <a:rPr lang="it-IT" dirty="0">
                <a:latin typeface="Georgia" pitchFamily="18" charset="0"/>
              </a:rPr>
              <a:t>nell’ambito dell’impresa dalle quali il revisore ritenga necessario acquisire elementi </a:t>
            </a:r>
          </a:p>
          <a:p>
            <a:pPr>
              <a:spcAft>
                <a:spcPts val="900"/>
              </a:spcAft>
            </a:pPr>
            <a:r>
              <a:rPr lang="it-IT" dirty="0">
                <a:latin typeface="Georgia" pitchFamily="18" charset="0"/>
              </a:rPr>
              <a:t>probativi.</a:t>
            </a:r>
          </a:p>
        </p:txBody>
      </p:sp>
      <p:pic>
        <p:nvPicPr>
          <p:cNvPr id="6" name="Picture 5">
            <a:extLst>
              <a:ext uri="{FF2B5EF4-FFF2-40B4-BE49-F238E27FC236}">
                <a16:creationId xmlns:a16="http://schemas.microsoft.com/office/drawing/2014/main" id="{6937CACB-C0B7-48E5-B38A-929203A268DA}"/>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9979018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6ED50-C6B5-49E1-B1A2-A8DBEF246513}"/>
              </a:ext>
            </a:extLst>
          </p:cNvPr>
          <p:cNvSpPr>
            <a:spLocks noGrp="1"/>
          </p:cNvSpPr>
          <p:nvPr>
            <p:ph type="title"/>
          </p:nvPr>
        </p:nvSpPr>
        <p:spPr>
          <a:xfrm>
            <a:off x="536447" y="1447800"/>
            <a:ext cx="3730753" cy="457200"/>
          </a:xfrm>
        </p:spPr>
        <p:txBody>
          <a:bodyPr/>
          <a:lstStyle/>
          <a:p>
            <a:r>
              <a:rPr lang="it-IT" sz="1800" dirty="0"/>
              <a:t>Estratto relazione di revisione</a:t>
            </a:r>
          </a:p>
        </p:txBody>
      </p:sp>
      <p:sp>
        <p:nvSpPr>
          <p:cNvPr id="3" name="Slide Number Placeholder 2">
            <a:extLst>
              <a:ext uri="{FF2B5EF4-FFF2-40B4-BE49-F238E27FC236}">
                <a16:creationId xmlns:a16="http://schemas.microsoft.com/office/drawing/2014/main" id="{4BE61C56-B8E2-4FA0-AC9B-EA85993A019F}"/>
              </a:ext>
            </a:extLst>
          </p:cNvPr>
          <p:cNvSpPr>
            <a:spLocks noGrp="1"/>
          </p:cNvSpPr>
          <p:nvPr>
            <p:ph type="sldNum" sz="quarter" idx="12"/>
          </p:nvPr>
        </p:nvSpPr>
        <p:spPr/>
        <p:txBody>
          <a:bodyPr/>
          <a:lstStyle/>
          <a:p>
            <a:fld id="{3195EFCD-B795-43D2-8EF8-888ECA1F0517}" type="slidenum">
              <a:rPr lang="en-GB" smtClean="0"/>
              <a:pPr/>
              <a:t>6</a:t>
            </a:fld>
            <a:endParaRPr lang="en-GB"/>
          </a:p>
        </p:txBody>
      </p:sp>
      <p:pic>
        <p:nvPicPr>
          <p:cNvPr id="6" name="Picture 5">
            <a:extLst>
              <a:ext uri="{FF2B5EF4-FFF2-40B4-BE49-F238E27FC236}">
                <a16:creationId xmlns:a16="http://schemas.microsoft.com/office/drawing/2014/main" id="{3F4B3429-E28C-4860-A770-6DE07A29571D}"/>
              </a:ext>
            </a:extLst>
          </p:cNvPr>
          <p:cNvPicPr>
            <a:picLocks noChangeAspect="1"/>
          </p:cNvPicPr>
          <p:nvPr/>
        </p:nvPicPr>
        <p:blipFill>
          <a:blip r:embed="rId2"/>
          <a:stretch>
            <a:fillRect/>
          </a:stretch>
        </p:blipFill>
        <p:spPr>
          <a:xfrm>
            <a:off x="123825" y="1905000"/>
            <a:ext cx="8581933" cy="1992537"/>
          </a:xfrm>
          <a:prstGeom prst="rect">
            <a:avLst/>
          </a:prstGeom>
        </p:spPr>
      </p:pic>
      <p:cxnSp>
        <p:nvCxnSpPr>
          <p:cNvPr id="8" name="Straight Connector 7">
            <a:extLst>
              <a:ext uri="{FF2B5EF4-FFF2-40B4-BE49-F238E27FC236}">
                <a16:creationId xmlns:a16="http://schemas.microsoft.com/office/drawing/2014/main" id="{307F9A94-E92F-422E-A653-BB08152A42D0}"/>
              </a:ext>
            </a:extLst>
          </p:cNvPr>
          <p:cNvCxnSpPr/>
          <p:nvPr/>
        </p:nvCxnSpPr>
        <p:spPr>
          <a:xfrm>
            <a:off x="457200" y="2901268"/>
            <a:ext cx="6553200" cy="0"/>
          </a:xfrm>
          <a:prstGeom prst="line">
            <a:avLst/>
          </a:prstGeom>
        </p:spPr>
        <p:style>
          <a:lnRef idx="2">
            <a:schemeClr val="accent1"/>
          </a:lnRef>
          <a:fillRef idx="0">
            <a:schemeClr val="accent1"/>
          </a:fillRef>
          <a:effectRef idx="1">
            <a:schemeClr val="accent1"/>
          </a:effectRef>
          <a:fontRef idx="minor">
            <a:schemeClr val="tx1"/>
          </a:fontRef>
        </p:style>
      </p:cxnSp>
      <p:pic>
        <p:nvPicPr>
          <p:cNvPr id="9" name="Picture 8">
            <a:extLst>
              <a:ext uri="{FF2B5EF4-FFF2-40B4-BE49-F238E27FC236}">
                <a16:creationId xmlns:a16="http://schemas.microsoft.com/office/drawing/2014/main" id="{7F3FFCF6-E3E1-46DA-959D-B683D99F259D}"/>
              </a:ext>
            </a:extLst>
          </p:cNvPr>
          <p:cNvPicPr>
            <a:picLocks noChangeAspect="1"/>
          </p:cNvPicPr>
          <p:nvPr/>
        </p:nvPicPr>
        <p:blipFill>
          <a:blip r:embed="rId3"/>
          <a:stretch>
            <a:fillRect/>
          </a:stretch>
        </p:blipFill>
        <p:spPr>
          <a:xfrm>
            <a:off x="254770" y="3955320"/>
            <a:ext cx="8400958" cy="2660763"/>
          </a:xfrm>
          <a:prstGeom prst="rect">
            <a:avLst/>
          </a:prstGeom>
        </p:spPr>
      </p:pic>
      <p:cxnSp>
        <p:nvCxnSpPr>
          <p:cNvPr id="11" name="Straight Connector 10">
            <a:extLst>
              <a:ext uri="{FF2B5EF4-FFF2-40B4-BE49-F238E27FC236}">
                <a16:creationId xmlns:a16="http://schemas.microsoft.com/office/drawing/2014/main" id="{0BD00D7A-F7D3-4C0B-9BB0-8A56CA71F6B9}"/>
              </a:ext>
            </a:extLst>
          </p:cNvPr>
          <p:cNvCxnSpPr/>
          <p:nvPr/>
        </p:nvCxnSpPr>
        <p:spPr>
          <a:xfrm>
            <a:off x="457200" y="4800600"/>
            <a:ext cx="7620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2D7DB1A-0480-4C78-BABE-2EF651A61F7B}"/>
              </a:ext>
            </a:extLst>
          </p:cNvPr>
          <p:cNvCxnSpPr/>
          <p:nvPr/>
        </p:nvCxnSpPr>
        <p:spPr>
          <a:xfrm>
            <a:off x="381000" y="5029200"/>
            <a:ext cx="70104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5F601BBD-95F3-4AA1-A2CD-35742A54B373}"/>
              </a:ext>
            </a:extLst>
          </p:cNvPr>
          <p:cNvCxnSpPr>
            <a:cxnSpLocks/>
          </p:cNvCxnSpPr>
          <p:nvPr/>
        </p:nvCxnSpPr>
        <p:spPr>
          <a:xfrm>
            <a:off x="381000" y="5264986"/>
            <a:ext cx="6629400" cy="0"/>
          </a:xfrm>
          <a:prstGeom prst="line">
            <a:avLst/>
          </a:prstGeom>
        </p:spPr>
        <p:style>
          <a:lnRef idx="2">
            <a:schemeClr val="accent1"/>
          </a:lnRef>
          <a:fillRef idx="0">
            <a:schemeClr val="accent1"/>
          </a:fillRef>
          <a:effectRef idx="1">
            <a:schemeClr val="accent1"/>
          </a:effectRef>
          <a:fontRef idx="minor">
            <a:schemeClr val="tx1"/>
          </a:fontRef>
        </p:style>
      </p:cxnSp>
      <p:pic>
        <p:nvPicPr>
          <p:cNvPr id="12" name="Picture 11">
            <a:extLst>
              <a:ext uri="{FF2B5EF4-FFF2-40B4-BE49-F238E27FC236}">
                <a16:creationId xmlns:a16="http://schemas.microsoft.com/office/drawing/2014/main" id="{7297F5F6-F41F-4F43-A871-0F83BC946092}"/>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3935573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BE61C56-B8E2-4FA0-AC9B-EA85993A019F}"/>
              </a:ext>
            </a:extLst>
          </p:cNvPr>
          <p:cNvSpPr>
            <a:spLocks noGrp="1"/>
          </p:cNvSpPr>
          <p:nvPr>
            <p:ph type="sldNum" sz="quarter" idx="12"/>
          </p:nvPr>
        </p:nvSpPr>
        <p:spPr/>
        <p:txBody>
          <a:bodyPr/>
          <a:lstStyle/>
          <a:p>
            <a:fld id="{3195EFCD-B795-43D2-8EF8-888ECA1F0517}" type="slidenum">
              <a:rPr lang="en-GB" smtClean="0"/>
              <a:pPr/>
              <a:t>7</a:t>
            </a:fld>
            <a:endParaRPr lang="en-GB"/>
          </a:p>
        </p:txBody>
      </p:sp>
      <p:sp>
        <p:nvSpPr>
          <p:cNvPr id="5" name="TextBox 4">
            <a:extLst>
              <a:ext uri="{FF2B5EF4-FFF2-40B4-BE49-F238E27FC236}">
                <a16:creationId xmlns:a16="http://schemas.microsoft.com/office/drawing/2014/main" id="{3FB870C1-AF6C-4DD9-BA9D-7735B8AB91C8}"/>
              </a:ext>
            </a:extLst>
          </p:cNvPr>
          <p:cNvSpPr txBox="1"/>
          <p:nvPr/>
        </p:nvSpPr>
        <p:spPr>
          <a:xfrm>
            <a:off x="457200" y="1524000"/>
            <a:ext cx="8156448" cy="4648200"/>
          </a:xfrm>
          <a:prstGeom prst="rect">
            <a:avLst/>
          </a:prstGeom>
          <a:noFill/>
        </p:spPr>
        <p:txBody>
          <a:bodyPr vert="horz" wrap="none" lIns="0" tIns="0" rIns="0" bIns="0" rtlCol="0">
            <a:noAutofit/>
          </a:bodyPr>
          <a:lstStyle/>
          <a:p>
            <a:pPr indent="-274320">
              <a:spcAft>
                <a:spcPts val="900"/>
              </a:spcAft>
            </a:pPr>
            <a:r>
              <a:rPr lang="it-IT" sz="2000" b="1" dirty="0">
                <a:latin typeface="Georgia" pitchFamily="18" charset="0"/>
              </a:rPr>
              <a:t>La ragionevole sicurezza</a:t>
            </a:r>
          </a:p>
          <a:p>
            <a:pPr indent="-274320">
              <a:spcAft>
                <a:spcPts val="900"/>
              </a:spcAft>
            </a:pPr>
            <a:r>
              <a:rPr lang="it-IT" dirty="0">
                <a:latin typeface="Georgia" pitchFamily="18" charset="0"/>
              </a:rPr>
              <a:t>I principi di revisione richiedono al revisore di acquisire, come base per </a:t>
            </a:r>
          </a:p>
          <a:p>
            <a:pPr indent="-274320">
              <a:spcAft>
                <a:spcPts val="900"/>
              </a:spcAft>
            </a:pPr>
            <a:r>
              <a:rPr lang="it-IT" dirty="0">
                <a:latin typeface="Georgia" pitchFamily="18" charset="0"/>
              </a:rPr>
              <a:t>il proprio giudizio, una ragionevole sicurezza che il bilancio nel suo </a:t>
            </a:r>
          </a:p>
          <a:p>
            <a:pPr indent="-274320">
              <a:spcAft>
                <a:spcPts val="900"/>
              </a:spcAft>
            </a:pPr>
            <a:r>
              <a:rPr lang="it-IT" dirty="0">
                <a:latin typeface="Georgia" pitchFamily="18" charset="0"/>
              </a:rPr>
              <a:t>complesso non contenga errori significativi, siano essi dovuti a frodi o a </a:t>
            </a:r>
          </a:p>
          <a:p>
            <a:pPr indent="-274320">
              <a:spcAft>
                <a:spcPts val="900"/>
              </a:spcAft>
            </a:pPr>
            <a:r>
              <a:rPr lang="it-IT" dirty="0">
                <a:latin typeface="Georgia" pitchFamily="18" charset="0"/>
              </a:rPr>
              <a:t>comportamenti o eventi non intenzionali. </a:t>
            </a:r>
          </a:p>
          <a:p>
            <a:pPr indent="-274320">
              <a:spcAft>
                <a:spcPts val="900"/>
              </a:spcAft>
            </a:pPr>
            <a:r>
              <a:rPr lang="it-IT" dirty="0">
                <a:latin typeface="Georgia" pitchFamily="18" charset="0"/>
              </a:rPr>
              <a:t>Per ragionevole sicurezza si intende un </a:t>
            </a:r>
            <a:r>
              <a:rPr lang="it-IT" u="sng" dirty="0">
                <a:latin typeface="Georgia" pitchFamily="18" charset="0"/>
              </a:rPr>
              <a:t>livello elevato </a:t>
            </a:r>
            <a:r>
              <a:rPr lang="it-IT" dirty="0">
                <a:latin typeface="Georgia" pitchFamily="18" charset="0"/>
              </a:rPr>
              <a:t>di sicurezza. Essa si ottiene</a:t>
            </a:r>
          </a:p>
          <a:p>
            <a:pPr indent="-274320">
              <a:spcAft>
                <a:spcPts val="900"/>
              </a:spcAft>
            </a:pPr>
            <a:r>
              <a:rPr lang="it-IT" dirty="0">
                <a:latin typeface="Georgia" pitchFamily="18" charset="0"/>
              </a:rPr>
              <a:t>quando il revisore ha acquisito </a:t>
            </a:r>
            <a:r>
              <a:rPr lang="it-IT" u="sng" dirty="0">
                <a:latin typeface="Georgia" pitchFamily="18" charset="0"/>
              </a:rPr>
              <a:t>elementi probativi sufficienti e appropriati </a:t>
            </a:r>
            <a:r>
              <a:rPr lang="it-IT" dirty="0">
                <a:latin typeface="Georgia" pitchFamily="18" charset="0"/>
              </a:rPr>
              <a:t>per </a:t>
            </a:r>
          </a:p>
          <a:p>
            <a:pPr indent="-274320">
              <a:spcAft>
                <a:spcPts val="900"/>
              </a:spcAft>
            </a:pPr>
            <a:r>
              <a:rPr lang="it-IT" dirty="0">
                <a:latin typeface="Georgia" pitchFamily="18" charset="0"/>
              </a:rPr>
              <a:t>ridurre il </a:t>
            </a:r>
            <a:r>
              <a:rPr lang="it-IT" u="sng" dirty="0">
                <a:latin typeface="Georgia" pitchFamily="18" charset="0"/>
              </a:rPr>
              <a:t>rischio di revisione </a:t>
            </a:r>
            <a:r>
              <a:rPr lang="it-IT" dirty="0">
                <a:latin typeface="Georgia" pitchFamily="18" charset="0"/>
              </a:rPr>
              <a:t>(ossia il rischio che il revisore esprima un giudizio </a:t>
            </a:r>
          </a:p>
          <a:p>
            <a:pPr indent="-274320">
              <a:spcAft>
                <a:spcPts val="900"/>
              </a:spcAft>
            </a:pPr>
            <a:r>
              <a:rPr lang="it-IT" dirty="0">
                <a:latin typeface="Georgia" pitchFamily="18" charset="0"/>
              </a:rPr>
              <a:t>inappropriato in presenza di un bilancio significativamente errato) ad un livello </a:t>
            </a:r>
          </a:p>
          <a:p>
            <a:pPr indent="-274320">
              <a:spcAft>
                <a:spcPts val="900"/>
              </a:spcAft>
            </a:pPr>
            <a:r>
              <a:rPr lang="it-IT" dirty="0">
                <a:latin typeface="Georgia" pitchFamily="18" charset="0"/>
              </a:rPr>
              <a:t>accettabilmente basso.</a:t>
            </a:r>
          </a:p>
        </p:txBody>
      </p:sp>
      <p:cxnSp>
        <p:nvCxnSpPr>
          <p:cNvPr id="7" name="Straight Arrow Connector 6">
            <a:extLst>
              <a:ext uri="{FF2B5EF4-FFF2-40B4-BE49-F238E27FC236}">
                <a16:creationId xmlns:a16="http://schemas.microsoft.com/office/drawing/2014/main" id="{1F1E571A-19A9-4533-AC6D-C9EBD7AB2DC0}"/>
              </a:ext>
            </a:extLst>
          </p:cNvPr>
          <p:cNvCxnSpPr>
            <a:cxnSpLocks/>
          </p:cNvCxnSpPr>
          <p:nvPr/>
        </p:nvCxnSpPr>
        <p:spPr>
          <a:xfrm>
            <a:off x="3352800" y="4572000"/>
            <a:ext cx="918974" cy="7620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 name="Scroll: Horizontal 9">
            <a:extLst>
              <a:ext uri="{FF2B5EF4-FFF2-40B4-BE49-F238E27FC236}">
                <a16:creationId xmlns:a16="http://schemas.microsoft.com/office/drawing/2014/main" id="{823F89F8-9C6D-4DC8-A0D7-73EAA11C9F6F}"/>
              </a:ext>
            </a:extLst>
          </p:cNvPr>
          <p:cNvSpPr/>
          <p:nvPr/>
        </p:nvSpPr>
        <p:spPr bwMode="ltGray">
          <a:xfrm>
            <a:off x="4271774" y="5326602"/>
            <a:ext cx="2740152" cy="1150398"/>
          </a:xfrm>
          <a:prstGeom prst="horizontalScroll">
            <a:avLst/>
          </a:prstGeom>
          <a:ln w="9525">
            <a:solidFill>
              <a:srgbClr val="002060"/>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it-IT" dirty="0" err="1">
              <a:solidFill>
                <a:schemeClr val="bg1"/>
              </a:solidFill>
              <a:latin typeface="Georgia" pitchFamily="18" charset="0"/>
            </a:endParaRPr>
          </a:p>
        </p:txBody>
      </p:sp>
      <p:sp>
        <p:nvSpPr>
          <p:cNvPr id="11" name="TextBox 10">
            <a:extLst>
              <a:ext uri="{FF2B5EF4-FFF2-40B4-BE49-F238E27FC236}">
                <a16:creationId xmlns:a16="http://schemas.microsoft.com/office/drawing/2014/main" id="{376773BA-F1C9-4179-BB6D-FE522E546710}"/>
              </a:ext>
            </a:extLst>
          </p:cNvPr>
          <p:cNvSpPr txBox="1"/>
          <p:nvPr/>
        </p:nvSpPr>
        <p:spPr>
          <a:xfrm>
            <a:off x="4508791" y="5508558"/>
            <a:ext cx="2438400" cy="1255779"/>
          </a:xfrm>
          <a:prstGeom prst="rect">
            <a:avLst/>
          </a:prstGeom>
          <a:noFill/>
        </p:spPr>
        <p:txBody>
          <a:bodyPr vert="horz" wrap="square" lIns="0" tIns="0" rIns="0" bIns="0" rtlCol="0">
            <a:noAutofit/>
          </a:bodyPr>
          <a:lstStyle/>
          <a:p>
            <a:pPr indent="-274320">
              <a:spcAft>
                <a:spcPts val="900"/>
              </a:spcAft>
            </a:pPr>
            <a:r>
              <a:rPr lang="it-IT" sz="1200" dirty="0">
                <a:latin typeface="Georgia" pitchFamily="18" charset="0"/>
              </a:rPr>
              <a:t>Il rischio che il revisore esprima un giudizio inappropriato in presenza di un bilancio significativamente errato </a:t>
            </a:r>
          </a:p>
        </p:txBody>
      </p:sp>
      <p:pic>
        <p:nvPicPr>
          <p:cNvPr id="8" name="Picture 7">
            <a:extLst>
              <a:ext uri="{FF2B5EF4-FFF2-40B4-BE49-F238E27FC236}">
                <a16:creationId xmlns:a16="http://schemas.microsoft.com/office/drawing/2014/main" id="{42BB15D4-746D-4DB8-A805-5CEB16B6EB0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1698670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6ED50-C6B5-49E1-B1A2-A8DBEF246513}"/>
              </a:ext>
            </a:extLst>
          </p:cNvPr>
          <p:cNvSpPr>
            <a:spLocks noGrp="1"/>
          </p:cNvSpPr>
          <p:nvPr>
            <p:ph type="title"/>
          </p:nvPr>
        </p:nvSpPr>
        <p:spPr>
          <a:xfrm>
            <a:off x="536447" y="1447800"/>
            <a:ext cx="8077201" cy="4953000"/>
          </a:xfrm>
        </p:spPr>
        <p:txBody>
          <a:bodyPr/>
          <a:lstStyle/>
          <a:p>
            <a:r>
              <a:rPr lang="it-IT" sz="1800" b="0" i="0" dirty="0"/>
              <a:t>Tuttavia, una ragionevole sicurezza non corrisponde ad un livello di sicurezza assoluto, poiché nella revisione contabile ci sono limiti intrinseci che rendono di natura persuasiva, piuttosto che conclusiva, la maggior parte degli elementi probativi dai quali il revisore trae le sue conclusioni e sui quali egli basa il proprio giudizio.</a:t>
            </a:r>
            <a:br>
              <a:rPr lang="it-IT" sz="1800" b="0" i="0" dirty="0"/>
            </a:br>
            <a:br>
              <a:rPr lang="it-IT" sz="1800" b="0" i="0" dirty="0"/>
            </a:br>
            <a:r>
              <a:rPr lang="it-IT" sz="1600" b="0" i="0" dirty="0"/>
              <a:t>Esempio:</a:t>
            </a:r>
            <a:br>
              <a:rPr lang="it-IT" sz="1600" b="0" i="0" dirty="0"/>
            </a:br>
            <a:r>
              <a:rPr lang="it-IT" sz="1600" b="0" i="0" dirty="0"/>
              <a:t>Crediti verso clienti al 31.12.2018 : Euro 100.000 </a:t>
            </a:r>
            <a:br>
              <a:rPr lang="it-IT" sz="1600" b="0" i="0" dirty="0"/>
            </a:br>
            <a:r>
              <a:rPr lang="it-IT" sz="1600" b="0" i="0" dirty="0"/>
              <a:t>Livello di materialità Euro 20.000</a:t>
            </a:r>
            <a:br>
              <a:rPr lang="it-IT" sz="1600" b="0" i="0" dirty="0"/>
            </a:br>
            <a:br>
              <a:rPr lang="it-IT" sz="1600" b="0" i="0" dirty="0"/>
            </a:br>
            <a:r>
              <a:rPr lang="it-IT" sz="1600" b="0" i="0" dirty="0"/>
              <a:t>dal partitario clienti al 31.12.2018 :</a:t>
            </a:r>
            <a:br>
              <a:rPr lang="it-IT" sz="1600" b="0" i="0" dirty="0"/>
            </a:br>
            <a:r>
              <a:rPr lang="it-IT" sz="1600" b="0" i="0" dirty="0"/>
              <a:t>Cliente A : saldo Euro 40.000</a:t>
            </a:r>
            <a:br>
              <a:rPr lang="it-IT" sz="1600" b="0" i="0" dirty="0"/>
            </a:br>
            <a:r>
              <a:rPr lang="it-IT" sz="1600" b="0" i="0" dirty="0"/>
              <a:t>Cliente B: saldo Euro 35.000</a:t>
            </a:r>
            <a:br>
              <a:rPr lang="it-IT" sz="1600" b="0" i="0" dirty="0"/>
            </a:br>
            <a:r>
              <a:rPr lang="it-IT" sz="1600" b="0" i="0" dirty="0"/>
              <a:t>Altre posizioni minori: Euro 25.000</a:t>
            </a:r>
            <a:br>
              <a:rPr lang="it-IT" sz="1600" b="0" i="0" dirty="0"/>
            </a:br>
            <a:br>
              <a:rPr lang="it-IT" sz="1600" b="0" i="0" dirty="0"/>
            </a:br>
            <a:r>
              <a:rPr lang="it-IT" sz="1600" b="0" i="0" dirty="0"/>
              <a:t>Legenda:</a:t>
            </a:r>
            <a:br>
              <a:rPr lang="it-IT" sz="1600" b="0" i="0" dirty="0"/>
            </a:br>
            <a:r>
              <a:rPr lang="it-IT" sz="1600" b="0" i="0" dirty="0"/>
              <a:t>livello sicurezza basso</a:t>
            </a:r>
            <a:br>
              <a:rPr lang="it-IT" sz="1600" b="0" i="0" dirty="0"/>
            </a:br>
            <a:r>
              <a:rPr lang="it-IT" sz="1600" b="0" i="0" dirty="0"/>
              <a:t>livello sicurezza medio</a:t>
            </a:r>
            <a:br>
              <a:rPr lang="it-IT" sz="1600" b="0" i="0" dirty="0"/>
            </a:br>
            <a:r>
              <a:rPr lang="it-IT" sz="1600" b="0" i="0" dirty="0"/>
              <a:t>livello sicurezza alto </a:t>
            </a:r>
          </a:p>
        </p:txBody>
      </p:sp>
      <p:sp>
        <p:nvSpPr>
          <p:cNvPr id="3" name="Slide Number Placeholder 2">
            <a:extLst>
              <a:ext uri="{FF2B5EF4-FFF2-40B4-BE49-F238E27FC236}">
                <a16:creationId xmlns:a16="http://schemas.microsoft.com/office/drawing/2014/main" id="{4BE61C56-B8E2-4FA0-AC9B-EA85993A019F}"/>
              </a:ext>
            </a:extLst>
          </p:cNvPr>
          <p:cNvSpPr>
            <a:spLocks noGrp="1"/>
          </p:cNvSpPr>
          <p:nvPr>
            <p:ph type="sldNum" sz="quarter" idx="12"/>
          </p:nvPr>
        </p:nvSpPr>
        <p:spPr/>
        <p:txBody>
          <a:bodyPr/>
          <a:lstStyle/>
          <a:p>
            <a:fld id="{3195EFCD-B795-43D2-8EF8-888ECA1F0517}" type="slidenum">
              <a:rPr lang="en-GB" smtClean="0"/>
              <a:pPr/>
              <a:t>8</a:t>
            </a:fld>
            <a:endParaRPr lang="en-GB"/>
          </a:p>
        </p:txBody>
      </p:sp>
      <p:sp>
        <p:nvSpPr>
          <p:cNvPr id="5" name="Scroll: Vertical 4">
            <a:extLst>
              <a:ext uri="{FF2B5EF4-FFF2-40B4-BE49-F238E27FC236}">
                <a16:creationId xmlns:a16="http://schemas.microsoft.com/office/drawing/2014/main" id="{CFE24A14-145E-4D3A-9D07-AD37CF3531FC}"/>
              </a:ext>
            </a:extLst>
          </p:cNvPr>
          <p:cNvSpPr/>
          <p:nvPr/>
        </p:nvSpPr>
        <p:spPr bwMode="ltGray">
          <a:xfrm>
            <a:off x="5638800" y="3003978"/>
            <a:ext cx="2133600" cy="1524000"/>
          </a:xfrm>
          <a:prstGeom prst="verticalScroll">
            <a:avLst/>
          </a:prstGeom>
          <a:noFill/>
          <a:ln w="31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6" name="TextBox 5">
            <a:extLst>
              <a:ext uri="{FF2B5EF4-FFF2-40B4-BE49-F238E27FC236}">
                <a16:creationId xmlns:a16="http://schemas.microsoft.com/office/drawing/2014/main" id="{BEC78E63-E494-4BF9-86E8-72415A6BE277}"/>
              </a:ext>
            </a:extLst>
          </p:cNvPr>
          <p:cNvSpPr txBox="1"/>
          <p:nvPr/>
        </p:nvSpPr>
        <p:spPr>
          <a:xfrm>
            <a:off x="5887212" y="3352800"/>
            <a:ext cx="1732788" cy="914400"/>
          </a:xfrm>
          <a:prstGeom prst="rect">
            <a:avLst/>
          </a:prstGeom>
          <a:noFill/>
        </p:spPr>
        <p:txBody>
          <a:bodyPr vert="horz" wrap="square" lIns="0" tIns="0" rIns="0" bIns="0" rtlCol="0">
            <a:noAutofit/>
          </a:bodyPr>
          <a:lstStyle/>
          <a:p>
            <a:pPr indent="-274320"/>
            <a:r>
              <a:rPr lang="it-IT" sz="1200" dirty="0">
                <a:latin typeface="Georgia" pitchFamily="18" charset="0"/>
              </a:rPr>
              <a:t>Asserzioni:</a:t>
            </a:r>
          </a:p>
          <a:p>
            <a:pPr indent="-274320">
              <a:buFont typeface="Arial" panose="020B0604020202020204" pitchFamily="34" charset="0"/>
              <a:buChar char="•"/>
            </a:pPr>
            <a:r>
              <a:rPr lang="it-IT" sz="1200" dirty="0">
                <a:latin typeface="Georgia" pitchFamily="18" charset="0"/>
              </a:rPr>
              <a:t>Esistenza (E);</a:t>
            </a:r>
          </a:p>
          <a:p>
            <a:pPr indent="-274320">
              <a:buFont typeface="Arial" panose="020B0604020202020204" pitchFamily="34" charset="0"/>
              <a:buChar char="•"/>
            </a:pPr>
            <a:r>
              <a:rPr lang="it-IT" sz="1200" dirty="0">
                <a:latin typeface="Georgia" pitchFamily="18" charset="0"/>
              </a:rPr>
              <a:t>Valutazione (V);</a:t>
            </a:r>
          </a:p>
          <a:p>
            <a:pPr indent="-274320">
              <a:buFont typeface="Arial" panose="020B0604020202020204" pitchFamily="34" charset="0"/>
              <a:buChar char="•"/>
            </a:pPr>
            <a:r>
              <a:rPr lang="it-IT" sz="1200" dirty="0">
                <a:latin typeface="Georgia" pitchFamily="18" charset="0"/>
              </a:rPr>
              <a:t>Diritti e obblighi (D);</a:t>
            </a:r>
          </a:p>
          <a:p>
            <a:pPr indent="-274320">
              <a:buFont typeface="Arial" panose="020B0604020202020204" pitchFamily="34" charset="0"/>
              <a:buChar char="•"/>
            </a:pPr>
            <a:r>
              <a:rPr lang="it-IT" sz="1200" dirty="0">
                <a:latin typeface="Georgia" pitchFamily="18" charset="0"/>
              </a:rPr>
              <a:t>Presentazione e informativa (P)</a:t>
            </a:r>
          </a:p>
        </p:txBody>
      </p:sp>
      <p:cxnSp>
        <p:nvCxnSpPr>
          <p:cNvPr id="8" name="Straight Arrow Connector 7">
            <a:extLst>
              <a:ext uri="{FF2B5EF4-FFF2-40B4-BE49-F238E27FC236}">
                <a16:creationId xmlns:a16="http://schemas.microsoft.com/office/drawing/2014/main" id="{93924DCE-1084-4463-8562-C5736A04312B}"/>
              </a:ext>
            </a:extLst>
          </p:cNvPr>
          <p:cNvCxnSpPr/>
          <p:nvPr/>
        </p:nvCxnSpPr>
        <p:spPr>
          <a:xfrm>
            <a:off x="3733800" y="4572000"/>
            <a:ext cx="962025" cy="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44E15F0-86A7-42CE-B95E-DD2727247336}"/>
              </a:ext>
            </a:extLst>
          </p:cNvPr>
          <p:cNvSpPr txBox="1"/>
          <p:nvPr/>
        </p:nvSpPr>
        <p:spPr>
          <a:xfrm>
            <a:off x="4876800" y="4495798"/>
            <a:ext cx="3736848" cy="1981201"/>
          </a:xfrm>
          <a:prstGeom prst="rect">
            <a:avLst/>
          </a:prstGeom>
          <a:noFill/>
        </p:spPr>
        <p:txBody>
          <a:bodyPr vert="horz" wrap="square" lIns="0" tIns="0" rIns="0" bIns="0" rtlCol="0">
            <a:noAutofit/>
          </a:bodyPr>
          <a:lstStyle/>
          <a:p>
            <a:pPr indent="-274320">
              <a:spcAft>
                <a:spcPts val="900"/>
              </a:spcAft>
            </a:pPr>
            <a:r>
              <a:rPr lang="it-IT" sz="1600" dirty="0">
                <a:latin typeface="Georgia" pitchFamily="18" charset="0"/>
              </a:rPr>
              <a:t>Ottenuta risposta alla lettera di circolarizzazione con conferma del saldo al 31.12.2018 ( asserzioni E, D, </a:t>
            </a:r>
          </a:p>
          <a:p>
            <a:pPr indent="-274320">
              <a:spcAft>
                <a:spcPts val="900"/>
              </a:spcAft>
            </a:pPr>
            <a:r>
              <a:rPr lang="it-IT" sz="1600" dirty="0">
                <a:latin typeface="Georgia" pitchFamily="18" charset="0"/>
              </a:rPr>
              <a:t>V, P. </a:t>
            </a:r>
          </a:p>
          <a:p>
            <a:pPr indent="-274320">
              <a:spcAft>
                <a:spcPts val="900"/>
              </a:spcAft>
            </a:pPr>
            <a:r>
              <a:rPr lang="it-IT" sz="1600" dirty="0">
                <a:latin typeface="Georgia" pitchFamily="18" charset="0"/>
              </a:rPr>
              <a:t>Attenzione!! Mancano le verifiche sulla valutazione e la verifica della presentazione in bilancio!!</a:t>
            </a:r>
          </a:p>
        </p:txBody>
      </p:sp>
      <p:sp>
        <p:nvSpPr>
          <p:cNvPr id="10" name="Rectangle 9">
            <a:extLst>
              <a:ext uri="{FF2B5EF4-FFF2-40B4-BE49-F238E27FC236}">
                <a16:creationId xmlns:a16="http://schemas.microsoft.com/office/drawing/2014/main" id="{2A17BF5B-C7BE-4651-A6DE-B92D6036E4A1}"/>
              </a:ext>
            </a:extLst>
          </p:cNvPr>
          <p:cNvSpPr/>
          <p:nvPr/>
        </p:nvSpPr>
        <p:spPr bwMode="ltGray">
          <a:xfrm>
            <a:off x="381000" y="5105400"/>
            <a:ext cx="2895600" cy="1219200"/>
          </a:xfrm>
          <a:prstGeom prst="rect">
            <a:avLst/>
          </a:prstGeom>
          <a:noFill/>
          <a:ln w="31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err="1">
              <a:solidFill>
                <a:schemeClr val="bg1"/>
              </a:solidFill>
              <a:latin typeface="Georgia" pitchFamily="18" charset="0"/>
            </a:endParaRPr>
          </a:p>
        </p:txBody>
      </p:sp>
      <p:sp>
        <p:nvSpPr>
          <p:cNvPr id="11" name="Oval 10">
            <a:extLst>
              <a:ext uri="{FF2B5EF4-FFF2-40B4-BE49-F238E27FC236}">
                <a16:creationId xmlns:a16="http://schemas.microsoft.com/office/drawing/2014/main" id="{649B8FEE-A998-48B7-AAED-C9DF5513B649}"/>
              </a:ext>
            </a:extLst>
          </p:cNvPr>
          <p:cNvSpPr/>
          <p:nvPr/>
        </p:nvSpPr>
        <p:spPr bwMode="ltGray">
          <a:xfrm>
            <a:off x="2895600" y="5638800"/>
            <a:ext cx="304800" cy="152400"/>
          </a:xfrm>
          <a:prstGeom prst="ellipse">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it-IT" dirty="0" err="1">
              <a:solidFill>
                <a:schemeClr val="bg1"/>
              </a:solidFill>
              <a:latin typeface="Georgia" pitchFamily="18" charset="0"/>
            </a:endParaRPr>
          </a:p>
        </p:txBody>
      </p:sp>
      <p:sp>
        <p:nvSpPr>
          <p:cNvPr id="12" name="Oval 11">
            <a:extLst>
              <a:ext uri="{FF2B5EF4-FFF2-40B4-BE49-F238E27FC236}">
                <a16:creationId xmlns:a16="http://schemas.microsoft.com/office/drawing/2014/main" id="{25942C26-6751-425C-9856-C93503E1EC2D}"/>
              </a:ext>
            </a:extLst>
          </p:cNvPr>
          <p:cNvSpPr/>
          <p:nvPr/>
        </p:nvSpPr>
        <p:spPr bwMode="ltGray">
          <a:xfrm>
            <a:off x="2888942" y="5886450"/>
            <a:ext cx="304800" cy="152400"/>
          </a:xfrm>
          <a:prstGeom prst="ellipse">
            <a:avLst/>
          </a:prstGeom>
          <a:ln>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it-IT" dirty="0" err="1">
              <a:solidFill>
                <a:schemeClr val="bg1"/>
              </a:solidFill>
              <a:latin typeface="Georgia" pitchFamily="18" charset="0"/>
            </a:endParaRPr>
          </a:p>
        </p:txBody>
      </p:sp>
      <p:sp>
        <p:nvSpPr>
          <p:cNvPr id="13" name="Oval 12">
            <a:extLst>
              <a:ext uri="{FF2B5EF4-FFF2-40B4-BE49-F238E27FC236}">
                <a16:creationId xmlns:a16="http://schemas.microsoft.com/office/drawing/2014/main" id="{F7FE2181-C0ED-4C6B-8833-9FC17AECB3CA}"/>
              </a:ext>
            </a:extLst>
          </p:cNvPr>
          <p:cNvSpPr/>
          <p:nvPr/>
        </p:nvSpPr>
        <p:spPr bwMode="ltGray">
          <a:xfrm>
            <a:off x="2888942" y="6134100"/>
            <a:ext cx="304800" cy="152400"/>
          </a:xfrm>
          <a:prstGeom prst="ellipse">
            <a:avLst/>
          </a:prstGeom>
          <a:ln>
            <a:solidFill>
              <a:schemeClr val="accent5">
                <a:lumMod val="60000"/>
                <a:lumOff val="4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it-IT" dirty="0" err="1">
              <a:solidFill>
                <a:schemeClr val="bg1"/>
              </a:solidFill>
              <a:latin typeface="Georgia" pitchFamily="18" charset="0"/>
            </a:endParaRPr>
          </a:p>
        </p:txBody>
      </p:sp>
      <p:sp>
        <p:nvSpPr>
          <p:cNvPr id="14" name="Oval 13">
            <a:extLst>
              <a:ext uri="{FF2B5EF4-FFF2-40B4-BE49-F238E27FC236}">
                <a16:creationId xmlns:a16="http://schemas.microsoft.com/office/drawing/2014/main" id="{E95622D3-C915-458B-B0B8-1A981FE0816C}"/>
              </a:ext>
            </a:extLst>
          </p:cNvPr>
          <p:cNvSpPr/>
          <p:nvPr/>
        </p:nvSpPr>
        <p:spPr bwMode="ltGray">
          <a:xfrm>
            <a:off x="7095478" y="4932102"/>
            <a:ext cx="524522" cy="388582"/>
          </a:xfrm>
          <a:prstGeom prst="ellipse">
            <a:avLst/>
          </a:prstGeom>
          <a:noFill/>
          <a:ln>
            <a:solidFill>
              <a:schemeClr val="accent5">
                <a:lumMod val="60000"/>
                <a:lumOff val="4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it-IT" dirty="0" err="1">
              <a:solidFill>
                <a:schemeClr val="bg1"/>
              </a:solidFill>
              <a:latin typeface="Georgia" pitchFamily="18" charset="0"/>
            </a:endParaRPr>
          </a:p>
        </p:txBody>
      </p:sp>
      <p:sp>
        <p:nvSpPr>
          <p:cNvPr id="15" name="Oval 14">
            <a:extLst>
              <a:ext uri="{FF2B5EF4-FFF2-40B4-BE49-F238E27FC236}">
                <a16:creationId xmlns:a16="http://schemas.microsoft.com/office/drawing/2014/main" id="{6A177629-078A-4D13-A78F-852B47AAA476}"/>
              </a:ext>
            </a:extLst>
          </p:cNvPr>
          <p:cNvSpPr/>
          <p:nvPr/>
        </p:nvSpPr>
        <p:spPr bwMode="ltGray">
          <a:xfrm>
            <a:off x="4800600" y="5334000"/>
            <a:ext cx="304800" cy="381000"/>
          </a:xfrm>
          <a:prstGeom prst="ellipse">
            <a:avLst/>
          </a:prstGeom>
          <a:noFill/>
          <a:ln>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it-IT" dirty="0" err="1">
              <a:solidFill>
                <a:schemeClr val="bg1"/>
              </a:solidFill>
              <a:latin typeface="Georgia" pitchFamily="18" charset="0"/>
            </a:endParaRPr>
          </a:p>
        </p:txBody>
      </p:sp>
      <p:sp>
        <p:nvSpPr>
          <p:cNvPr id="16" name="Oval 15">
            <a:extLst>
              <a:ext uri="{FF2B5EF4-FFF2-40B4-BE49-F238E27FC236}">
                <a16:creationId xmlns:a16="http://schemas.microsoft.com/office/drawing/2014/main" id="{C9A88DE9-B185-4598-8A0C-5E2F0971CF15}"/>
              </a:ext>
            </a:extLst>
          </p:cNvPr>
          <p:cNvSpPr/>
          <p:nvPr/>
        </p:nvSpPr>
        <p:spPr bwMode="ltGray">
          <a:xfrm>
            <a:off x="5029200" y="5295898"/>
            <a:ext cx="304800" cy="381000"/>
          </a:xfrm>
          <a:prstGeom prst="ellipse">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it-IT" dirty="0" err="1">
              <a:solidFill>
                <a:schemeClr val="bg1"/>
              </a:solidFill>
              <a:latin typeface="Georgia" pitchFamily="18" charset="0"/>
            </a:endParaRPr>
          </a:p>
        </p:txBody>
      </p:sp>
      <p:cxnSp>
        <p:nvCxnSpPr>
          <p:cNvPr id="18" name="Straight Arrow Connector 17">
            <a:extLst>
              <a:ext uri="{FF2B5EF4-FFF2-40B4-BE49-F238E27FC236}">
                <a16:creationId xmlns:a16="http://schemas.microsoft.com/office/drawing/2014/main" id="{A9EEF642-05EC-4B98-9FB2-A09F1BA6FA4F}"/>
              </a:ext>
            </a:extLst>
          </p:cNvPr>
          <p:cNvCxnSpPr>
            <a:cxnSpLocks/>
          </p:cNvCxnSpPr>
          <p:nvPr/>
        </p:nvCxnSpPr>
        <p:spPr>
          <a:xfrm>
            <a:off x="3657600" y="4876800"/>
            <a:ext cx="1143000" cy="1"/>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73346852-99F9-45BF-8219-CC341EA1FBD8}"/>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3566829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CAD4D3-219C-41CC-865D-39035E3B27CB}"/>
              </a:ext>
            </a:extLst>
          </p:cNvPr>
          <p:cNvSpPr>
            <a:spLocks noGrp="1"/>
          </p:cNvSpPr>
          <p:nvPr>
            <p:ph type="title"/>
          </p:nvPr>
        </p:nvSpPr>
        <p:spPr>
          <a:xfrm>
            <a:off x="500849" y="1447800"/>
            <a:ext cx="8077201" cy="5029200"/>
          </a:xfrm>
        </p:spPr>
        <p:txBody>
          <a:bodyPr/>
          <a:lstStyle/>
          <a:p>
            <a:r>
              <a:rPr lang="it-IT" sz="2000" dirty="0"/>
              <a:t>I principi di revisione ISA Italia</a:t>
            </a:r>
            <a:br>
              <a:rPr lang="it-IT" sz="2000" dirty="0"/>
            </a:br>
            <a:r>
              <a:rPr lang="it-IT" sz="1600" b="0" i="0" dirty="0"/>
              <a:t>I principi di revisione richiedono che il </a:t>
            </a:r>
            <a:br>
              <a:rPr lang="it-IT" sz="1600" b="0" i="0" dirty="0"/>
            </a:br>
            <a:r>
              <a:rPr lang="it-IT" sz="1600" b="0" i="0" dirty="0"/>
              <a:t>revisore eserciti il proprio giudizio professionale e mantenga lo scetticismo professionale per tutta la durata della pianificazione e dello svolgimento della revisione contabile e </a:t>
            </a:r>
          </a:p>
        </p:txBody>
      </p:sp>
      <p:sp>
        <p:nvSpPr>
          <p:cNvPr id="3" name="Slide Number Placeholder 2">
            <a:extLst>
              <a:ext uri="{FF2B5EF4-FFF2-40B4-BE49-F238E27FC236}">
                <a16:creationId xmlns:a16="http://schemas.microsoft.com/office/drawing/2014/main" id="{10CB6D88-C0CE-4B9B-B23D-E80588E9D060}"/>
              </a:ext>
            </a:extLst>
          </p:cNvPr>
          <p:cNvSpPr>
            <a:spLocks noGrp="1"/>
          </p:cNvSpPr>
          <p:nvPr>
            <p:ph type="sldNum" sz="quarter" idx="12"/>
          </p:nvPr>
        </p:nvSpPr>
        <p:spPr/>
        <p:txBody>
          <a:bodyPr/>
          <a:lstStyle/>
          <a:p>
            <a:fld id="{3195EFCD-B795-43D2-8EF8-888ECA1F0517}" type="slidenum">
              <a:rPr lang="en-GB" smtClean="0"/>
              <a:pPr/>
              <a:t>9</a:t>
            </a:fld>
            <a:endParaRPr lang="en-GB"/>
          </a:p>
        </p:txBody>
      </p:sp>
      <p:graphicFrame>
        <p:nvGraphicFramePr>
          <p:cNvPr id="5" name="Diagram 4">
            <a:extLst>
              <a:ext uri="{FF2B5EF4-FFF2-40B4-BE49-F238E27FC236}">
                <a16:creationId xmlns:a16="http://schemas.microsoft.com/office/drawing/2014/main" id="{CBD62A87-098E-4B8C-8219-9E0D7627FD97}"/>
              </a:ext>
            </a:extLst>
          </p:cNvPr>
          <p:cNvGraphicFramePr/>
          <p:nvPr>
            <p:extLst>
              <p:ext uri="{D42A27DB-BD31-4B8C-83A1-F6EECF244321}">
                <p14:modId xmlns:p14="http://schemas.microsoft.com/office/powerpoint/2010/main" val="2884661006"/>
              </p:ext>
            </p:extLst>
          </p:nvPr>
        </p:nvGraphicFramePr>
        <p:xfrm>
          <a:off x="569649" y="26416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a:extLst>
              <a:ext uri="{FF2B5EF4-FFF2-40B4-BE49-F238E27FC236}">
                <a16:creationId xmlns:a16="http://schemas.microsoft.com/office/drawing/2014/main" id="{D094088A-7386-45BB-A98E-49A830E43AC9}"/>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1188335371"/>
      </p:ext>
    </p:extLst>
  </p:cSld>
  <p:clrMapOvr>
    <a:masterClrMapping/>
  </p:clrMapOvr>
</p:sld>
</file>

<file path=ppt/theme/theme1.xml><?xml version="1.0" encoding="utf-8"?>
<a:theme xmlns:a="http://schemas.openxmlformats.org/drawingml/2006/main" name="PwC">
  <a:themeElements>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fontScheme name="PwC">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ltGray">
        <a:solidFill>
          <a:schemeClr val="tx2"/>
        </a:solidFill>
        <a:ln w="3175"/>
      </a:spPr>
      <a:bodyPr rtlCol="0" anchor="ctr"/>
      <a:lstStyle>
        <a:defPPr algn="ctr">
          <a:defRPr dirty="0" err="1" smtClean="0">
            <a:solidFill>
              <a:schemeClr val="bg1"/>
            </a:solidFill>
            <a:latin typeface="Georgia" pitchFamily="18"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vert="horz" wrap="square" lIns="0" tIns="0" rIns="0" bIns="0" rtlCol="0">
        <a:noAutofit/>
      </a:bodyPr>
      <a:lstStyle>
        <a:defPPr indent="-274320">
          <a:spcAft>
            <a:spcPts val="900"/>
          </a:spcAft>
          <a:defRPr sz="2000" dirty="0" err="1" smtClean="0">
            <a:latin typeface="Georgia" pitchFamily="18" charset="0"/>
          </a:defRPr>
        </a:defPPr>
      </a:lstStyle>
    </a:tx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CustomMKOP.xml><?xml version="1.0" encoding="utf-8"?>
<Properties xmlns="http://schemas.openxmlformats.org/officeDocument/2006/custom-properties" xmlns:vt="http://schemas.openxmlformats.org/officeDocument/2006/docPropsVTypes">
  <property fmtid="{D5CDD505-2E9C-101B-9397-08002B2CF9AE}" pid="2" name="MKProdID">
    <vt:lpwstr>ZMExtensions</vt:lpwstr>
  </property>
  <property fmtid="{D5CDD505-2E9C-101B-9397-08002B2CF9AE}" pid="3" name="SizeBefore">
    <vt:lpwstr>600668</vt:lpwstr>
  </property>
  <property fmtid="{D5CDD505-2E9C-101B-9397-08002B2CF9AE}" pid="4" name="OptimizationTime">
    <vt:lpwstr>20241121_1100</vt:lpwstr>
  </property>
</Properties>
</file>

<file path=docProps/app.xml><?xml version="1.0" encoding="utf-8"?>
<Properties xmlns="http://schemas.openxmlformats.org/officeDocument/2006/extended-properties" xmlns:vt="http://schemas.openxmlformats.org/officeDocument/2006/docPropsVTypes">
  <Template/>
  <TotalTime>22156</TotalTime>
  <Words>2182</Words>
  <Application>Microsoft Office PowerPoint</Application>
  <PresentationFormat>On-screen Show (4:3)</PresentationFormat>
  <Paragraphs>244</Paragraphs>
  <Slides>25</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25</vt:i4>
      </vt:variant>
    </vt:vector>
  </HeadingPairs>
  <TitlesOfParts>
    <vt:vector size="33" baseType="lpstr">
      <vt:lpstr>Arial</vt:lpstr>
      <vt:lpstr>Calibri</vt:lpstr>
      <vt:lpstr>Calibri Light</vt:lpstr>
      <vt:lpstr>Georgia</vt:lpstr>
      <vt:lpstr>Wingdings</vt:lpstr>
      <vt:lpstr>PwC</vt:lpstr>
      <vt:lpstr>1_Custom Design</vt:lpstr>
      <vt:lpstr>Custom Design</vt:lpstr>
      <vt:lpstr>Principio di revisione internazionale ISA ITALIA 200  OBIETTIVI GENERALI DEL REVISORE INDIPENDENTE E SVOLGIMENTO DELLA REVISIONE  CONTABILE    Dott. Giovanni Verde – Dottore commercialista e revisore dei conti  Torre del Greco (NA), 5 Novembre 2024    </vt:lpstr>
      <vt:lpstr>PowerPoint Presentation</vt:lpstr>
      <vt:lpstr>PowerPoint Presentation</vt:lpstr>
      <vt:lpstr>PowerPoint Presentation</vt:lpstr>
      <vt:lpstr>PowerPoint Presentation</vt:lpstr>
      <vt:lpstr>Estratto relazione di revisione</vt:lpstr>
      <vt:lpstr>PowerPoint Presentation</vt:lpstr>
      <vt:lpstr>Tuttavia, una ragionevole sicurezza non corrisponde ad un livello di sicurezza assoluto, poiché nella revisione contabile ci sono limiti intrinseci che rendono di natura persuasiva, piuttosto che conclusiva, la maggior parte degli elementi probativi dai quali il revisore trae le sue conclusioni e sui quali egli basa il proprio giudizio.  Esempio: Crediti verso clienti al 31.12.2018 : Euro 100.000  Livello di materialità Euro 20.000  dal partitario clienti al 31.12.2018 : Cliente A : saldo Euro 40.000 Cliente B: saldo Euro 35.000 Altre posizioni minori: Euro 25.000  Legenda: livello sicurezza basso livello sicurezza medio livello sicurezza alto </vt:lpstr>
      <vt:lpstr>I principi di revisione ISA Italia I principi di revisione richiedono che il  revisore eserciti il proprio giudizio professionale e mantenga lo scetticismo professionale per tutta la durata della pianificazione e dello svolgimento della revisione contabile 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Orsolya-Maria Sauerbrey</Manager>
  <Company>PwC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 audit reform</dc:title>
  <dc:creator>Orsolya-Maria Sauerbrey</dc:creator>
  <cp:lastModifiedBy>Author</cp:lastModifiedBy>
  <cp:revision>1678</cp:revision>
  <cp:lastPrinted>2018-03-14T17:02:20Z</cp:lastPrinted>
  <dcterms:created xsi:type="dcterms:W3CDTF">2010-09-07T13:26:45Z</dcterms:created>
  <dcterms:modified xsi:type="dcterms:W3CDTF">2024-11-04T08:31:46Z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B template version">
    <vt:lpwstr>6</vt:lpwstr>
  </property>
  <property fmtid="{D5CDD505-2E9C-101B-9397-08002B2CF9AE}" pid="3" name="TB template type">
    <vt:lpwstr>Onscreen</vt:lpwstr>
  </property>
  <property fmtid="{D5CDD505-2E9C-101B-9397-08002B2CF9AE}" pid="4" name="Template created by">
    <vt:lpwstr>PwC</vt:lpwstr>
  </property>
  <property fmtid="{D5CDD505-2E9C-101B-9397-08002B2CF9AE}" pid="5" name="Template version">
    <vt:lpwstr>6</vt:lpwstr>
  </property>
</Properties>
</file>