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1"/>
  </p:notesMasterIdLst>
  <p:sldIdLst>
    <p:sldId id="39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1498" y="62"/>
      </p:cViewPr>
      <p:guideLst>
        <p:guide orient="horz" pos="2880"/>
        <p:guide pos="2160"/>
      </p:guideLst>
    </p:cSldViewPr>
  </p:slideViewPr>
  <p:notesTextViewPr>
    <p:cViewPr>
      <p:scale>
        <a:sx n="100" d="100"/>
        <a:sy n="100" d="100"/>
      </p:scale>
      <p:origin x="0" y="0"/>
    </p:cViewPr>
  </p:notesTextViewPr>
  <p:notesViewPr>
    <p:cSldViewPr>
      <p:cViewPr varScale="1">
        <p:scale>
          <a:sx n="93" d="100"/>
          <a:sy n="93" d="100"/>
        </p:scale>
        <p:origin x="2082" y="6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iovanni Verde" userId="d5dc2423-7363-4f52-84c6-1508ec9f9656" providerId="ADAL" clId="{34A1C195-9BE4-4700-A758-D7A856EA0F83}"/>
    <pc:docChg chg="modSld">
      <pc:chgData name="Giovanni Verde" userId="d5dc2423-7363-4f52-84c6-1508ec9f9656" providerId="ADAL" clId="{34A1C195-9BE4-4700-A758-D7A856EA0F83}" dt="2022-12-02T12:50:54.500" v="14" actId="20577"/>
      <pc:docMkLst>
        <pc:docMk/>
      </pc:docMkLst>
      <pc:sldChg chg="modSp mod">
        <pc:chgData name="Giovanni Verde" userId="d5dc2423-7363-4f52-84c6-1508ec9f9656" providerId="ADAL" clId="{34A1C195-9BE4-4700-A758-D7A856EA0F83}" dt="2022-12-02T12:50:54.500" v="14" actId="20577"/>
        <pc:sldMkLst>
          <pc:docMk/>
          <pc:sldMk cId="2582821163" sldId="396"/>
        </pc:sldMkLst>
        <pc:spChg chg="mod">
          <ac:chgData name="Giovanni Verde" userId="d5dc2423-7363-4f52-84c6-1508ec9f9656" providerId="ADAL" clId="{34A1C195-9BE4-4700-A758-D7A856EA0F83}" dt="2022-12-02T12:50:54.500" v="14" actId="20577"/>
          <ac:spMkLst>
            <pc:docMk/>
            <pc:sldMk cId="2582821163" sldId="396"/>
            <ac:spMk id="3" creationId="{00000000-0000-0000-0000-000000000000}"/>
          </ac:spMkLst>
        </pc:spChg>
      </pc:sldChg>
    </pc:docChg>
  </pc:docChgLst>
  <pc:docChgLst>
    <pc:chgData name="Giovanni Verde" userId="d5dc2423-7363-4f52-84c6-1508ec9f9656" providerId="ADAL" clId="{42E2FAD3-3E93-449D-A85A-7B0D83E43EFE}"/>
    <pc:docChg chg="custSel addSld delSld modSld modMainMaster">
      <pc:chgData name="Giovanni Verde" userId="d5dc2423-7363-4f52-84c6-1508ec9f9656" providerId="ADAL" clId="{42E2FAD3-3E93-449D-A85A-7B0D83E43EFE}" dt="2021-11-24T17:17:32.979" v="169"/>
      <pc:docMkLst>
        <pc:docMk/>
      </pc:docMkLst>
      <pc:sldChg chg="del">
        <pc:chgData name="Giovanni Verde" userId="d5dc2423-7363-4f52-84c6-1508ec9f9656" providerId="ADAL" clId="{42E2FAD3-3E93-449D-A85A-7B0D83E43EFE}" dt="2021-11-24T17:11:22.536" v="3" actId="47"/>
        <pc:sldMkLst>
          <pc:docMk/>
          <pc:sldMk cId="0" sldId="256"/>
        </pc:sldMkLst>
      </pc:sldChg>
      <pc:sldChg chg="addSp delSp modSp mod">
        <pc:chgData name="Giovanni Verde" userId="d5dc2423-7363-4f52-84c6-1508ec9f9656" providerId="ADAL" clId="{42E2FAD3-3E93-449D-A85A-7B0D83E43EFE}" dt="2021-11-24T17:14:21.803" v="78"/>
        <pc:sldMkLst>
          <pc:docMk/>
          <pc:sldMk cId="0" sldId="257"/>
        </pc:sldMkLst>
        <pc:picChg chg="del">
          <ac:chgData name="Giovanni Verde" userId="d5dc2423-7363-4f52-84c6-1508ec9f9656" providerId="ADAL" clId="{42E2FAD3-3E93-449D-A85A-7B0D83E43EFE}" dt="2021-11-24T17:11:28.572" v="4" actId="478"/>
          <ac:picMkLst>
            <pc:docMk/>
            <pc:sldMk cId="0" sldId="257"/>
            <ac:picMk id="5" creationId="{00000000-0000-0000-0000-000000000000}"/>
          </ac:picMkLst>
        </pc:picChg>
        <pc:picChg chg="add del mod">
          <ac:chgData name="Giovanni Verde" userId="d5dc2423-7363-4f52-84c6-1508ec9f9656" providerId="ADAL" clId="{42E2FAD3-3E93-449D-A85A-7B0D83E43EFE}" dt="2021-11-24T17:11:46.415" v="10" actId="478"/>
          <ac:picMkLst>
            <pc:docMk/>
            <pc:sldMk cId="0" sldId="257"/>
            <ac:picMk id="6" creationId="{B79181CF-16C9-49DE-B8DB-421228B5857A}"/>
          </ac:picMkLst>
        </pc:picChg>
        <pc:picChg chg="add mod">
          <ac:chgData name="Giovanni Verde" userId="d5dc2423-7363-4f52-84c6-1508ec9f9656" providerId="ADAL" clId="{42E2FAD3-3E93-449D-A85A-7B0D83E43EFE}" dt="2021-11-24T17:14:21.803" v="78"/>
          <ac:picMkLst>
            <pc:docMk/>
            <pc:sldMk cId="0" sldId="257"/>
            <ac:picMk id="7" creationId="{0E55C76E-F62A-446A-AC37-AF47AC13136D}"/>
          </ac:picMkLst>
        </pc:picChg>
      </pc:sldChg>
      <pc:sldChg chg="addSp delSp modSp">
        <pc:chgData name="Giovanni Verde" userId="d5dc2423-7363-4f52-84c6-1508ec9f9656" providerId="ADAL" clId="{42E2FAD3-3E93-449D-A85A-7B0D83E43EFE}" dt="2021-11-24T17:14:23.337" v="79"/>
        <pc:sldMkLst>
          <pc:docMk/>
          <pc:sldMk cId="0" sldId="258"/>
        </pc:sldMkLst>
        <pc:picChg chg="del">
          <ac:chgData name="Giovanni Verde" userId="d5dc2423-7363-4f52-84c6-1508ec9f9656" providerId="ADAL" clId="{42E2FAD3-3E93-449D-A85A-7B0D83E43EFE}" dt="2021-11-24T17:11:41.964" v="8" actId="478"/>
          <ac:picMkLst>
            <pc:docMk/>
            <pc:sldMk cId="0" sldId="258"/>
            <ac:picMk id="5" creationId="{00000000-0000-0000-0000-000000000000}"/>
          </ac:picMkLst>
        </pc:picChg>
        <pc:picChg chg="add mod">
          <ac:chgData name="Giovanni Verde" userId="d5dc2423-7363-4f52-84c6-1508ec9f9656" providerId="ADAL" clId="{42E2FAD3-3E93-449D-A85A-7B0D83E43EFE}" dt="2021-11-24T17:14:23.337" v="79"/>
          <ac:picMkLst>
            <pc:docMk/>
            <pc:sldMk cId="0" sldId="258"/>
            <ac:picMk id="6" creationId="{176AD06B-9485-4E6A-84B3-1760C2461BFB}"/>
          </ac:picMkLst>
        </pc:picChg>
      </pc:sldChg>
      <pc:sldChg chg="addSp delSp modSp">
        <pc:chgData name="Giovanni Verde" userId="d5dc2423-7363-4f52-84c6-1508ec9f9656" providerId="ADAL" clId="{42E2FAD3-3E93-449D-A85A-7B0D83E43EFE}" dt="2021-11-24T17:14:24.442" v="80"/>
        <pc:sldMkLst>
          <pc:docMk/>
          <pc:sldMk cId="0" sldId="259"/>
        </pc:sldMkLst>
        <pc:picChg chg="del">
          <ac:chgData name="Giovanni Verde" userId="d5dc2423-7363-4f52-84c6-1508ec9f9656" providerId="ADAL" clId="{42E2FAD3-3E93-449D-A85A-7B0D83E43EFE}" dt="2021-11-24T17:11:44.217" v="9" actId="478"/>
          <ac:picMkLst>
            <pc:docMk/>
            <pc:sldMk cId="0" sldId="259"/>
            <ac:picMk id="10" creationId="{00000000-0000-0000-0000-000000000000}"/>
          </ac:picMkLst>
        </pc:picChg>
        <pc:picChg chg="add mod">
          <ac:chgData name="Giovanni Verde" userId="d5dc2423-7363-4f52-84c6-1508ec9f9656" providerId="ADAL" clId="{42E2FAD3-3E93-449D-A85A-7B0D83E43EFE}" dt="2021-11-24T17:14:24.442" v="80"/>
          <ac:picMkLst>
            <pc:docMk/>
            <pc:sldMk cId="0" sldId="259"/>
            <ac:picMk id="11" creationId="{3F521642-C205-4499-A6C4-5498F6B08985}"/>
          </ac:picMkLst>
        </pc:picChg>
      </pc:sldChg>
      <pc:sldChg chg="addSp delSp modSp mod">
        <pc:chgData name="Giovanni Verde" userId="d5dc2423-7363-4f52-84c6-1508ec9f9656" providerId="ADAL" clId="{42E2FAD3-3E93-449D-A85A-7B0D83E43EFE}" dt="2021-11-24T17:14:38.812" v="90" actId="1038"/>
        <pc:sldMkLst>
          <pc:docMk/>
          <pc:sldMk cId="0" sldId="260"/>
        </pc:sldMkLst>
        <pc:picChg chg="del">
          <ac:chgData name="Giovanni Verde" userId="d5dc2423-7363-4f52-84c6-1508ec9f9656" providerId="ADAL" clId="{42E2FAD3-3E93-449D-A85A-7B0D83E43EFE}" dt="2021-11-24T17:11:49.304" v="11" actId="478"/>
          <ac:picMkLst>
            <pc:docMk/>
            <pc:sldMk cId="0" sldId="260"/>
            <ac:picMk id="12" creationId="{00000000-0000-0000-0000-000000000000}"/>
          </ac:picMkLst>
        </pc:picChg>
        <pc:picChg chg="add mod">
          <ac:chgData name="Giovanni Verde" userId="d5dc2423-7363-4f52-84c6-1508ec9f9656" providerId="ADAL" clId="{42E2FAD3-3E93-449D-A85A-7B0D83E43EFE}" dt="2021-11-24T17:14:38.812" v="90" actId="1038"/>
          <ac:picMkLst>
            <pc:docMk/>
            <pc:sldMk cId="0" sldId="260"/>
            <ac:picMk id="13" creationId="{C3FA1BAD-25CA-4012-876B-B8793F397349}"/>
          </ac:picMkLst>
        </pc:picChg>
      </pc:sldChg>
      <pc:sldChg chg="addSp delSp modSp mod">
        <pc:chgData name="Giovanni Verde" userId="d5dc2423-7363-4f52-84c6-1508ec9f9656" providerId="ADAL" clId="{42E2FAD3-3E93-449D-A85A-7B0D83E43EFE}" dt="2021-11-24T17:14:41.390" v="93" actId="1035"/>
        <pc:sldMkLst>
          <pc:docMk/>
          <pc:sldMk cId="0" sldId="261"/>
        </pc:sldMkLst>
        <pc:picChg chg="del">
          <ac:chgData name="Giovanni Verde" userId="d5dc2423-7363-4f52-84c6-1508ec9f9656" providerId="ADAL" clId="{42E2FAD3-3E93-449D-A85A-7B0D83E43EFE}" dt="2021-11-24T17:11:50.574" v="12" actId="478"/>
          <ac:picMkLst>
            <pc:docMk/>
            <pc:sldMk cId="0" sldId="261"/>
            <ac:picMk id="18" creationId="{00000000-0000-0000-0000-000000000000}"/>
          </ac:picMkLst>
        </pc:picChg>
        <pc:picChg chg="add mod">
          <ac:chgData name="Giovanni Verde" userId="d5dc2423-7363-4f52-84c6-1508ec9f9656" providerId="ADAL" clId="{42E2FAD3-3E93-449D-A85A-7B0D83E43EFE}" dt="2021-11-24T17:14:41.390" v="93" actId="1035"/>
          <ac:picMkLst>
            <pc:docMk/>
            <pc:sldMk cId="0" sldId="261"/>
            <ac:picMk id="19" creationId="{E9836F20-A0E9-4183-8965-4D28578A9E13}"/>
          </ac:picMkLst>
        </pc:picChg>
      </pc:sldChg>
      <pc:sldChg chg="addSp delSp modSp">
        <pc:chgData name="Giovanni Verde" userId="d5dc2423-7363-4f52-84c6-1508ec9f9656" providerId="ADAL" clId="{42E2FAD3-3E93-449D-A85A-7B0D83E43EFE}" dt="2021-11-24T17:14:42.761" v="94"/>
        <pc:sldMkLst>
          <pc:docMk/>
          <pc:sldMk cId="0" sldId="262"/>
        </pc:sldMkLst>
        <pc:picChg chg="del">
          <ac:chgData name="Giovanni Verde" userId="d5dc2423-7363-4f52-84c6-1508ec9f9656" providerId="ADAL" clId="{42E2FAD3-3E93-449D-A85A-7B0D83E43EFE}" dt="2021-11-24T17:11:51.763" v="13" actId="478"/>
          <ac:picMkLst>
            <pc:docMk/>
            <pc:sldMk cId="0" sldId="262"/>
            <ac:picMk id="11" creationId="{00000000-0000-0000-0000-000000000000}"/>
          </ac:picMkLst>
        </pc:picChg>
        <pc:picChg chg="add mod">
          <ac:chgData name="Giovanni Verde" userId="d5dc2423-7363-4f52-84c6-1508ec9f9656" providerId="ADAL" clId="{42E2FAD3-3E93-449D-A85A-7B0D83E43EFE}" dt="2021-11-24T17:14:42.761" v="94"/>
          <ac:picMkLst>
            <pc:docMk/>
            <pc:sldMk cId="0" sldId="262"/>
            <ac:picMk id="12" creationId="{7D693224-248B-408A-9229-F2CC0514CEEC}"/>
          </ac:picMkLst>
        </pc:picChg>
      </pc:sldChg>
      <pc:sldChg chg="addSp delSp modSp">
        <pc:chgData name="Giovanni Verde" userId="d5dc2423-7363-4f52-84c6-1508ec9f9656" providerId="ADAL" clId="{42E2FAD3-3E93-449D-A85A-7B0D83E43EFE}" dt="2021-11-24T17:14:50.602" v="95"/>
        <pc:sldMkLst>
          <pc:docMk/>
          <pc:sldMk cId="0" sldId="263"/>
        </pc:sldMkLst>
        <pc:picChg chg="del">
          <ac:chgData name="Giovanni Verde" userId="d5dc2423-7363-4f52-84c6-1508ec9f9656" providerId="ADAL" clId="{42E2FAD3-3E93-449D-A85A-7B0D83E43EFE}" dt="2021-11-24T17:11:52.968" v="14" actId="478"/>
          <ac:picMkLst>
            <pc:docMk/>
            <pc:sldMk cId="0" sldId="263"/>
            <ac:picMk id="5" creationId="{00000000-0000-0000-0000-000000000000}"/>
          </ac:picMkLst>
        </pc:picChg>
        <pc:picChg chg="add mod">
          <ac:chgData name="Giovanni Verde" userId="d5dc2423-7363-4f52-84c6-1508ec9f9656" providerId="ADAL" clId="{42E2FAD3-3E93-449D-A85A-7B0D83E43EFE}" dt="2021-11-24T17:14:50.602" v="95"/>
          <ac:picMkLst>
            <pc:docMk/>
            <pc:sldMk cId="0" sldId="263"/>
            <ac:picMk id="6" creationId="{CF3DC89B-1B45-479F-834D-C3EA34AD84F0}"/>
          </ac:picMkLst>
        </pc:picChg>
      </pc:sldChg>
      <pc:sldChg chg="addSp delSp modSp">
        <pc:chgData name="Giovanni Verde" userId="d5dc2423-7363-4f52-84c6-1508ec9f9656" providerId="ADAL" clId="{42E2FAD3-3E93-449D-A85A-7B0D83E43EFE}" dt="2021-11-24T17:14:57.867" v="96"/>
        <pc:sldMkLst>
          <pc:docMk/>
          <pc:sldMk cId="0" sldId="264"/>
        </pc:sldMkLst>
        <pc:picChg chg="del">
          <ac:chgData name="Giovanni Verde" userId="d5dc2423-7363-4f52-84c6-1508ec9f9656" providerId="ADAL" clId="{42E2FAD3-3E93-449D-A85A-7B0D83E43EFE}" dt="2021-11-24T17:11:54.059" v="15" actId="478"/>
          <ac:picMkLst>
            <pc:docMk/>
            <pc:sldMk cId="0" sldId="264"/>
            <ac:picMk id="12" creationId="{00000000-0000-0000-0000-000000000000}"/>
          </ac:picMkLst>
        </pc:picChg>
        <pc:picChg chg="add mod">
          <ac:chgData name="Giovanni Verde" userId="d5dc2423-7363-4f52-84c6-1508ec9f9656" providerId="ADAL" clId="{42E2FAD3-3E93-449D-A85A-7B0D83E43EFE}" dt="2021-11-24T17:14:57.867" v="96"/>
          <ac:picMkLst>
            <pc:docMk/>
            <pc:sldMk cId="0" sldId="264"/>
            <ac:picMk id="13" creationId="{CEDFA62A-E320-40BA-9328-008BADC79918}"/>
          </ac:picMkLst>
        </pc:picChg>
      </pc:sldChg>
      <pc:sldChg chg="addSp delSp modSp">
        <pc:chgData name="Giovanni Verde" userId="d5dc2423-7363-4f52-84c6-1508ec9f9656" providerId="ADAL" clId="{42E2FAD3-3E93-449D-A85A-7B0D83E43EFE}" dt="2021-11-24T17:14:59.739" v="97"/>
        <pc:sldMkLst>
          <pc:docMk/>
          <pc:sldMk cId="0" sldId="265"/>
        </pc:sldMkLst>
        <pc:picChg chg="del">
          <ac:chgData name="Giovanni Verde" userId="d5dc2423-7363-4f52-84c6-1508ec9f9656" providerId="ADAL" clId="{42E2FAD3-3E93-449D-A85A-7B0D83E43EFE}" dt="2021-11-24T17:11:55.160" v="16" actId="478"/>
          <ac:picMkLst>
            <pc:docMk/>
            <pc:sldMk cId="0" sldId="265"/>
            <ac:picMk id="8" creationId="{00000000-0000-0000-0000-000000000000}"/>
          </ac:picMkLst>
        </pc:picChg>
        <pc:picChg chg="add mod">
          <ac:chgData name="Giovanni Verde" userId="d5dc2423-7363-4f52-84c6-1508ec9f9656" providerId="ADAL" clId="{42E2FAD3-3E93-449D-A85A-7B0D83E43EFE}" dt="2021-11-24T17:14:59.739" v="97"/>
          <ac:picMkLst>
            <pc:docMk/>
            <pc:sldMk cId="0" sldId="265"/>
            <ac:picMk id="9" creationId="{6FF2D97E-293E-4FED-8F51-75674D40DFCD}"/>
          </ac:picMkLst>
        </pc:picChg>
      </pc:sldChg>
      <pc:sldChg chg="addSp delSp modSp">
        <pc:chgData name="Giovanni Verde" userId="d5dc2423-7363-4f52-84c6-1508ec9f9656" providerId="ADAL" clId="{42E2FAD3-3E93-449D-A85A-7B0D83E43EFE}" dt="2021-11-24T17:15:01.431" v="98"/>
        <pc:sldMkLst>
          <pc:docMk/>
          <pc:sldMk cId="0" sldId="266"/>
        </pc:sldMkLst>
        <pc:picChg chg="del">
          <ac:chgData name="Giovanni Verde" userId="d5dc2423-7363-4f52-84c6-1508ec9f9656" providerId="ADAL" clId="{42E2FAD3-3E93-449D-A85A-7B0D83E43EFE}" dt="2021-11-24T17:11:56.387" v="17" actId="478"/>
          <ac:picMkLst>
            <pc:docMk/>
            <pc:sldMk cId="0" sldId="266"/>
            <ac:picMk id="8" creationId="{00000000-0000-0000-0000-000000000000}"/>
          </ac:picMkLst>
        </pc:picChg>
        <pc:picChg chg="add mod">
          <ac:chgData name="Giovanni Verde" userId="d5dc2423-7363-4f52-84c6-1508ec9f9656" providerId="ADAL" clId="{42E2FAD3-3E93-449D-A85A-7B0D83E43EFE}" dt="2021-11-24T17:15:01.431" v="98"/>
          <ac:picMkLst>
            <pc:docMk/>
            <pc:sldMk cId="0" sldId="266"/>
            <ac:picMk id="9" creationId="{0170CC13-7AB2-4DF1-AD03-ACFF489B1A92}"/>
          </ac:picMkLst>
        </pc:picChg>
      </pc:sldChg>
      <pc:sldChg chg="addSp delSp modSp">
        <pc:chgData name="Giovanni Verde" userId="d5dc2423-7363-4f52-84c6-1508ec9f9656" providerId="ADAL" clId="{42E2FAD3-3E93-449D-A85A-7B0D83E43EFE}" dt="2021-11-24T17:15:03.029" v="99"/>
        <pc:sldMkLst>
          <pc:docMk/>
          <pc:sldMk cId="0" sldId="267"/>
        </pc:sldMkLst>
        <pc:picChg chg="del">
          <ac:chgData name="Giovanni Verde" userId="d5dc2423-7363-4f52-84c6-1508ec9f9656" providerId="ADAL" clId="{42E2FAD3-3E93-449D-A85A-7B0D83E43EFE}" dt="2021-11-24T17:11:57.791" v="18" actId="478"/>
          <ac:picMkLst>
            <pc:docMk/>
            <pc:sldMk cId="0" sldId="267"/>
            <ac:picMk id="10" creationId="{00000000-0000-0000-0000-000000000000}"/>
          </ac:picMkLst>
        </pc:picChg>
        <pc:picChg chg="add mod">
          <ac:chgData name="Giovanni Verde" userId="d5dc2423-7363-4f52-84c6-1508ec9f9656" providerId="ADAL" clId="{42E2FAD3-3E93-449D-A85A-7B0D83E43EFE}" dt="2021-11-24T17:15:03.029" v="99"/>
          <ac:picMkLst>
            <pc:docMk/>
            <pc:sldMk cId="0" sldId="267"/>
            <ac:picMk id="11" creationId="{786BE74C-37A6-48F1-864A-101AD2DE0433}"/>
          </ac:picMkLst>
        </pc:picChg>
      </pc:sldChg>
      <pc:sldChg chg="addSp delSp modSp mod">
        <pc:chgData name="Giovanni Verde" userId="d5dc2423-7363-4f52-84c6-1508ec9f9656" providerId="ADAL" clId="{42E2FAD3-3E93-449D-A85A-7B0D83E43EFE}" dt="2021-11-24T17:15:10.798" v="101" actId="1035"/>
        <pc:sldMkLst>
          <pc:docMk/>
          <pc:sldMk cId="0" sldId="268"/>
        </pc:sldMkLst>
        <pc:picChg chg="del">
          <ac:chgData name="Giovanni Verde" userId="d5dc2423-7363-4f52-84c6-1508ec9f9656" providerId="ADAL" clId="{42E2FAD3-3E93-449D-A85A-7B0D83E43EFE}" dt="2021-11-24T17:11:59.034" v="19" actId="478"/>
          <ac:picMkLst>
            <pc:docMk/>
            <pc:sldMk cId="0" sldId="268"/>
            <ac:picMk id="5" creationId="{00000000-0000-0000-0000-000000000000}"/>
          </ac:picMkLst>
        </pc:picChg>
        <pc:picChg chg="add mod">
          <ac:chgData name="Giovanni Verde" userId="d5dc2423-7363-4f52-84c6-1508ec9f9656" providerId="ADAL" clId="{42E2FAD3-3E93-449D-A85A-7B0D83E43EFE}" dt="2021-11-24T17:15:10.798" v="101" actId="1035"/>
          <ac:picMkLst>
            <pc:docMk/>
            <pc:sldMk cId="0" sldId="268"/>
            <ac:picMk id="6" creationId="{65D14434-3942-4646-8637-3DE8DA621363}"/>
          </ac:picMkLst>
        </pc:picChg>
      </pc:sldChg>
      <pc:sldChg chg="addSp delSp modSp">
        <pc:chgData name="Giovanni Verde" userId="d5dc2423-7363-4f52-84c6-1508ec9f9656" providerId="ADAL" clId="{42E2FAD3-3E93-449D-A85A-7B0D83E43EFE}" dt="2021-11-24T17:15:14.678" v="102"/>
        <pc:sldMkLst>
          <pc:docMk/>
          <pc:sldMk cId="0" sldId="269"/>
        </pc:sldMkLst>
        <pc:picChg chg="del">
          <ac:chgData name="Giovanni Verde" userId="d5dc2423-7363-4f52-84c6-1508ec9f9656" providerId="ADAL" clId="{42E2FAD3-3E93-449D-A85A-7B0D83E43EFE}" dt="2021-11-24T17:12:01.849" v="20" actId="478"/>
          <ac:picMkLst>
            <pc:docMk/>
            <pc:sldMk cId="0" sldId="269"/>
            <ac:picMk id="14" creationId="{00000000-0000-0000-0000-000000000000}"/>
          </ac:picMkLst>
        </pc:picChg>
        <pc:picChg chg="add mod">
          <ac:chgData name="Giovanni Verde" userId="d5dc2423-7363-4f52-84c6-1508ec9f9656" providerId="ADAL" clId="{42E2FAD3-3E93-449D-A85A-7B0D83E43EFE}" dt="2021-11-24T17:15:14.678" v="102"/>
          <ac:picMkLst>
            <pc:docMk/>
            <pc:sldMk cId="0" sldId="269"/>
            <ac:picMk id="15" creationId="{756A7160-3117-451E-AEF8-07AF0F7B8725}"/>
          </ac:picMkLst>
        </pc:picChg>
      </pc:sldChg>
      <pc:sldChg chg="addSp delSp modSp">
        <pc:chgData name="Giovanni Verde" userId="d5dc2423-7363-4f52-84c6-1508ec9f9656" providerId="ADAL" clId="{42E2FAD3-3E93-449D-A85A-7B0D83E43EFE}" dt="2021-11-24T17:15:16.158" v="103"/>
        <pc:sldMkLst>
          <pc:docMk/>
          <pc:sldMk cId="0" sldId="270"/>
        </pc:sldMkLst>
        <pc:picChg chg="del">
          <ac:chgData name="Giovanni Verde" userId="d5dc2423-7363-4f52-84c6-1508ec9f9656" providerId="ADAL" clId="{42E2FAD3-3E93-449D-A85A-7B0D83E43EFE}" dt="2021-11-24T17:12:04.549" v="21" actId="478"/>
          <ac:picMkLst>
            <pc:docMk/>
            <pc:sldMk cId="0" sldId="270"/>
            <ac:picMk id="19" creationId="{00000000-0000-0000-0000-000000000000}"/>
          </ac:picMkLst>
        </pc:picChg>
        <pc:picChg chg="add mod">
          <ac:chgData name="Giovanni Verde" userId="d5dc2423-7363-4f52-84c6-1508ec9f9656" providerId="ADAL" clId="{42E2FAD3-3E93-449D-A85A-7B0D83E43EFE}" dt="2021-11-24T17:15:16.158" v="103"/>
          <ac:picMkLst>
            <pc:docMk/>
            <pc:sldMk cId="0" sldId="270"/>
            <ac:picMk id="20" creationId="{F93876E5-2D51-462A-808F-8CBE83B053DA}"/>
          </ac:picMkLst>
        </pc:picChg>
      </pc:sldChg>
      <pc:sldChg chg="addSp delSp modSp">
        <pc:chgData name="Giovanni Verde" userId="d5dc2423-7363-4f52-84c6-1508ec9f9656" providerId="ADAL" clId="{42E2FAD3-3E93-449D-A85A-7B0D83E43EFE}" dt="2021-11-24T17:15:17.554" v="104"/>
        <pc:sldMkLst>
          <pc:docMk/>
          <pc:sldMk cId="0" sldId="271"/>
        </pc:sldMkLst>
        <pc:picChg chg="del">
          <ac:chgData name="Giovanni Verde" userId="d5dc2423-7363-4f52-84c6-1508ec9f9656" providerId="ADAL" clId="{42E2FAD3-3E93-449D-A85A-7B0D83E43EFE}" dt="2021-11-24T17:12:07.998" v="22" actId="478"/>
          <ac:picMkLst>
            <pc:docMk/>
            <pc:sldMk cId="0" sldId="271"/>
            <ac:picMk id="9" creationId="{00000000-0000-0000-0000-000000000000}"/>
          </ac:picMkLst>
        </pc:picChg>
        <pc:picChg chg="add mod">
          <ac:chgData name="Giovanni Verde" userId="d5dc2423-7363-4f52-84c6-1508ec9f9656" providerId="ADAL" clId="{42E2FAD3-3E93-449D-A85A-7B0D83E43EFE}" dt="2021-11-24T17:15:17.554" v="104"/>
          <ac:picMkLst>
            <pc:docMk/>
            <pc:sldMk cId="0" sldId="271"/>
            <ac:picMk id="10" creationId="{2386A1FE-6936-4515-BB1C-FB512C11A7D2}"/>
          </ac:picMkLst>
        </pc:picChg>
      </pc:sldChg>
      <pc:sldChg chg="addSp delSp modSp">
        <pc:chgData name="Giovanni Verde" userId="d5dc2423-7363-4f52-84c6-1508ec9f9656" providerId="ADAL" clId="{42E2FAD3-3E93-449D-A85A-7B0D83E43EFE}" dt="2021-11-24T17:15:18.959" v="105"/>
        <pc:sldMkLst>
          <pc:docMk/>
          <pc:sldMk cId="0" sldId="272"/>
        </pc:sldMkLst>
        <pc:picChg chg="del">
          <ac:chgData name="Giovanni Verde" userId="d5dc2423-7363-4f52-84c6-1508ec9f9656" providerId="ADAL" clId="{42E2FAD3-3E93-449D-A85A-7B0D83E43EFE}" dt="2021-11-24T17:12:09.322" v="23" actId="478"/>
          <ac:picMkLst>
            <pc:docMk/>
            <pc:sldMk cId="0" sldId="272"/>
            <ac:picMk id="5" creationId="{00000000-0000-0000-0000-000000000000}"/>
          </ac:picMkLst>
        </pc:picChg>
        <pc:picChg chg="add mod">
          <ac:chgData name="Giovanni Verde" userId="d5dc2423-7363-4f52-84c6-1508ec9f9656" providerId="ADAL" clId="{42E2FAD3-3E93-449D-A85A-7B0D83E43EFE}" dt="2021-11-24T17:15:18.959" v="105"/>
          <ac:picMkLst>
            <pc:docMk/>
            <pc:sldMk cId="0" sldId="272"/>
            <ac:picMk id="6" creationId="{A7EBA692-BBB7-43B0-8C82-E45E7BDC05D5}"/>
          </ac:picMkLst>
        </pc:picChg>
      </pc:sldChg>
      <pc:sldChg chg="addSp delSp modSp">
        <pc:chgData name="Giovanni Verde" userId="d5dc2423-7363-4f52-84c6-1508ec9f9656" providerId="ADAL" clId="{42E2FAD3-3E93-449D-A85A-7B0D83E43EFE}" dt="2021-11-24T17:15:20.419" v="106"/>
        <pc:sldMkLst>
          <pc:docMk/>
          <pc:sldMk cId="0" sldId="273"/>
        </pc:sldMkLst>
        <pc:picChg chg="del">
          <ac:chgData name="Giovanni Verde" userId="d5dc2423-7363-4f52-84c6-1508ec9f9656" providerId="ADAL" clId="{42E2FAD3-3E93-449D-A85A-7B0D83E43EFE}" dt="2021-11-24T17:12:10.601" v="24" actId="478"/>
          <ac:picMkLst>
            <pc:docMk/>
            <pc:sldMk cId="0" sldId="273"/>
            <ac:picMk id="11" creationId="{00000000-0000-0000-0000-000000000000}"/>
          </ac:picMkLst>
        </pc:picChg>
        <pc:picChg chg="add mod">
          <ac:chgData name="Giovanni Verde" userId="d5dc2423-7363-4f52-84c6-1508ec9f9656" providerId="ADAL" clId="{42E2FAD3-3E93-449D-A85A-7B0D83E43EFE}" dt="2021-11-24T17:15:20.419" v="106"/>
          <ac:picMkLst>
            <pc:docMk/>
            <pc:sldMk cId="0" sldId="273"/>
            <ac:picMk id="12" creationId="{3D1B7AB1-4EFD-4FA8-A025-243EB98AE88C}"/>
          </ac:picMkLst>
        </pc:picChg>
      </pc:sldChg>
      <pc:sldChg chg="addSp delSp modSp mod">
        <pc:chgData name="Giovanni Verde" userId="d5dc2423-7363-4f52-84c6-1508ec9f9656" providerId="ADAL" clId="{42E2FAD3-3E93-449D-A85A-7B0D83E43EFE}" dt="2021-11-24T17:15:29.654" v="109"/>
        <pc:sldMkLst>
          <pc:docMk/>
          <pc:sldMk cId="0" sldId="274"/>
        </pc:sldMkLst>
        <pc:picChg chg="del">
          <ac:chgData name="Giovanni Verde" userId="d5dc2423-7363-4f52-84c6-1508ec9f9656" providerId="ADAL" clId="{42E2FAD3-3E93-449D-A85A-7B0D83E43EFE}" dt="2021-11-24T17:12:11.890" v="25" actId="478"/>
          <ac:picMkLst>
            <pc:docMk/>
            <pc:sldMk cId="0" sldId="274"/>
            <ac:picMk id="5" creationId="{00000000-0000-0000-0000-000000000000}"/>
          </ac:picMkLst>
        </pc:picChg>
        <pc:picChg chg="add del mod">
          <ac:chgData name="Giovanni Verde" userId="d5dc2423-7363-4f52-84c6-1508ec9f9656" providerId="ADAL" clId="{42E2FAD3-3E93-449D-A85A-7B0D83E43EFE}" dt="2021-11-24T17:15:22.717" v="108" actId="478"/>
          <ac:picMkLst>
            <pc:docMk/>
            <pc:sldMk cId="0" sldId="274"/>
            <ac:picMk id="6" creationId="{1777C9EE-FCC1-4D32-83D4-E02DD8D4BB40}"/>
          </ac:picMkLst>
        </pc:picChg>
        <pc:picChg chg="add mod">
          <ac:chgData name="Giovanni Verde" userId="d5dc2423-7363-4f52-84c6-1508ec9f9656" providerId="ADAL" clId="{42E2FAD3-3E93-449D-A85A-7B0D83E43EFE}" dt="2021-11-24T17:15:29.654" v="109"/>
          <ac:picMkLst>
            <pc:docMk/>
            <pc:sldMk cId="0" sldId="274"/>
            <ac:picMk id="7" creationId="{A2D35022-4E2C-40AA-A015-AAC5B6A532BF}"/>
          </ac:picMkLst>
        </pc:picChg>
      </pc:sldChg>
      <pc:sldChg chg="addSp delSp modSp">
        <pc:chgData name="Giovanni Verde" userId="d5dc2423-7363-4f52-84c6-1508ec9f9656" providerId="ADAL" clId="{42E2FAD3-3E93-449D-A85A-7B0D83E43EFE}" dt="2021-11-24T17:15:33.721" v="110"/>
        <pc:sldMkLst>
          <pc:docMk/>
          <pc:sldMk cId="0" sldId="275"/>
        </pc:sldMkLst>
        <pc:picChg chg="del">
          <ac:chgData name="Giovanni Verde" userId="d5dc2423-7363-4f52-84c6-1508ec9f9656" providerId="ADAL" clId="{42E2FAD3-3E93-449D-A85A-7B0D83E43EFE}" dt="2021-11-24T17:12:13.392" v="26" actId="478"/>
          <ac:picMkLst>
            <pc:docMk/>
            <pc:sldMk cId="0" sldId="275"/>
            <ac:picMk id="17" creationId="{00000000-0000-0000-0000-000000000000}"/>
          </ac:picMkLst>
        </pc:picChg>
        <pc:picChg chg="add mod">
          <ac:chgData name="Giovanni Verde" userId="d5dc2423-7363-4f52-84c6-1508ec9f9656" providerId="ADAL" clId="{42E2FAD3-3E93-449D-A85A-7B0D83E43EFE}" dt="2021-11-24T17:15:33.721" v="110"/>
          <ac:picMkLst>
            <pc:docMk/>
            <pc:sldMk cId="0" sldId="275"/>
            <ac:picMk id="18" creationId="{A076FB74-D7B2-4F5D-82FD-98410701865F}"/>
          </ac:picMkLst>
        </pc:picChg>
      </pc:sldChg>
      <pc:sldChg chg="addSp delSp modSp">
        <pc:chgData name="Giovanni Verde" userId="d5dc2423-7363-4f52-84c6-1508ec9f9656" providerId="ADAL" clId="{42E2FAD3-3E93-449D-A85A-7B0D83E43EFE}" dt="2021-11-24T17:15:35.035" v="111"/>
        <pc:sldMkLst>
          <pc:docMk/>
          <pc:sldMk cId="0" sldId="276"/>
        </pc:sldMkLst>
        <pc:picChg chg="del">
          <ac:chgData name="Giovanni Verde" userId="d5dc2423-7363-4f52-84c6-1508ec9f9656" providerId="ADAL" clId="{42E2FAD3-3E93-449D-A85A-7B0D83E43EFE}" dt="2021-11-24T17:12:14.624" v="27" actId="478"/>
          <ac:picMkLst>
            <pc:docMk/>
            <pc:sldMk cId="0" sldId="276"/>
            <ac:picMk id="13" creationId="{00000000-0000-0000-0000-000000000000}"/>
          </ac:picMkLst>
        </pc:picChg>
        <pc:picChg chg="add mod">
          <ac:chgData name="Giovanni Verde" userId="d5dc2423-7363-4f52-84c6-1508ec9f9656" providerId="ADAL" clId="{42E2FAD3-3E93-449D-A85A-7B0D83E43EFE}" dt="2021-11-24T17:15:35.035" v="111"/>
          <ac:picMkLst>
            <pc:docMk/>
            <pc:sldMk cId="0" sldId="276"/>
            <ac:picMk id="14" creationId="{CF533B1B-C66D-4DD7-9DB2-C7969FEFE10F}"/>
          </ac:picMkLst>
        </pc:picChg>
      </pc:sldChg>
      <pc:sldChg chg="addSp delSp modSp">
        <pc:chgData name="Giovanni Verde" userId="d5dc2423-7363-4f52-84c6-1508ec9f9656" providerId="ADAL" clId="{42E2FAD3-3E93-449D-A85A-7B0D83E43EFE}" dt="2021-11-24T17:15:36.285" v="112"/>
        <pc:sldMkLst>
          <pc:docMk/>
          <pc:sldMk cId="0" sldId="277"/>
        </pc:sldMkLst>
        <pc:picChg chg="del">
          <ac:chgData name="Giovanni Verde" userId="d5dc2423-7363-4f52-84c6-1508ec9f9656" providerId="ADAL" clId="{42E2FAD3-3E93-449D-A85A-7B0D83E43EFE}" dt="2021-11-24T17:12:15.719" v="28" actId="478"/>
          <ac:picMkLst>
            <pc:docMk/>
            <pc:sldMk cId="0" sldId="277"/>
            <ac:picMk id="17" creationId="{00000000-0000-0000-0000-000000000000}"/>
          </ac:picMkLst>
        </pc:picChg>
        <pc:picChg chg="add mod">
          <ac:chgData name="Giovanni Verde" userId="d5dc2423-7363-4f52-84c6-1508ec9f9656" providerId="ADAL" clId="{42E2FAD3-3E93-449D-A85A-7B0D83E43EFE}" dt="2021-11-24T17:15:36.285" v="112"/>
          <ac:picMkLst>
            <pc:docMk/>
            <pc:sldMk cId="0" sldId="277"/>
            <ac:picMk id="18" creationId="{910BCAFC-632D-4EC9-A868-198FDFEC5848}"/>
          </ac:picMkLst>
        </pc:picChg>
      </pc:sldChg>
      <pc:sldChg chg="addSp delSp modSp">
        <pc:chgData name="Giovanni Verde" userId="d5dc2423-7363-4f52-84c6-1508ec9f9656" providerId="ADAL" clId="{42E2FAD3-3E93-449D-A85A-7B0D83E43EFE}" dt="2021-11-24T17:15:37.608" v="113"/>
        <pc:sldMkLst>
          <pc:docMk/>
          <pc:sldMk cId="0" sldId="278"/>
        </pc:sldMkLst>
        <pc:picChg chg="del">
          <ac:chgData name="Giovanni Verde" userId="d5dc2423-7363-4f52-84c6-1508ec9f9656" providerId="ADAL" clId="{42E2FAD3-3E93-449D-A85A-7B0D83E43EFE}" dt="2021-11-24T17:12:18.065" v="29" actId="478"/>
          <ac:picMkLst>
            <pc:docMk/>
            <pc:sldMk cId="0" sldId="278"/>
            <ac:picMk id="11" creationId="{00000000-0000-0000-0000-000000000000}"/>
          </ac:picMkLst>
        </pc:picChg>
        <pc:picChg chg="add mod">
          <ac:chgData name="Giovanni Verde" userId="d5dc2423-7363-4f52-84c6-1508ec9f9656" providerId="ADAL" clId="{42E2FAD3-3E93-449D-A85A-7B0D83E43EFE}" dt="2021-11-24T17:15:37.608" v="113"/>
          <ac:picMkLst>
            <pc:docMk/>
            <pc:sldMk cId="0" sldId="278"/>
            <ac:picMk id="12" creationId="{779422E6-13A2-43BB-A2FE-9C3B0BA3F5F1}"/>
          </ac:picMkLst>
        </pc:picChg>
      </pc:sldChg>
      <pc:sldChg chg="addSp delSp modSp">
        <pc:chgData name="Giovanni Verde" userId="d5dc2423-7363-4f52-84c6-1508ec9f9656" providerId="ADAL" clId="{42E2FAD3-3E93-449D-A85A-7B0D83E43EFE}" dt="2021-11-24T17:15:38.973" v="114"/>
        <pc:sldMkLst>
          <pc:docMk/>
          <pc:sldMk cId="0" sldId="279"/>
        </pc:sldMkLst>
        <pc:picChg chg="del">
          <ac:chgData name="Giovanni Verde" userId="d5dc2423-7363-4f52-84c6-1508ec9f9656" providerId="ADAL" clId="{42E2FAD3-3E93-449D-A85A-7B0D83E43EFE}" dt="2021-11-24T17:12:19.749" v="30" actId="478"/>
          <ac:picMkLst>
            <pc:docMk/>
            <pc:sldMk cId="0" sldId="279"/>
            <ac:picMk id="21" creationId="{00000000-0000-0000-0000-000000000000}"/>
          </ac:picMkLst>
        </pc:picChg>
        <pc:picChg chg="add mod">
          <ac:chgData name="Giovanni Verde" userId="d5dc2423-7363-4f52-84c6-1508ec9f9656" providerId="ADAL" clId="{42E2FAD3-3E93-449D-A85A-7B0D83E43EFE}" dt="2021-11-24T17:15:38.973" v="114"/>
          <ac:picMkLst>
            <pc:docMk/>
            <pc:sldMk cId="0" sldId="279"/>
            <ac:picMk id="22" creationId="{90AF7C1E-288A-42E8-8369-ABFCE85428D4}"/>
          </ac:picMkLst>
        </pc:picChg>
      </pc:sldChg>
      <pc:sldChg chg="addSp delSp modSp">
        <pc:chgData name="Giovanni Verde" userId="d5dc2423-7363-4f52-84c6-1508ec9f9656" providerId="ADAL" clId="{42E2FAD3-3E93-449D-A85A-7B0D83E43EFE}" dt="2021-11-24T17:15:46.040" v="115"/>
        <pc:sldMkLst>
          <pc:docMk/>
          <pc:sldMk cId="0" sldId="280"/>
        </pc:sldMkLst>
        <pc:picChg chg="del">
          <ac:chgData name="Giovanni Verde" userId="d5dc2423-7363-4f52-84c6-1508ec9f9656" providerId="ADAL" clId="{42E2FAD3-3E93-449D-A85A-7B0D83E43EFE}" dt="2021-11-24T17:12:21.280" v="31" actId="478"/>
          <ac:picMkLst>
            <pc:docMk/>
            <pc:sldMk cId="0" sldId="280"/>
            <ac:picMk id="5" creationId="{00000000-0000-0000-0000-000000000000}"/>
          </ac:picMkLst>
        </pc:picChg>
        <pc:picChg chg="add mod">
          <ac:chgData name="Giovanni Verde" userId="d5dc2423-7363-4f52-84c6-1508ec9f9656" providerId="ADAL" clId="{42E2FAD3-3E93-449D-A85A-7B0D83E43EFE}" dt="2021-11-24T17:15:46.040" v="115"/>
          <ac:picMkLst>
            <pc:docMk/>
            <pc:sldMk cId="0" sldId="280"/>
            <ac:picMk id="6" creationId="{574C6B85-A426-418B-B685-7B24322E6AD3}"/>
          </ac:picMkLst>
        </pc:picChg>
      </pc:sldChg>
      <pc:sldChg chg="addSp delSp modSp">
        <pc:chgData name="Giovanni Verde" userId="d5dc2423-7363-4f52-84c6-1508ec9f9656" providerId="ADAL" clId="{42E2FAD3-3E93-449D-A85A-7B0D83E43EFE}" dt="2021-11-24T17:15:50.545" v="116"/>
        <pc:sldMkLst>
          <pc:docMk/>
          <pc:sldMk cId="0" sldId="281"/>
        </pc:sldMkLst>
        <pc:picChg chg="del">
          <ac:chgData name="Giovanni Verde" userId="d5dc2423-7363-4f52-84c6-1508ec9f9656" providerId="ADAL" clId="{42E2FAD3-3E93-449D-A85A-7B0D83E43EFE}" dt="2021-11-24T17:12:22.787" v="32" actId="478"/>
          <ac:picMkLst>
            <pc:docMk/>
            <pc:sldMk cId="0" sldId="281"/>
            <ac:picMk id="5" creationId="{00000000-0000-0000-0000-000000000000}"/>
          </ac:picMkLst>
        </pc:picChg>
        <pc:picChg chg="add mod">
          <ac:chgData name="Giovanni Verde" userId="d5dc2423-7363-4f52-84c6-1508ec9f9656" providerId="ADAL" clId="{42E2FAD3-3E93-449D-A85A-7B0D83E43EFE}" dt="2021-11-24T17:15:50.545" v="116"/>
          <ac:picMkLst>
            <pc:docMk/>
            <pc:sldMk cId="0" sldId="281"/>
            <ac:picMk id="6" creationId="{8D598206-0B63-42B5-90BB-767461D92860}"/>
          </ac:picMkLst>
        </pc:picChg>
      </pc:sldChg>
      <pc:sldChg chg="addSp delSp modSp">
        <pc:chgData name="Giovanni Verde" userId="d5dc2423-7363-4f52-84c6-1508ec9f9656" providerId="ADAL" clId="{42E2FAD3-3E93-449D-A85A-7B0D83E43EFE}" dt="2021-11-24T17:15:54.516" v="117"/>
        <pc:sldMkLst>
          <pc:docMk/>
          <pc:sldMk cId="0" sldId="282"/>
        </pc:sldMkLst>
        <pc:picChg chg="del">
          <ac:chgData name="Giovanni Verde" userId="d5dc2423-7363-4f52-84c6-1508ec9f9656" providerId="ADAL" clId="{42E2FAD3-3E93-449D-A85A-7B0D83E43EFE}" dt="2021-11-24T17:12:24.285" v="33" actId="478"/>
          <ac:picMkLst>
            <pc:docMk/>
            <pc:sldMk cId="0" sldId="282"/>
            <ac:picMk id="5" creationId="{00000000-0000-0000-0000-000000000000}"/>
          </ac:picMkLst>
        </pc:picChg>
        <pc:picChg chg="add mod">
          <ac:chgData name="Giovanni Verde" userId="d5dc2423-7363-4f52-84c6-1508ec9f9656" providerId="ADAL" clId="{42E2FAD3-3E93-449D-A85A-7B0D83E43EFE}" dt="2021-11-24T17:15:54.516" v="117"/>
          <ac:picMkLst>
            <pc:docMk/>
            <pc:sldMk cId="0" sldId="282"/>
            <ac:picMk id="6" creationId="{E00DF59A-A7B7-410E-89D5-67F15B0D7EBF}"/>
          </ac:picMkLst>
        </pc:picChg>
      </pc:sldChg>
      <pc:sldChg chg="addSp delSp modSp mod">
        <pc:chgData name="Giovanni Verde" userId="d5dc2423-7363-4f52-84c6-1508ec9f9656" providerId="ADAL" clId="{42E2FAD3-3E93-449D-A85A-7B0D83E43EFE}" dt="2021-11-24T17:16:06.297" v="120"/>
        <pc:sldMkLst>
          <pc:docMk/>
          <pc:sldMk cId="0" sldId="283"/>
        </pc:sldMkLst>
        <pc:spChg chg="del">
          <ac:chgData name="Giovanni Verde" userId="d5dc2423-7363-4f52-84c6-1508ec9f9656" providerId="ADAL" clId="{42E2FAD3-3E93-449D-A85A-7B0D83E43EFE}" dt="2021-11-24T17:12:28.262" v="35" actId="478"/>
          <ac:spMkLst>
            <pc:docMk/>
            <pc:sldMk cId="0" sldId="283"/>
            <ac:spMk id="3" creationId="{00000000-0000-0000-0000-000000000000}"/>
          </ac:spMkLst>
        </pc:spChg>
        <pc:picChg chg="del">
          <ac:chgData name="Giovanni Verde" userId="d5dc2423-7363-4f52-84c6-1508ec9f9656" providerId="ADAL" clId="{42E2FAD3-3E93-449D-A85A-7B0D83E43EFE}" dt="2021-11-24T17:12:25.781" v="34" actId="478"/>
          <ac:picMkLst>
            <pc:docMk/>
            <pc:sldMk cId="0" sldId="283"/>
            <ac:picMk id="12" creationId="{00000000-0000-0000-0000-000000000000}"/>
          </ac:picMkLst>
        </pc:picChg>
        <pc:picChg chg="add del mod">
          <ac:chgData name="Giovanni Verde" userId="d5dc2423-7363-4f52-84c6-1508ec9f9656" providerId="ADAL" clId="{42E2FAD3-3E93-449D-A85A-7B0D83E43EFE}" dt="2021-11-24T17:16:05.935" v="119" actId="478"/>
          <ac:picMkLst>
            <pc:docMk/>
            <pc:sldMk cId="0" sldId="283"/>
            <ac:picMk id="13" creationId="{EEAD8715-6FA7-487B-9CBD-D75790D2C5C1}"/>
          </ac:picMkLst>
        </pc:picChg>
        <pc:picChg chg="add mod">
          <ac:chgData name="Giovanni Verde" userId="d5dc2423-7363-4f52-84c6-1508ec9f9656" providerId="ADAL" clId="{42E2FAD3-3E93-449D-A85A-7B0D83E43EFE}" dt="2021-11-24T17:16:06.297" v="120"/>
          <ac:picMkLst>
            <pc:docMk/>
            <pc:sldMk cId="0" sldId="283"/>
            <ac:picMk id="14" creationId="{3C60CD4E-75F2-4922-A747-25D1800AFBD1}"/>
          </ac:picMkLst>
        </pc:picChg>
      </pc:sldChg>
      <pc:sldChg chg="addSp delSp modSp">
        <pc:chgData name="Giovanni Verde" userId="d5dc2423-7363-4f52-84c6-1508ec9f9656" providerId="ADAL" clId="{42E2FAD3-3E93-449D-A85A-7B0D83E43EFE}" dt="2021-11-24T17:16:08.003" v="121"/>
        <pc:sldMkLst>
          <pc:docMk/>
          <pc:sldMk cId="0" sldId="284"/>
        </pc:sldMkLst>
        <pc:picChg chg="del">
          <ac:chgData name="Giovanni Verde" userId="d5dc2423-7363-4f52-84c6-1508ec9f9656" providerId="ADAL" clId="{42E2FAD3-3E93-449D-A85A-7B0D83E43EFE}" dt="2021-11-24T17:12:29.750" v="36" actId="478"/>
          <ac:picMkLst>
            <pc:docMk/>
            <pc:sldMk cId="0" sldId="284"/>
            <ac:picMk id="13" creationId="{00000000-0000-0000-0000-000000000000}"/>
          </ac:picMkLst>
        </pc:picChg>
        <pc:picChg chg="add mod">
          <ac:chgData name="Giovanni Verde" userId="d5dc2423-7363-4f52-84c6-1508ec9f9656" providerId="ADAL" clId="{42E2FAD3-3E93-449D-A85A-7B0D83E43EFE}" dt="2021-11-24T17:16:08.003" v="121"/>
          <ac:picMkLst>
            <pc:docMk/>
            <pc:sldMk cId="0" sldId="284"/>
            <ac:picMk id="14" creationId="{60C291A1-2669-424E-A432-D98F6E909A33}"/>
          </ac:picMkLst>
        </pc:picChg>
      </pc:sldChg>
      <pc:sldChg chg="addSp delSp modSp">
        <pc:chgData name="Giovanni Verde" userId="d5dc2423-7363-4f52-84c6-1508ec9f9656" providerId="ADAL" clId="{42E2FAD3-3E93-449D-A85A-7B0D83E43EFE}" dt="2021-11-24T17:16:09.770" v="122"/>
        <pc:sldMkLst>
          <pc:docMk/>
          <pc:sldMk cId="0" sldId="285"/>
        </pc:sldMkLst>
        <pc:picChg chg="del">
          <ac:chgData name="Giovanni Verde" userId="d5dc2423-7363-4f52-84c6-1508ec9f9656" providerId="ADAL" clId="{42E2FAD3-3E93-449D-A85A-7B0D83E43EFE}" dt="2021-11-24T17:12:31.263" v="37" actId="478"/>
          <ac:picMkLst>
            <pc:docMk/>
            <pc:sldMk cId="0" sldId="285"/>
            <ac:picMk id="6" creationId="{00000000-0000-0000-0000-000000000000}"/>
          </ac:picMkLst>
        </pc:picChg>
        <pc:picChg chg="add mod">
          <ac:chgData name="Giovanni Verde" userId="d5dc2423-7363-4f52-84c6-1508ec9f9656" providerId="ADAL" clId="{42E2FAD3-3E93-449D-A85A-7B0D83E43EFE}" dt="2021-11-24T17:16:09.770" v="122"/>
          <ac:picMkLst>
            <pc:docMk/>
            <pc:sldMk cId="0" sldId="285"/>
            <ac:picMk id="7" creationId="{041FA7A4-62D2-440E-A8E5-37EB79329466}"/>
          </ac:picMkLst>
        </pc:picChg>
      </pc:sldChg>
      <pc:sldChg chg="addSp delSp modSp">
        <pc:chgData name="Giovanni Verde" userId="d5dc2423-7363-4f52-84c6-1508ec9f9656" providerId="ADAL" clId="{42E2FAD3-3E93-449D-A85A-7B0D83E43EFE}" dt="2021-11-24T17:16:11.295" v="123"/>
        <pc:sldMkLst>
          <pc:docMk/>
          <pc:sldMk cId="0" sldId="286"/>
        </pc:sldMkLst>
        <pc:picChg chg="del">
          <ac:chgData name="Giovanni Verde" userId="d5dc2423-7363-4f52-84c6-1508ec9f9656" providerId="ADAL" clId="{42E2FAD3-3E93-449D-A85A-7B0D83E43EFE}" dt="2021-11-24T17:12:32.831" v="38" actId="478"/>
          <ac:picMkLst>
            <pc:docMk/>
            <pc:sldMk cId="0" sldId="286"/>
            <ac:picMk id="10" creationId="{00000000-0000-0000-0000-000000000000}"/>
          </ac:picMkLst>
        </pc:picChg>
        <pc:picChg chg="add mod">
          <ac:chgData name="Giovanni Verde" userId="d5dc2423-7363-4f52-84c6-1508ec9f9656" providerId="ADAL" clId="{42E2FAD3-3E93-449D-A85A-7B0D83E43EFE}" dt="2021-11-24T17:16:11.295" v="123"/>
          <ac:picMkLst>
            <pc:docMk/>
            <pc:sldMk cId="0" sldId="286"/>
            <ac:picMk id="11" creationId="{AE252599-62EF-4E5F-8E20-1CEC4F416EF0}"/>
          </ac:picMkLst>
        </pc:picChg>
      </pc:sldChg>
      <pc:sldChg chg="addSp delSp modSp">
        <pc:chgData name="Giovanni Verde" userId="d5dc2423-7363-4f52-84c6-1508ec9f9656" providerId="ADAL" clId="{42E2FAD3-3E93-449D-A85A-7B0D83E43EFE}" dt="2021-11-24T17:16:14.688" v="124"/>
        <pc:sldMkLst>
          <pc:docMk/>
          <pc:sldMk cId="0" sldId="287"/>
        </pc:sldMkLst>
        <pc:picChg chg="del">
          <ac:chgData name="Giovanni Verde" userId="d5dc2423-7363-4f52-84c6-1508ec9f9656" providerId="ADAL" clId="{42E2FAD3-3E93-449D-A85A-7B0D83E43EFE}" dt="2021-11-24T17:12:34.370" v="39" actId="478"/>
          <ac:picMkLst>
            <pc:docMk/>
            <pc:sldMk cId="0" sldId="287"/>
            <ac:picMk id="7" creationId="{00000000-0000-0000-0000-000000000000}"/>
          </ac:picMkLst>
        </pc:picChg>
        <pc:picChg chg="add mod">
          <ac:chgData name="Giovanni Verde" userId="d5dc2423-7363-4f52-84c6-1508ec9f9656" providerId="ADAL" clId="{42E2FAD3-3E93-449D-A85A-7B0D83E43EFE}" dt="2021-11-24T17:16:14.688" v="124"/>
          <ac:picMkLst>
            <pc:docMk/>
            <pc:sldMk cId="0" sldId="287"/>
            <ac:picMk id="8" creationId="{FD97B3B2-3174-4A9B-BA17-B1413E7F31A5}"/>
          </ac:picMkLst>
        </pc:picChg>
      </pc:sldChg>
      <pc:sldChg chg="addSp delSp modSp">
        <pc:chgData name="Giovanni Verde" userId="d5dc2423-7363-4f52-84c6-1508ec9f9656" providerId="ADAL" clId="{42E2FAD3-3E93-449D-A85A-7B0D83E43EFE}" dt="2021-11-24T17:16:16.106" v="125"/>
        <pc:sldMkLst>
          <pc:docMk/>
          <pc:sldMk cId="0" sldId="288"/>
        </pc:sldMkLst>
        <pc:picChg chg="del">
          <ac:chgData name="Giovanni Verde" userId="d5dc2423-7363-4f52-84c6-1508ec9f9656" providerId="ADAL" clId="{42E2FAD3-3E93-449D-A85A-7B0D83E43EFE}" dt="2021-11-24T17:12:35.758" v="40" actId="478"/>
          <ac:picMkLst>
            <pc:docMk/>
            <pc:sldMk cId="0" sldId="288"/>
            <ac:picMk id="8" creationId="{00000000-0000-0000-0000-000000000000}"/>
          </ac:picMkLst>
        </pc:picChg>
        <pc:picChg chg="add mod">
          <ac:chgData name="Giovanni Verde" userId="d5dc2423-7363-4f52-84c6-1508ec9f9656" providerId="ADAL" clId="{42E2FAD3-3E93-449D-A85A-7B0D83E43EFE}" dt="2021-11-24T17:16:16.106" v="125"/>
          <ac:picMkLst>
            <pc:docMk/>
            <pc:sldMk cId="0" sldId="288"/>
            <ac:picMk id="9" creationId="{3010ED08-D2F0-4933-BD42-E33D84B89E09}"/>
          </ac:picMkLst>
        </pc:picChg>
      </pc:sldChg>
      <pc:sldChg chg="addSp delSp modSp mod">
        <pc:chgData name="Giovanni Verde" userId="d5dc2423-7363-4f52-84c6-1508ec9f9656" providerId="ADAL" clId="{42E2FAD3-3E93-449D-A85A-7B0D83E43EFE}" dt="2021-11-24T17:17:13.401" v="160" actId="1035"/>
        <pc:sldMkLst>
          <pc:docMk/>
          <pc:sldMk cId="0" sldId="289"/>
        </pc:sldMkLst>
        <pc:picChg chg="del">
          <ac:chgData name="Giovanni Verde" userId="d5dc2423-7363-4f52-84c6-1508ec9f9656" providerId="ADAL" clId="{42E2FAD3-3E93-449D-A85A-7B0D83E43EFE}" dt="2021-11-24T17:12:37.246" v="41" actId="478"/>
          <ac:picMkLst>
            <pc:docMk/>
            <pc:sldMk cId="0" sldId="289"/>
            <ac:picMk id="5" creationId="{00000000-0000-0000-0000-000000000000}"/>
          </ac:picMkLst>
        </pc:picChg>
        <pc:picChg chg="add mod">
          <ac:chgData name="Giovanni Verde" userId="d5dc2423-7363-4f52-84c6-1508ec9f9656" providerId="ADAL" clId="{42E2FAD3-3E93-449D-A85A-7B0D83E43EFE}" dt="2021-11-24T17:17:13.401" v="160" actId="1035"/>
          <ac:picMkLst>
            <pc:docMk/>
            <pc:sldMk cId="0" sldId="289"/>
            <ac:picMk id="6" creationId="{D6F41C3E-4A66-429D-8A86-C186A1578D27}"/>
          </ac:picMkLst>
        </pc:picChg>
      </pc:sldChg>
      <pc:sldChg chg="addSp delSp modSp mod">
        <pc:chgData name="Giovanni Verde" userId="d5dc2423-7363-4f52-84c6-1508ec9f9656" providerId="ADAL" clId="{42E2FAD3-3E93-449D-A85A-7B0D83E43EFE}" dt="2021-11-24T17:16:19.841" v="128" actId="1035"/>
        <pc:sldMkLst>
          <pc:docMk/>
          <pc:sldMk cId="0" sldId="290"/>
        </pc:sldMkLst>
        <pc:picChg chg="del">
          <ac:chgData name="Giovanni Verde" userId="d5dc2423-7363-4f52-84c6-1508ec9f9656" providerId="ADAL" clId="{42E2FAD3-3E93-449D-A85A-7B0D83E43EFE}" dt="2021-11-24T17:12:38.591" v="42" actId="478"/>
          <ac:picMkLst>
            <pc:docMk/>
            <pc:sldMk cId="0" sldId="290"/>
            <ac:picMk id="5" creationId="{00000000-0000-0000-0000-000000000000}"/>
          </ac:picMkLst>
        </pc:picChg>
        <pc:picChg chg="add mod">
          <ac:chgData name="Giovanni Verde" userId="d5dc2423-7363-4f52-84c6-1508ec9f9656" providerId="ADAL" clId="{42E2FAD3-3E93-449D-A85A-7B0D83E43EFE}" dt="2021-11-24T17:16:19.841" v="128" actId="1035"/>
          <ac:picMkLst>
            <pc:docMk/>
            <pc:sldMk cId="0" sldId="290"/>
            <ac:picMk id="6" creationId="{A6F23F48-35BD-45E9-BBAC-0808DFFB2547}"/>
          </ac:picMkLst>
        </pc:picChg>
      </pc:sldChg>
      <pc:sldChg chg="addSp delSp modSp">
        <pc:chgData name="Giovanni Verde" userId="d5dc2423-7363-4f52-84c6-1508ec9f9656" providerId="ADAL" clId="{42E2FAD3-3E93-449D-A85A-7B0D83E43EFE}" dt="2021-11-24T17:16:21.122" v="129"/>
        <pc:sldMkLst>
          <pc:docMk/>
          <pc:sldMk cId="0" sldId="291"/>
        </pc:sldMkLst>
        <pc:picChg chg="del">
          <ac:chgData name="Giovanni Verde" userId="d5dc2423-7363-4f52-84c6-1508ec9f9656" providerId="ADAL" clId="{42E2FAD3-3E93-449D-A85A-7B0D83E43EFE}" dt="2021-11-24T17:12:39.938" v="43" actId="478"/>
          <ac:picMkLst>
            <pc:docMk/>
            <pc:sldMk cId="0" sldId="291"/>
            <ac:picMk id="7" creationId="{00000000-0000-0000-0000-000000000000}"/>
          </ac:picMkLst>
        </pc:picChg>
        <pc:picChg chg="add mod">
          <ac:chgData name="Giovanni Verde" userId="d5dc2423-7363-4f52-84c6-1508ec9f9656" providerId="ADAL" clId="{42E2FAD3-3E93-449D-A85A-7B0D83E43EFE}" dt="2021-11-24T17:16:21.122" v="129"/>
          <ac:picMkLst>
            <pc:docMk/>
            <pc:sldMk cId="0" sldId="291"/>
            <ac:picMk id="8" creationId="{A0D0498E-ED1E-4AD1-A6BA-4B3617C5C398}"/>
          </ac:picMkLst>
        </pc:picChg>
      </pc:sldChg>
      <pc:sldChg chg="addSp delSp modSp">
        <pc:chgData name="Giovanni Verde" userId="d5dc2423-7363-4f52-84c6-1508ec9f9656" providerId="ADAL" clId="{42E2FAD3-3E93-449D-A85A-7B0D83E43EFE}" dt="2021-11-24T17:16:22.446" v="130"/>
        <pc:sldMkLst>
          <pc:docMk/>
          <pc:sldMk cId="0" sldId="292"/>
        </pc:sldMkLst>
        <pc:picChg chg="del">
          <ac:chgData name="Giovanni Verde" userId="d5dc2423-7363-4f52-84c6-1508ec9f9656" providerId="ADAL" clId="{42E2FAD3-3E93-449D-A85A-7B0D83E43EFE}" dt="2021-11-24T17:12:41.743" v="44" actId="478"/>
          <ac:picMkLst>
            <pc:docMk/>
            <pc:sldMk cId="0" sldId="292"/>
            <ac:picMk id="5" creationId="{00000000-0000-0000-0000-000000000000}"/>
          </ac:picMkLst>
        </pc:picChg>
        <pc:picChg chg="add mod">
          <ac:chgData name="Giovanni Verde" userId="d5dc2423-7363-4f52-84c6-1508ec9f9656" providerId="ADAL" clId="{42E2FAD3-3E93-449D-A85A-7B0D83E43EFE}" dt="2021-11-24T17:16:22.446" v="130"/>
          <ac:picMkLst>
            <pc:docMk/>
            <pc:sldMk cId="0" sldId="292"/>
            <ac:picMk id="6" creationId="{A5EBCF20-83D0-43A6-A8DC-3E0CD641F549}"/>
          </ac:picMkLst>
        </pc:picChg>
      </pc:sldChg>
      <pc:sldChg chg="addSp delSp modSp">
        <pc:chgData name="Giovanni Verde" userId="d5dc2423-7363-4f52-84c6-1508ec9f9656" providerId="ADAL" clId="{42E2FAD3-3E93-449D-A85A-7B0D83E43EFE}" dt="2021-11-24T17:16:23.707" v="131"/>
        <pc:sldMkLst>
          <pc:docMk/>
          <pc:sldMk cId="0" sldId="293"/>
        </pc:sldMkLst>
        <pc:picChg chg="del">
          <ac:chgData name="Giovanni Verde" userId="d5dc2423-7363-4f52-84c6-1508ec9f9656" providerId="ADAL" clId="{42E2FAD3-3E93-449D-A85A-7B0D83E43EFE}" dt="2021-11-24T17:12:43.222" v="45" actId="478"/>
          <ac:picMkLst>
            <pc:docMk/>
            <pc:sldMk cId="0" sldId="293"/>
            <ac:picMk id="7" creationId="{00000000-0000-0000-0000-000000000000}"/>
          </ac:picMkLst>
        </pc:picChg>
        <pc:picChg chg="add mod">
          <ac:chgData name="Giovanni Verde" userId="d5dc2423-7363-4f52-84c6-1508ec9f9656" providerId="ADAL" clId="{42E2FAD3-3E93-449D-A85A-7B0D83E43EFE}" dt="2021-11-24T17:16:23.707" v="131"/>
          <ac:picMkLst>
            <pc:docMk/>
            <pc:sldMk cId="0" sldId="293"/>
            <ac:picMk id="8" creationId="{0791AF7F-C1E1-43E0-9E3D-85A2761CECB7}"/>
          </ac:picMkLst>
        </pc:picChg>
      </pc:sldChg>
      <pc:sldChg chg="addSp delSp modSp mod">
        <pc:chgData name="Giovanni Verde" userId="d5dc2423-7363-4f52-84c6-1508ec9f9656" providerId="ADAL" clId="{42E2FAD3-3E93-449D-A85A-7B0D83E43EFE}" dt="2021-11-24T17:17:17.235" v="163" actId="1036"/>
        <pc:sldMkLst>
          <pc:docMk/>
          <pc:sldMk cId="0" sldId="294"/>
        </pc:sldMkLst>
        <pc:picChg chg="del">
          <ac:chgData name="Giovanni Verde" userId="d5dc2423-7363-4f52-84c6-1508ec9f9656" providerId="ADAL" clId="{42E2FAD3-3E93-449D-A85A-7B0D83E43EFE}" dt="2021-11-24T17:12:44.518" v="46" actId="478"/>
          <ac:picMkLst>
            <pc:docMk/>
            <pc:sldMk cId="0" sldId="294"/>
            <ac:picMk id="5" creationId="{00000000-0000-0000-0000-000000000000}"/>
          </ac:picMkLst>
        </pc:picChg>
        <pc:picChg chg="add del mod">
          <ac:chgData name="Giovanni Verde" userId="d5dc2423-7363-4f52-84c6-1508ec9f9656" providerId="ADAL" clId="{42E2FAD3-3E93-449D-A85A-7B0D83E43EFE}" dt="2021-11-24T17:16:25.987" v="133" actId="478"/>
          <ac:picMkLst>
            <pc:docMk/>
            <pc:sldMk cId="0" sldId="294"/>
            <ac:picMk id="6" creationId="{412E7293-611E-4A60-9BA0-1086A6964DA1}"/>
          </ac:picMkLst>
        </pc:picChg>
        <pc:picChg chg="add mod">
          <ac:chgData name="Giovanni Verde" userId="d5dc2423-7363-4f52-84c6-1508ec9f9656" providerId="ADAL" clId="{42E2FAD3-3E93-449D-A85A-7B0D83E43EFE}" dt="2021-11-24T17:17:17.235" v="163" actId="1036"/>
          <ac:picMkLst>
            <pc:docMk/>
            <pc:sldMk cId="0" sldId="294"/>
            <ac:picMk id="7" creationId="{C96BCA38-D46D-4E69-B51E-F983D6EA37FA}"/>
          </ac:picMkLst>
        </pc:picChg>
      </pc:sldChg>
      <pc:sldChg chg="addSp delSp modSp">
        <pc:chgData name="Giovanni Verde" userId="d5dc2423-7363-4f52-84c6-1508ec9f9656" providerId="ADAL" clId="{42E2FAD3-3E93-449D-A85A-7B0D83E43EFE}" dt="2021-11-24T17:16:26.970" v="134"/>
        <pc:sldMkLst>
          <pc:docMk/>
          <pc:sldMk cId="0" sldId="295"/>
        </pc:sldMkLst>
        <pc:picChg chg="del">
          <ac:chgData name="Giovanni Verde" userId="d5dc2423-7363-4f52-84c6-1508ec9f9656" providerId="ADAL" clId="{42E2FAD3-3E93-449D-A85A-7B0D83E43EFE}" dt="2021-11-24T17:12:45.723" v="47" actId="478"/>
          <ac:picMkLst>
            <pc:docMk/>
            <pc:sldMk cId="0" sldId="295"/>
            <ac:picMk id="6" creationId="{00000000-0000-0000-0000-000000000000}"/>
          </ac:picMkLst>
        </pc:picChg>
        <pc:picChg chg="add mod">
          <ac:chgData name="Giovanni Verde" userId="d5dc2423-7363-4f52-84c6-1508ec9f9656" providerId="ADAL" clId="{42E2FAD3-3E93-449D-A85A-7B0D83E43EFE}" dt="2021-11-24T17:16:26.970" v="134"/>
          <ac:picMkLst>
            <pc:docMk/>
            <pc:sldMk cId="0" sldId="295"/>
            <ac:picMk id="7" creationId="{CB87DF35-24F4-4EC9-8EC1-B31EA55D48F7}"/>
          </ac:picMkLst>
        </pc:picChg>
      </pc:sldChg>
      <pc:sldChg chg="addSp delSp modSp">
        <pc:chgData name="Giovanni Verde" userId="d5dc2423-7363-4f52-84c6-1508ec9f9656" providerId="ADAL" clId="{42E2FAD3-3E93-449D-A85A-7B0D83E43EFE}" dt="2021-11-24T17:16:28.208" v="135"/>
        <pc:sldMkLst>
          <pc:docMk/>
          <pc:sldMk cId="0" sldId="296"/>
        </pc:sldMkLst>
        <pc:picChg chg="del">
          <ac:chgData name="Giovanni Verde" userId="d5dc2423-7363-4f52-84c6-1508ec9f9656" providerId="ADAL" clId="{42E2FAD3-3E93-449D-A85A-7B0D83E43EFE}" dt="2021-11-24T17:12:47.033" v="48" actId="478"/>
          <ac:picMkLst>
            <pc:docMk/>
            <pc:sldMk cId="0" sldId="296"/>
            <ac:picMk id="18" creationId="{00000000-0000-0000-0000-000000000000}"/>
          </ac:picMkLst>
        </pc:picChg>
        <pc:picChg chg="add mod">
          <ac:chgData name="Giovanni Verde" userId="d5dc2423-7363-4f52-84c6-1508ec9f9656" providerId="ADAL" clId="{42E2FAD3-3E93-449D-A85A-7B0D83E43EFE}" dt="2021-11-24T17:16:28.208" v="135"/>
          <ac:picMkLst>
            <pc:docMk/>
            <pc:sldMk cId="0" sldId="296"/>
            <ac:picMk id="19" creationId="{15B74DF1-2DE4-4CEC-AFA0-672388027162}"/>
          </ac:picMkLst>
        </pc:picChg>
      </pc:sldChg>
      <pc:sldChg chg="addSp delSp modSp">
        <pc:chgData name="Giovanni Verde" userId="d5dc2423-7363-4f52-84c6-1508ec9f9656" providerId="ADAL" clId="{42E2FAD3-3E93-449D-A85A-7B0D83E43EFE}" dt="2021-11-24T17:16:29.445" v="136"/>
        <pc:sldMkLst>
          <pc:docMk/>
          <pc:sldMk cId="0" sldId="297"/>
        </pc:sldMkLst>
        <pc:picChg chg="del">
          <ac:chgData name="Giovanni Verde" userId="d5dc2423-7363-4f52-84c6-1508ec9f9656" providerId="ADAL" clId="{42E2FAD3-3E93-449D-A85A-7B0D83E43EFE}" dt="2021-11-24T17:12:48.234" v="49" actId="478"/>
          <ac:picMkLst>
            <pc:docMk/>
            <pc:sldMk cId="0" sldId="297"/>
            <ac:picMk id="15" creationId="{00000000-0000-0000-0000-000000000000}"/>
          </ac:picMkLst>
        </pc:picChg>
        <pc:picChg chg="add mod">
          <ac:chgData name="Giovanni Verde" userId="d5dc2423-7363-4f52-84c6-1508ec9f9656" providerId="ADAL" clId="{42E2FAD3-3E93-449D-A85A-7B0D83E43EFE}" dt="2021-11-24T17:16:29.445" v="136"/>
          <ac:picMkLst>
            <pc:docMk/>
            <pc:sldMk cId="0" sldId="297"/>
            <ac:picMk id="16" creationId="{0CD75058-330C-4AD2-AEB4-3EE34BD13B25}"/>
          </ac:picMkLst>
        </pc:picChg>
      </pc:sldChg>
      <pc:sldChg chg="addSp delSp modSp">
        <pc:chgData name="Giovanni Verde" userId="d5dc2423-7363-4f52-84c6-1508ec9f9656" providerId="ADAL" clId="{42E2FAD3-3E93-449D-A85A-7B0D83E43EFE}" dt="2021-11-24T17:16:30.643" v="137"/>
        <pc:sldMkLst>
          <pc:docMk/>
          <pc:sldMk cId="0" sldId="298"/>
        </pc:sldMkLst>
        <pc:picChg chg="del">
          <ac:chgData name="Giovanni Verde" userId="d5dc2423-7363-4f52-84c6-1508ec9f9656" providerId="ADAL" clId="{42E2FAD3-3E93-449D-A85A-7B0D83E43EFE}" dt="2021-11-24T17:12:49.343" v="50" actId="478"/>
          <ac:picMkLst>
            <pc:docMk/>
            <pc:sldMk cId="0" sldId="298"/>
            <ac:picMk id="11" creationId="{00000000-0000-0000-0000-000000000000}"/>
          </ac:picMkLst>
        </pc:picChg>
        <pc:picChg chg="add mod">
          <ac:chgData name="Giovanni Verde" userId="d5dc2423-7363-4f52-84c6-1508ec9f9656" providerId="ADAL" clId="{42E2FAD3-3E93-449D-A85A-7B0D83E43EFE}" dt="2021-11-24T17:16:30.643" v="137"/>
          <ac:picMkLst>
            <pc:docMk/>
            <pc:sldMk cId="0" sldId="298"/>
            <ac:picMk id="12" creationId="{62223FA7-109E-4D75-9E03-AE56A0D6C22C}"/>
          </ac:picMkLst>
        </pc:picChg>
      </pc:sldChg>
      <pc:sldChg chg="addSp delSp modSp">
        <pc:chgData name="Giovanni Verde" userId="d5dc2423-7363-4f52-84c6-1508ec9f9656" providerId="ADAL" clId="{42E2FAD3-3E93-449D-A85A-7B0D83E43EFE}" dt="2021-11-24T17:16:31.941" v="138"/>
        <pc:sldMkLst>
          <pc:docMk/>
          <pc:sldMk cId="0" sldId="299"/>
        </pc:sldMkLst>
        <pc:picChg chg="del">
          <ac:chgData name="Giovanni Verde" userId="d5dc2423-7363-4f52-84c6-1508ec9f9656" providerId="ADAL" clId="{42E2FAD3-3E93-449D-A85A-7B0D83E43EFE}" dt="2021-11-24T17:12:50.764" v="51" actId="478"/>
          <ac:picMkLst>
            <pc:docMk/>
            <pc:sldMk cId="0" sldId="299"/>
            <ac:picMk id="14" creationId="{00000000-0000-0000-0000-000000000000}"/>
          </ac:picMkLst>
        </pc:picChg>
        <pc:picChg chg="add mod">
          <ac:chgData name="Giovanni Verde" userId="d5dc2423-7363-4f52-84c6-1508ec9f9656" providerId="ADAL" clId="{42E2FAD3-3E93-449D-A85A-7B0D83E43EFE}" dt="2021-11-24T17:16:31.941" v="138"/>
          <ac:picMkLst>
            <pc:docMk/>
            <pc:sldMk cId="0" sldId="299"/>
            <ac:picMk id="15" creationId="{ABF1A268-D6C9-4F7B-9B89-7D06703F17A1}"/>
          </ac:picMkLst>
        </pc:picChg>
      </pc:sldChg>
      <pc:sldChg chg="addSp delSp modSp">
        <pc:chgData name="Giovanni Verde" userId="d5dc2423-7363-4f52-84c6-1508ec9f9656" providerId="ADAL" clId="{42E2FAD3-3E93-449D-A85A-7B0D83E43EFE}" dt="2021-11-24T17:16:33.206" v="139"/>
        <pc:sldMkLst>
          <pc:docMk/>
          <pc:sldMk cId="0" sldId="300"/>
        </pc:sldMkLst>
        <pc:picChg chg="del">
          <ac:chgData name="Giovanni Verde" userId="d5dc2423-7363-4f52-84c6-1508ec9f9656" providerId="ADAL" clId="{42E2FAD3-3E93-449D-A85A-7B0D83E43EFE}" dt="2021-11-24T17:12:51.946" v="52" actId="478"/>
          <ac:picMkLst>
            <pc:docMk/>
            <pc:sldMk cId="0" sldId="300"/>
            <ac:picMk id="5" creationId="{00000000-0000-0000-0000-000000000000}"/>
          </ac:picMkLst>
        </pc:picChg>
        <pc:picChg chg="add mod">
          <ac:chgData name="Giovanni Verde" userId="d5dc2423-7363-4f52-84c6-1508ec9f9656" providerId="ADAL" clId="{42E2FAD3-3E93-449D-A85A-7B0D83E43EFE}" dt="2021-11-24T17:16:33.206" v="139"/>
          <ac:picMkLst>
            <pc:docMk/>
            <pc:sldMk cId="0" sldId="300"/>
            <ac:picMk id="6" creationId="{AA2140D4-B319-4E39-859D-F5745103B68B}"/>
          </ac:picMkLst>
        </pc:picChg>
      </pc:sldChg>
      <pc:sldChg chg="addSp delSp modSp">
        <pc:chgData name="Giovanni Verde" userId="d5dc2423-7363-4f52-84c6-1508ec9f9656" providerId="ADAL" clId="{42E2FAD3-3E93-449D-A85A-7B0D83E43EFE}" dt="2021-11-24T17:16:34.368" v="140"/>
        <pc:sldMkLst>
          <pc:docMk/>
          <pc:sldMk cId="0" sldId="301"/>
        </pc:sldMkLst>
        <pc:picChg chg="del">
          <ac:chgData name="Giovanni Verde" userId="d5dc2423-7363-4f52-84c6-1508ec9f9656" providerId="ADAL" clId="{42E2FAD3-3E93-449D-A85A-7B0D83E43EFE}" dt="2021-11-24T17:12:53.953" v="53" actId="478"/>
          <ac:picMkLst>
            <pc:docMk/>
            <pc:sldMk cId="0" sldId="301"/>
            <ac:picMk id="8" creationId="{00000000-0000-0000-0000-000000000000}"/>
          </ac:picMkLst>
        </pc:picChg>
        <pc:picChg chg="add mod">
          <ac:chgData name="Giovanni Verde" userId="d5dc2423-7363-4f52-84c6-1508ec9f9656" providerId="ADAL" clId="{42E2FAD3-3E93-449D-A85A-7B0D83E43EFE}" dt="2021-11-24T17:16:34.368" v="140"/>
          <ac:picMkLst>
            <pc:docMk/>
            <pc:sldMk cId="0" sldId="301"/>
            <ac:picMk id="9" creationId="{7138848F-FD36-4766-9C48-F14DB3653AC3}"/>
          </ac:picMkLst>
        </pc:picChg>
      </pc:sldChg>
      <pc:sldChg chg="addSp delSp modSp">
        <pc:chgData name="Giovanni Verde" userId="d5dc2423-7363-4f52-84c6-1508ec9f9656" providerId="ADAL" clId="{42E2FAD3-3E93-449D-A85A-7B0D83E43EFE}" dt="2021-11-24T17:16:35.547" v="141"/>
        <pc:sldMkLst>
          <pc:docMk/>
          <pc:sldMk cId="0" sldId="302"/>
        </pc:sldMkLst>
        <pc:picChg chg="del">
          <ac:chgData name="Giovanni Verde" userId="d5dc2423-7363-4f52-84c6-1508ec9f9656" providerId="ADAL" clId="{42E2FAD3-3E93-449D-A85A-7B0D83E43EFE}" dt="2021-11-24T17:12:55.217" v="54" actId="478"/>
          <ac:picMkLst>
            <pc:docMk/>
            <pc:sldMk cId="0" sldId="302"/>
            <ac:picMk id="7" creationId="{00000000-0000-0000-0000-000000000000}"/>
          </ac:picMkLst>
        </pc:picChg>
        <pc:picChg chg="add mod">
          <ac:chgData name="Giovanni Verde" userId="d5dc2423-7363-4f52-84c6-1508ec9f9656" providerId="ADAL" clId="{42E2FAD3-3E93-449D-A85A-7B0D83E43EFE}" dt="2021-11-24T17:16:35.547" v="141"/>
          <ac:picMkLst>
            <pc:docMk/>
            <pc:sldMk cId="0" sldId="302"/>
            <ac:picMk id="8" creationId="{91D0CF16-ACB3-4A12-8909-07FBF0A6DCCC}"/>
          </ac:picMkLst>
        </pc:picChg>
      </pc:sldChg>
      <pc:sldChg chg="addSp delSp modSp mod">
        <pc:chgData name="Giovanni Verde" userId="d5dc2423-7363-4f52-84c6-1508ec9f9656" providerId="ADAL" clId="{42E2FAD3-3E93-449D-A85A-7B0D83E43EFE}" dt="2021-11-24T17:17:23.622" v="164"/>
        <pc:sldMkLst>
          <pc:docMk/>
          <pc:sldMk cId="0" sldId="303"/>
        </pc:sldMkLst>
        <pc:picChg chg="del">
          <ac:chgData name="Giovanni Verde" userId="d5dc2423-7363-4f52-84c6-1508ec9f9656" providerId="ADAL" clId="{42E2FAD3-3E93-449D-A85A-7B0D83E43EFE}" dt="2021-11-24T17:12:57.081" v="55" actId="478"/>
          <ac:picMkLst>
            <pc:docMk/>
            <pc:sldMk cId="0" sldId="303"/>
            <ac:picMk id="5" creationId="{00000000-0000-0000-0000-000000000000}"/>
          </ac:picMkLst>
        </pc:picChg>
        <pc:picChg chg="add del mod">
          <ac:chgData name="Giovanni Verde" userId="d5dc2423-7363-4f52-84c6-1508ec9f9656" providerId="ADAL" clId="{42E2FAD3-3E93-449D-A85A-7B0D83E43EFE}" dt="2021-11-24T17:16:39.469" v="143" actId="478"/>
          <ac:picMkLst>
            <pc:docMk/>
            <pc:sldMk cId="0" sldId="303"/>
            <ac:picMk id="6" creationId="{3AF72873-3814-4EA2-A60F-BE171E67D9C3}"/>
          </ac:picMkLst>
        </pc:picChg>
        <pc:picChg chg="add mod">
          <ac:chgData name="Giovanni Verde" userId="d5dc2423-7363-4f52-84c6-1508ec9f9656" providerId="ADAL" clId="{42E2FAD3-3E93-449D-A85A-7B0D83E43EFE}" dt="2021-11-24T17:17:23.622" v="164"/>
          <ac:picMkLst>
            <pc:docMk/>
            <pc:sldMk cId="0" sldId="303"/>
            <ac:picMk id="7" creationId="{75CF770C-81EC-4AFA-8B8B-564BCBEA5E11}"/>
          </ac:picMkLst>
        </pc:picChg>
      </pc:sldChg>
      <pc:sldChg chg="addSp delSp modSp">
        <pc:chgData name="Giovanni Verde" userId="d5dc2423-7363-4f52-84c6-1508ec9f9656" providerId="ADAL" clId="{42E2FAD3-3E93-449D-A85A-7B0D83E43EFE}" dt="2021-11-24T17:16:40.710" v="144"/>
        <pc:sldMkLst>
          <pc:docMk/>
          <pc:sldMk cId="0" sldId="304"/>
        </pc:sldMkLst>
        <pc:picChg chg="del">
          <ac:chgData name="Giovanni Verde" userId="d5dc2423-7363-4f52-84c6-1508ec9f9656" providerId="ADAL" clId="{42E2FAD3-3E93-449D-A85A-7B0D83E43EFE}" dt="2021-11-24T17:12:58.280" v="56" actId="478"/>
          <ac:picMkLst>
            <pc:docMk/>
            <pc:sldMk cId="0" sldId="304"/>
            <ac:picMk id="5" creationId="{00000000-0000-0000-0000-000000000000}"/>
          </ac:picMkLst>
        </pc:picChg>
        <pc:picChg chg="add mod">
          <ac:chgData name="Giovanni Verde" userId="d5dc2423-7363-4f52-84c6-1508ec9f9656" providerId="ADAL" clId="{42E2FAD3-3E93-449D-A85A-7B0D83E43EFE}" dt="2021-11-24T17:16:40.710" v="144"/>
          <ac:picMkLst>
            <pc:docMk/>
            <pc:sldMk cId="0" sldId="304"/>
            <ac:picMk id="6" creationId="{EAE4F195-2F83-474E-80F8-EEB1FF9BA57E}"/>
          </ac:picMkLst>
        </pc:picChg>
      </pc:sldChg>
      <pc:sldChg chg="addSp delSp modSp">
        <pc:chgData name="Giovanni Verde" userId="d5dc2423-7363-4f52-84c6-1508ec9f9656" providerId="ADAL" clId="{42E2FAD3-3E93-449D-A85A-7B0D83E43EFE}" dt="2021-11-24T17:16:41.963" v="145"/>
        <pc:sldMkLst>
          <pc:docMk/>
          <pc:sldMk cId="0" sldId="305"/>
        </pc:sldMkLst>
        <pc:picChg chg="del">
          <ac:chgData name="Giovanni Verde" userId="d5dc2423-7363-4f52-84c6-1508ec9f9656" providerId="ADAL" clId="{42E2FAD3-3E93-449D-A85A-7B0D83E43EFE}" dt="2021-11-24T17:12:59.542" v="57" actId="478"/>
          <ac:picMkLst>
            <pc:docMk/>
            <pc:sldMk cId="0" sldId="305"/>
            <ac:picMk id="5" creationId="{00000000-0000-0000-0000-000000000000}"/>
          </ac:picMkLst>
        </pc:picChg>
        <pc:picChg chg="add mod">
          <ac:chgData name="Giovanni Verde" userId="d5dc2423-7363-4f52-84c6-1508ec9f9656" providerId="ADAL" clId="{42E2FAD3-3E93-449D-A85A-7B0D83E43EFE}" dt="2021-11-24T17:16:41.963" v="145"/>
          <ac:picMkLst>
            <pc:docMk/>
            <pc:sldMk cId="0" sldId="305"/>
            <ac:picMk id="6" creationId="{7A606C18-4D93-4498-B51D-EDB260754FBC}"/>
          </ac:picMkLst>
        </pc:picChg>
      </pc:sldChg>
      <pc:sldChg chg="addSp delSp modSp mod">
        <pc:chgData name="Giovanni Verde" userId="d5dc2423-7363-4f52-84c6-1508ec9f9656" providerId="ADAL" clId="{42E2FAD3-3E93-449D-A85A-7B0D83E43EFE}" dt="2021-11-24T17:17:26.645" v="165"/>
        <pc:sldMkLst>
          <pc:docMk/>
          <pc:sldMk cId="0" sldId="306"/>
        </pc:sldMkLst>
        <pc:picChg chg="del">
          <ac:chgData name="Giovanni Verde" userId="d5dc2423-7363-4f52-84c6-1508ec9f9656" providerId="ADAL" clId="{42E2FAD3-3E93-449D-A85A-7B0D83E43EFE}" dt="2021-11-24T17:13:01.433" v="58" actId="478"/>
          <ac:picMkLst>
            <pc:docMk/>
            <pc:sldMk cId="0" sldId="306"/>
            <ac:picMk id="5" creationId="{00000000-0000-0000-0000-000000000000}"/>
          </ac:picMkLst>
        </pc:picChg>
        <pc:picChg chg="add del mod">
          <ac:chgData name="Giovanni Verde" userId="d5dc2423-7363-4f52-84c6-1508ec9f9656" providerId="ADAL" clId="{42E2FAD3-3E93-449D-A85A-7B0D83E43EFE}" dt="2021-11-24T17:16:43.868" v="147" actId="478"/>
          <ac:picMkLst>
            <pc:docMk/>
            <pc:sldMk cId="0" sldId="306"/>
            <ac:picMk id="6" creationId="{2D6B3425-C138-4FDB-90C4-072DC66D18CC}"/>
          </ac:picMkLst>
        </pc:picChg>
        <pc:picChg chg="add mod">
          <ac:chgData name="Giovanni Verde" userId="d5dc2423-7363-4f52-84c6-1508ec9f9656" providerId="ADAL" clId="{42E2FAD3-3E93-449D-A85A-7B0D83E43EFE}" dt="2021-11-24T17:17:26.645" v="165"/>
          <ac:picMkLst>
            <pc:docMk/>
            <pc:sldMk cId="0" sldId="306"/>
            <ac:picMk id="7" creationId="{75067539-9BD8-4EB6-8D2A-27DDEFA1DCE9}"/>
          </ac:picMkLst>
        </pc:picChg>
      </pc:sldChg>
      <pc:sldChg chg="addSp delSp modSp">
        <pc:chgData name="Giovanni Verde" userId="d5dc2423-7363-4f52-84c6-1508ec9f9656" providerId="ADAL" clId="{42E2FAD3-3E93-449D-A85A-7B0D83E43EFE}" dt="2021-11-24T17:16:44.952" v="148"/>
        <pc:sldMkLst>
          <pc:docMk/>
          <pc:sldMk cId="0" sldId="307"/>
        </pc:sldMkLst>
        <pc:picChg chg="del">
          <ac:chgData name="Giovanni Verde" userId="d5dc2423-7363-4f52-84c6-1508ec9f9656" providerId="ADAL" clId="{42E2FAD3-3E93-449D-A85A-7B0D83E43EFE}" dt="2021-11-24T17:13:02.828" v="59" actId="478"/>
          <ac:picMkLst>
            <pc:docMk/>
            <pc:sldMk cId="0" sldId="307"/>
            <ac:picMk id="8" creationId="{00000000-0000-0000-0000-000000000000}"/>
          </ac:picMkLst>
        </pc:picChg>
        <pc:picChg chg="add mod">
          <ac:chgData name="Giovanni Verde" userId="d5dc2423-7363-4f52-84c6-1508ec9f9656" providerId="ADAL" clId="{42E2FAD3-3E93-449D-A85A-7B0D83E43EFE}" dt="2021-11-24T17:16:44.952" v="148"/>
          <ac:picMkLst>
            <pc:docMk/>
            <pc:sldMk cId="0" sldId="307"/>
            <ac:picMk id="9" creationId="{8356B5A3-CFA5-4604-B8C1-64E1400EB868}"/>
          </ac:picMkLst>
        </pc:picChg>
      </pc:sldChg>
      <pc:sldChg chg="addSp delSp modSp">
        <pc:chgData name="Giovanni Verde" userId="d5dc2423-7363-4f52-84c6-1508ec9f9656" providerId="ADAL" clId="{42E2FAD3-3E93-449D-A85A-7B0D83E43EFE}" dt="2021-11-24T17:16:46.411" v="149"/>
        <pc:sldMkLst>
          <pc:docMk/>
          <pc:sldMk cId="0" sldId="308"/>
        </pc:sldMkLst>
        <pc:picChg chg="del">
          <ac:chgData name="Giovanni Verde" userId="d5dc2423-7363-4f52-84c6-1508ec9f9656" providerId="ADAL" clId="{42E2FAD3-3E93-449D-A85A-7B0D83E43EFE}" dt="2021-11-24T17:13:04.205" v="60" actId="478"/>
          <ac:picMkLst>
            <pc:docMk/>
            <pc:sldMk cId="0" sldId="308"/>
            <ac:picMk id="15" creationId="{00000000-0000-0000-0000-000000000000}"/>
          </ac:picMkLst>
        </pc:picChg>
        <pc:picChg chg="add mod">
          <ac:chgData name="Giovanni Verde" userId="d5dc2423-7363-4f52-84c6-1508ec9f9656" providerId="ADAL" clId="{42E2FAD3-3E93-449D-A85A-7B0D83E43EFE}" dt="2021-11-24T17:16:46.411" v="149"/>
          <ac:picMkLst>
            <pc:docMk/>
            <pc:sldMk cId="0" sldId="308"/>
            <ac:picMk id="16" creationId="{7DA1C529-DD36-4187-B63C-6693AA80F76E}"/>
          </ac:picMkLst>
        </pc:picChg>
      </pc:sldChg>
      <pc:sldChg chg="addSp delSp modSp">
        <pc:chgData name="Giovanni Verde" userId="d5dc2423-7363-4f52-84c6-1508ec9f9656" providerId="ADAL" clId="{42E2FAD3-3E93-449D-A85A-7B0D83E43EFE}" dt="2021-11-24T17:17:29.533" v="166"/>
        <pc:sldMkLst>
          <pc:docMk/>
          <pc:sldMk cId="0" sldId="309"/>
        </pc:sldMkLst>
        <pc:picChg chg="del">
          <ac:chgData name="Giovanni Verde" userId="d5dc2423-7363-4f52-84c6-1508ec9f9656" providerId="ADAL" clId="{42E2FAD3-3E93-449D-A85A-7B0D83E43EFE}" dt="2021-11-24T17:13:06.676" v="61" actId="478"/>
          <ac:picMkLst>
            <pc:docMk/>
            <pc:sldMk cId="0" sldId="309"/>
            <ac:picMk id="5" creationId="{00000000-0000-0000-0000-000000000000}"/>
          </ac:picMkLst>
        </pc:picChg>
        <pc:picChg chg="add mod">
          <ac:chgData name="Giovanni Verde" userId="d5dc2423-7363-4f52-84c6-1508ec9f9656" providerId="ADAL" clId="{42E2FAD3-3E93-449D-A85A-7B0D83E43EFE}" dt="2021-11-24T17:17:29.533" v="166"/>
          <ac:picMkLst>
            <pc:docMk/>
            <pc:sldMk cId="0" sldId="309"/>
            <ac:picMk id="6" creationId="{D47F3CF7-D3BB-4CA3-9274-994681C97D23}"/>
          </ac:picMkLst>
        </pc:picChg>
      </pc:sldChg>
      <pc:sldChg chg="addSp delSp modSp">
        <pc:chgData name="Giovanni Verde" userId="d5dc2423-7363-4f52-84c6-1508ec9f9656" providerId="ADAL" clId="{42E2FAD3-3E93-449D-A85A-7B0D83E43EFE}" dt="2021-11-24T17:17:31.611" v="168"/>
        <pc:sldMkLst>
          <pc:docMk/>
          <pc:sldMk cId="0" sldId="310"/>
        </pc:sldMkLst>
        <pc:picChg chg="del">
          <ac:chgData name="Giovanni Verde" userId="d5dc2423-7363-4f52-84c6-1508ec9f9656" providerId="ADAL" clId="{42E2FAD3-3E93-449D-A85A-7B0D83E43EFE}" dt="2021-11-24T17:13:08.030" v="62" actId="478"/>
          <ac:picMkLst>
            <pc:docMk/>
            <pc:sldMk cId="0" sldId="310"/>
            <ac:picMk id="5" creationId="{00000000-0000-0000-0000-000000000000}"/>
          </ac:picMkLst>
        </pc:picChg>
        <pc:picChg chg="add mod">
          <ac:chgData name="Giovanni Verde" userId="d5dc2423-7363-4f52-84c6-1508ec9f9656" providerId="ADAL" clId="{42E2FAD3-3E93-449D-A85A-7B0D83E43EFE}" dt="2021-11-24T17:16:50.031" v="150"/>
          <ac:picMkLst>
            <pc:docMk/>
            <pc:sldMk cId="0" sldId="310"/>
            <ac:picMk id="6" creationId="{60B71E27-2B2C-4BC5-A63F-66F1151D2A57}"/>
          </ac:picMkLst>
        </pc:picChg>
        <pc:picChg chg="add del mod">
          <ac:chgData name="Giovanni Verde" userId="d5dc2423-7363-4f52-84c6-1508ec9f9656" providerId="ADAL" clId="{42E2FAD3-3E93-449D-A85A-7B0D83E43EFE}" dt="2021-11-24T17:17:31.611" v="168"/>
          <ac:picMkLst>
            <pc:docMk/>
            <pc:sldMk cId="0" sldId="310"/>
            <ac:picMk id="7" creationId="{71C492A0-BD57-4705-8353-25CF35B0CE9A}"/>
          </ac:picMkLst>
        </pc:picChg>
      </pc:sldChg>
      <pc:sldChg chg="addSp delSp modSp mod">
        <pc:chgData name="Giovanni Verde" userId="d5dc2423-7363-4f52-84c6-1508ec9f9656" providerId="ADAL" clId="{42E2FAD3-3E93-449D-A85A-7B0D83E43EFE}" dt="2021-11-24T17:17:32.979" v="169"/>
        <pc:sldMkLst>
          <pc:docMk/>
          <pc:sldMk cId="0" sldId="311"/>
        </pc:sldMkLst>
        <pc:picChg chg="del">
          <ac:chgData name="Giovanni Verde" userId="d5dc2423-7363-4f52-84c6-1508ec9f9656" providerId="ADAL" clId="{42E2FAD3-3E93-449D-A85A-7B0D83E43EFE}" dt="2021-11-24T17:13:09.318" v="63" actId="478"/>
          <ac:picMkLst>
            <pc:docMk/>
            <pc:sldMk cId="0" sldId="311"/>
            <ac:picMk id="6" creationId="{00000000-0000-0000-0000-000000000000}"/>
          </ac:picMkLst>
        </pc:picChg>
        <pc:picChg chg="add del mod">
          <ac:chgData name="Giovanni Verde" userId="d5dc2423-7363-4f52-84c6-1508ec9f9656" providerId="ADAL" clId="{42E2FAD3-3E93-449D-A85A-7B0D83E43EFE}" dt="2021-11-24T17:16:52.164" v="152" actId="478"/>
          <ac:picMkLst>
            <pc:docMk/>
            <pc:sldMk cId="0" sldId="311"/>
            <ac:picMk id="7" creationId="{ACBFF457-FE7F-4B3E-8CBE-FFC1992CCDF7}"/>
          </ac:picMkLst>
        </pc:picChg>
        <pc:picChg chg="add mod">
          <ac:chgData name="Giovanni Verde" userId="d5dc2423-7363-4f52-84c6-1508ec9f9656" providerId="ADAL" clId="{42E2FAD3-3E93-449D-A85A-7B0D83E43EFE}" dt="2021-11-24T17:17:32.979" v="169"/>
          <ac:picMkLst>
            <pc:docMk/>
            <pc:sldMk cId="0" sldId="311"/>
            <ac:picMk id="8" creationId="{48B67CD3-BF32-4BC9-8187-F4802772A6A0}"/>
          </ac:picMkLst>
        </pc:picChg>
      </pc:sldChg>
      <pc:sldChg chg="addSp delSp modSp">
        <pc:chgData name="Giovanni Verde" userId="d5dc2423-7363-4f52-84c6-1508ec9f9656" providerId="ADAL" clId="{42E2FAD3-3E93-449D-A85A-7B0D83E43EFE}" dt="2021-11-24T17:16:53.969" v="153"/>
        <pc:sldMkLst>
          <pc:docMk/>
          <pc:sldMk cId="0" sldId="312"/>
        </pc:sldMkLst>
        <pc:picChg chg="del">
          <ac:chgData name="Giovanni Verde" userId="d5dc2423-7363-4f52-84c6-1508ec9f9656" providerId="ADAL" clId="{42E2FAD3-3E93-449D-A85A-7B0D83E43EFE}" dt="2021-11-24T17:13:10.502" v="64" actId="478"/>
          <ac:picMkLst>
            <pc:docMk/>
            <pc:sldMk cId="0" sldId="312"/>
            <ac:picMk id="7" creationId="{00000000-0000-0000-0000-000000000000}"/>
          </ac:picMkLst>
        </pc:picChg>
        <pc:picChg chg="add mod">
          <ac:chgData name="Giovanni Verde" userId="d5dc2423-7363-4f52-84c6-1508ec9f9656" providerId="ADAL" clId="{42E2FAD3-3E93-449D-A85A-7B0D83E43EFE}" dt="2021-11-24T17:16:53.969" v="153"/>
          <ac:picMkLst>
            <pc:docMk/>
            <pc:sldMk cId="0" sldId="312"/>
            <ac:picMk id="8" creationId="{CD1B557D-F70C-4A14-82C9-E76CFDABC383}"/>
          </ac:picMkLst>
        </pc:picChg>
      </pc:sldChg>
      <pc:sldChg chg="addSp delSp modSp">
        <pc:chgData name="Giovanni Verde" userId="d5dc2423-7363-4f52-84c6-1508ec9f9656" providerId="ADAL" clId="{42E2FAD3-3E93-449D-A85A-7B0D83E43EFE}" dt="2021-11-24T17:16:55.503" v="154"/>
        <pc:sldMkLst>
          <pc:docMk/>
          <pc:sldMk cId="0" sldId="313"/>
        </pc:sldMkLst>
        <pc:picChg chg="del">
          <ac:chgData name="Giovanni Verde" userId="d5dc2423-7363-4f52-84c6-1508ec9f9656" providerId="ADAL" clId="{42E2FAD3-3E93-449D-A85A-7B0D83E43EFE}" dt="2021-11-24T17:13:11.821" v="65" actId="478"/>
          <ac:picMkLst>
            <pc:docMk/>
            <pc:sldMk cId="0" sldId="313"/>
            <ac:picMk id="6" creationId="{00000000-0000-0000-0000-000000000000}"/>
          </ac:picMkLst>
        </pc:picChg>
        <pc:picChg chg="add mod">
          <ac:chgData name="Giovanni Verde" userId="d5dc2423-7363-4f52-84c6-1508ec9f9656" providerId="ADAL" clId="{42E2FAD3-3E93-449D-A85A-7B0D83E43EFE}" dt="2021-11-24T17:16:55.503" v="154"/>
          <ac:picMkLst>
            <pc:docMk/>
            <pc:sldMk cId="0" sldId="313"/>
            <ac:picMk id="7" creationId="{8BD2EF8C-5881-4012-B5CB-23F8C714D765}"/>
          </ac:picMkLst>
        </pc:picChg>
      </pc:sldChg>
      <pc:sldChg chg="addSp delSp modSp">
        <pc:chgData name="Giovanni Verde" userId="d5dc2423-7363-4f52-84c6-1508ec9f9656" providerId="ADAL" clId="{42E2FAD3-3E93-449D-A85A-7B0D83E43EFE}" dt="2021-11-24T17:16:56.815" v="155"/>
        <pc:sldMkLst>
          <pc:docMk/>
          <pc:sldMk cId="0" sldId="314"/>
        </pc:sldMkLst>
        <pc:picChg chg="del">
          <ac:chgData name="Giovanni Verde" userId="d5dc2423-7363-4f52-84c6-1508ec9f9656" providerId="ADAL" clId="{42E2FAD3-3E93-449D-A85A-7B0D83E43EFE}" dt="2021-11-24T17:13:12.848" v="66" actId="478"/>
          <ac:picMkLst>
            <pc:docMk/>
            <pc:sldMk cId="0" sldId="314"/>
            <ac:picMk id="6" creationId="{00000000-0000-0000-0000-000000000000}"/>
          </ac:picMkLst>
        </pc:picChg>
        <pc:picChg chg="add mod">
          <ac:chgData name="Giovanni Verde" userId="d5dc2423-7363-4f52-84c6-1508ec9f9656" providerId="ADAL" clId="{42E2FAD3-3E93-449D-A85A-7B0D83E43EFE}" dt="2021-11-24T17:16:56.815" v="155"/>
          <ac:picMkLst>
            <pc:docMk/>
            <pc:sldMk cId="0" sldId="314"/>
            <ac:picMk id="7" creationId="{5A48B7E4-1F12-4E8A-99F7-4A040661E82C}"/>
          </ac:picMkLst>
        </pc:picChg>
      </pc:sldChg>
      <pc:sldChg chg="modSp add mod">
        <pc:chgData name="Giovanni Verde" userId="d5dc2423-7363-4f52-84c6-1508ec9f9656" providerId="ADAL" clId="{42E2FAD3-3E93-449D-A85A-7B0D83E43EFE}" dt="2021-11-24T17:11:33.560" v="5" actId="14100"/>
        <pc:sldMkLst>
          <pc:docMk/>
          <pc:sldMk cId="2582821163" sldId="396"/>
        </pc:sldMkLst>
        <pc:spChg chg="mod">
          <ac:chgData name="Giovanni Verde" userId="d5dc2423-7363-4f52-84c6-1508ec9f9656" providerId="ADAL" clId="{42E2FAD3-3E93-449D-A85A-7B0D83E43EFE}" dt="2021-11-24T17:11:20.377" v="1" actId="27636"/>
          <ac:spMkLst>
            <pc:docMk/>
            <pc:sldMk cId="2582821163" sldId="396"/>
            <ac:spMk id="2" creationId="{00000000-0000-0000-0000-000000000000}"/>
          </ac:spMkLst>
        </pc:spChg>
        <pc:spChg chg="mod">
          <ac:chgData name="Giovanni Verde" userId="d5dc2423-7363-4f52-84c6-1508ec9f9656" providerId="ADAL" clId="{42E2FAD3-3E93-449D-A85A-7B0D83E43EFE}" dt="2021-11-24T17:11:20.383" v="2" actId="27636"/>
          <ac:spMkLst>
            <pc:docMk/>
            <pc:sldMk cId="2582821163" sldId="396"/>
            <ac:spMk id="3" creationId="{00000000-0000-0000-0000-000000000000}"/>
          </ac:spMkLst>
        </pc:spChg>
        <pc:picChg chg="mod">
          <ac:chgData name="Giovanni Verde" userId="d5dc2423-7363-4f52-84c6-1508ec9f9656" providerId="ADAL" clId="{42E2FAD3-3E93-449D-A85A-7B0D83E43EFE}" dt="2021-11-24T17:11:33.560" v="5" actId="14100"/>
          <ac:picMkLst>
            <pc:docMk/>
            <pc:sldMk cId="2582821163" sldId="396"/>
            <ac:picMk id="4" creationId="{98FBAACF-5423-477E-8218-F09E55267423}"/>
          </ac:picMkLst>
        </pc:picChg>
      </pc:sldChg>
      <pc:sldMasterChg chg="addSp delSp modSp modSldLayout">
        <pc:chgData name="Giovanni Verde" userId="d5dc2423-7363-4f52-84c6-1508ec9f9656" providerId="ADAL" clId="{42E2FAD3-3E93-449D-A85A-7B0D83E43EFE}" dt="2021-11-24T17:14:14.722" v="77" actId="478"/>
        <pc:sldMasterMkLst>
          <pc:docMk/>
          <pc:sldMasterMk cId="0" sldId="2147483648"/>
        </pc:sldMasterMkLst>
        <pc:picChg chg="add del mod">
          <ac:chgData name="Giovanni Verde" userId="d5dc2423-7363-4f52-84c6-1508ec9f9656" providerId="ADAL" clId="{42E2FAD3-3E93-449D-A85A-7B0D83E43EFE}" dt="2021-11-24T17:14:01.702" v="70"/>
          <ac:picMkLst>
            <pc:docMk/>
            <pc:sldMasterMk cId="0" sldId="2147483648"/>
            <ac:picMk id="7" creationId="{F104C0E9-2D15-40DF-AA56-9DA85A96EADE}"/>
          </ac:picMkLst>
        </pc:picChg>
        <pc:sldLayoutChg chg="addSp delSp modSp mod">
          <pc:chgData name="Giovanni Verde" userId="d5dc2423-7363-4f52-84c6-1508ec9f9656" providerId="ADAL" clId="{42E2FAD3-3E93-449D-A85A-7B0D83E43EFE}" dt="2021-11-24T17:14:05.270" v="71" actId="21"/>
          <pc:sldLayoutMkLst>
            <pc:docMk/>
            <pc:sldMasterMk cId="0" sldId="2147483648"/>
            <pc:sldLayoutMk cId="0" sldId="2147483661"/>
          </pc:sldLayoutMkLst>
          <pc:picChg chg="add del mod">
            <ac:chgData name="Giovanni Verde" userId="d5dc2423-7363-4f52-84c6-1508ec9f9656" providerId="ADAL" clId="{42E2FAD3-3E93-449D-A85A-7B0D83E43EFE}" dt="2021-11-24T17:14:05.270" v="71" actId="21"/>
            <ac:picMkLst>
              <pc:docMk/>
              <pc:sldMasterMk cId="0" sldId="2147483648"/>
              <pc:sldLayoutMk cId="0" sldId="2147483661"/>
              <ac:picMk id="7" creationId="{093A9974-3364-4322-A211-0D4DFAC72824}"/>
            </ac:picMkLst>
          </pc:picChg>
        </pc:sldLayoutChg>
        <pc:sldLayoutChg chg="addSp modSp">
          <pc:chgData name="Giovanni Verde" userId="d5dc2423-7363-4f52-84c6-1508ec9f9656" providerId="ADAL" clId="{42E2FAD3-3E93-449D-A85A-7B0D83E43EFE}" dt="2021-11-24T17:14:08.610" v="72"/>
          <pc:sldLayoutMkLst>
            <pc:docMk/>
            <pc:sldMasterMk cId="0" sldId="2147483648"/>
            <pc:sldLayoutMk cId="0" sldId="2147483662"/>
          </pc:sldLayoutMkLst>
          <pc:picChg chg="add mod">
            <ac:chgData name="Giovanni Verde" userId="d5dc2423-7363-4f52-84c6-1508ec9f9656" providerId="ADAL" clId="{42E2FAD3-3E93-449D-A85A-7B0D83E43EFE}" dt="2021-11-24T17:14:08.610" v="72"/>
            <ac:picMkLst>
              <pc:docMk/>
              <pc:sldMasterMk cId="0" sldId="2147483648"/>
              <pc:sldLayoutMk cId="0" sldId="2147483662"/>
              <ac:picMk id="7" creationId="{E193A5D2-CB11-49A6-832A-6CA151787BD9}"/>
            </ac:picMkLst>
          </pc:picChg>
        </pc:sldLayoutChg>
        <pc:sldLayoutChg chg="addSp modSp">
          <pc:chgData name="Giovanni Verde" userId="d5dc2423-7363-4f52-84c6-1508ec9f9656" providerId="ADAL" clId="{42E2FAD3-3E93-449D-A85A-7B0D83E43EFE}" dt="2021-11-24T17:14:10.400" v="73"/>
          <pc:sldLayoutMkLst>
            <pc:docMk/>
            <pc:sldMasterMk cId="0" sldId="2147483648"/>
            <pc:sldLayoutMk cId="0" sldId="2147483663"/>
          </pc:sldLayoutMkLst>
          <pc:picChg chg="add mod">
            <ac:chgData name="Giovanni Verde" userId="d5dc2423-7363-4f52-84c6-1508ec9f9656" providerId="ADAL" clId="{42E2FAD3-3E93-449D-A85A-7B0D83E43EFE}" dt="2021-11-24T17:14:10.400" v="73"/>
            <ac:picMkLst>
              <pc:docMk/>
              <pc:sldMasterMk cId="0" sldId="2147483648"/>
              <pc:sldLayoutMk cId="0" sldId="2147483663"/>
              <ac:picMk id="8" creationId="{2AED1E14-0720-4054-B4C4-5C2137C91415}"/>
            </ac:picMkLst>
          </pc:picChg>
        </pc:sldLayoutChg>
        <pc:sldLayoutChg chg="addSp modSp">
          <pc:chgData name="Giovanni Verde" userId="d5dc2423-7363-4f52-84c6-1508ec9f9656" providerId="ADAL" clId="{42E2FAD3-3E93-449D-A85A-7B0D83E43EFE}" dt="2021-11-24T17:14:11.489" v="74"/>
          <pc:sldLayoutMkLst>
            <pc:docMk/>
            <pc:sldMasterMk cId="0" sldId="2147483648"/>
            <pc:sldLayoutMk cId="0" sldId="2147483664"/>
          </pc:sldLayoutMkLst>
          <pc:picChg chg="add mod">
            <ac:chgData name="Giovanni Verde" userId="d5dc2423-7363-4f52-84c6-1508ec9f9656" providerId="ADAL" clId="{42E2FAD3-3E93-449D-A85A-7B0D83E43EFE}" dt="2021-11-24T17:14:11.489" v="74"/>
            <ac:picMkLst>
              <pc:docMk/>
              <pc:sldMasterMk cId="0" sldId="2147483648"/>
              <pc:sldLayoutMk cId="0" sldId="2147483664"/>
              <ac:picMk id="6" creationId="{5D191902-81A6-4437-BA47-64BFE4F9BE2A}"/>
            </ac:picMkLst>
          </pc:picChg>
        </pc:sldLayoutChg>
        <pc:sldLayoutChg chg="addSp modSp">
          <pc:chgData name="Giovanni Verde" userId="d5dc2423-7363-4f52-84c6-1508ec9f9656" providerId="ADAL" clId="{42E2FAD3-3E93-449D-A85A-7B0D83E43EFE}" dt="2021-11-24T17:14:12.516" v="75"/>
          <pc:sldLayoutMkLst>
            <pc:docMk/>
            <pc:sldMasterMk cId="0" sldId="2147483648"/>
            <pc:sldLayoutMk cId="0" sldId="2147483665"/>
          </pc:sldLayoutMkLst>
          <pc:picChg chg="add mod">
            <ac:chgData name="Giovanni Verde" userId="d5dc2423-7363-4f52-84c6-1508ec9f9656" providerId="ADAL" clId="{42E2FAD3-3E93-449D-A85A-7B0D83E43EFE}" dt="2021-11-24T17:14:12.516" v="75"/>
            <ac:picMkLst>
              <pc:docMk/>
              <pc:sldMasterMk cId="0" sldId="2147483648"/>
              <pc:sldLayoutMk cId="0" sldId="2147483665"/>
              <ac:picMk id="5" creationId="{46B4C9E6-1F09-4313-9395-0B45C94F8E3F}"/>
            </ac:picMkLst>
          </pc:picChg>
        </pc:sldLayoutChg>
        <pc:sldLayoutChg chg="addSp delSp modSp mod">
          <pc:chgData name="Giovanni Verde" userId="d5dc2423-7363-4f52-84c6-1508ec9f9656" providerId="ADAL" clId="{42E2FAD3-3E93-449D-A85A-7B0D83E43EFE}" dt="2021-11-24T17:14:14.722" v="77" actId="478"/>
          <pc:sldLayoutMkLst>
            <pc:docMk/>
            <pc:sldMasterMk cId="0" sldId="2147483648"/>
            <pc:sldLayoutMk cId="3290705773" sldId="2147483666"/>
          </pc:sldLayoutMkLst>
          <pc:picChg chg="add del mod">
            <ac:chgData name="Giovanni Verde" userId="d5dc2423-7363-4f52-84c6-1508ec9f9656" providerId="ADAL" clId="{42E2FAD3-3E93-449D-A85A-7B0D83E43EFE}" dt="2021-11-24T17:14:14.722" v="77" actId="478"/>
            <ac:picMkLst>
              <pc:docMk/>
              <pc:sldMasterMk cId="0" sldId="2147483648"/>
              <pc:sldLayoutMk cId="3290705773" sldId="2147483666"/>
              <ac:picMk id="6" creationId="{6753F258-58E0-4E39-9360-911EE7E1FDBA}"/>
            </ac:picMkLst>
          </pc:picChg>
        </pc:sldLayoutChg>
      </pc:sldMasterChg>
    </pc:docChg>
  </pc:docChgLst>
  <pc:docChgLst>
    <pc:chgData name="Giovanni Verde" userId="d5dc2423-7363-4f52-84c6-1508ec9f9656" providerId="ADAL" clId="{5D153B32-7787-4404-95D1-AC3CA1FDBC67}"/>
    <pc:docChg chg="modSld">
      <pc:chgData name="Giovanni Verde" userId="d5dc2423-7363-4f52-84c6-1508ec9f9656" providerId="ADAL" clId="{5D153B32-7787-4404-95D1-AC3CA1FDBC67}" dt="2023-11-27T11:24:22.048" v="0"/>
      <pc:docMkLst>
        <pc:docMk/>
      </pc:docMkLst>
      <pc:sldChg chg="modSp mod">
        <pc:chgData name="Giovanni Verde" userId="d5dc2423-7363-4f52-84c6-1508ec9f9656" providerId="ADAL" clId="{5D153B32-7787-4404-95D1-AC3CA1FDBC67}" dt="2023-11-27T11:24:22.048" v="0"/>
        <pc:sldMkLst>
          <pc:docMk/>
          <pc:sldMk cId="2582821163" sldId="396"/>
        </pc:sldMkLst>
        <pc:spChg chg="mod">
          <ac:chgData name="Giovanni Verde" userId="d5dc2423-7363-4f52-84c6-1508ec9f9656" providerId="ADAL" clId="{5D153B32-7787-4404-95D1-AC3CA1FDBC67}" dt="2023-11-27T11:24:22.048" v="0"/>
          <ac:spMkLst>
            <pc:docMk/>
            <pc:sldMk cId="2582821163" sldId="396"/>
            <ac:spMk id="3"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2CCECEA4-B62B-4EC5-92F3-FB27B7F85033}" type="datetimeFigureOut">
              <a:rPr lang="en-US" smtClean="0"/>
              <a:t>11/4/2024</a:t>
            </a:fld>
            <a:endParaRPr lang="en-US"/>
          </a:p>
        </p:txBody>
      </p:sp>
      <p:sp>
        <p:nvSpPr>
          <p:cNvPr id="4" name="Slide Image Placeholder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BC317342-D91A-4934-A284-44D28096DBC9}" type="slidenum">
              <a:rPr lang="en-US" smtClean="0"/>
              <a:t>‹#›</a:t>
            </a:fld>
            <a:endParaRPr lang="en-US"/>
          </a:p>
        </p:txBody>
      </p:sp>
      <p:pic>
        <p:nvPicPr>
          <p:cNvPr id="8" name="Picture 2" descr="Risultati immagini per odcec casert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2800" y="869948"/>
            <a:ext cx="2590800" cy="11874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79316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0"/>
            <a:ext cx="77724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3840480"/>
            <a:ext cx="64008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11/4/2024</a:t>
            </a:fld>
            <a:endParaRPr lang="en-US"/>
          </a:p>
        </p:txBody>
      </p:sp>
      <p:sp>
        <p:nvSpPr>
          <p:cNvPr id="6" name="Holder 6"/>
          <p:cNvSpPr>
            <a:spLocks noGrp="1"/>
          </p:cNvSpPr>
          <p:nvPr>
            <p:ph type="sldNum" sz="quarter" idx="7"/>
          </p:nvPr>
        </p:nvSpPr>
        <p:spPr/>
        <p:txBody>
          <a:bodyPr lIns="0" tIns="0" rIns="0" bIns="0"/>
          <a:lstStyle>
            <a:lvl1pPr>
              <a:defRPr sz="1400" b="0" i="0">
                <a:solidFill>
                  <a:schemeClr val="tx1"/>
                </a:solidFill>
                <a:latin typeface="Arial"/>
                <a:cs typeface="Arial"/>
              </a:defRPr>
            </a:lvl1pPr>
          </a:lstStyle>
          <a:p>
            <a:pPr marL="25400">
              <a:lnSpc>
                <a:spcPts val="1670"/>
              </a:lnSpc>
            </a:pPr>
            <a:fld id="{81D60167-4931-47E6-BA6A-407CBD079E47}" type="slidenum">
              <a:rPr spc="10" dirty="0"/>
              <a:t>‹#›</a:t>
            </a:fld>
            <a:endParaRPr spc="1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1" i="1">
                <a:solidFill>
                  <a:schemeClr val="tx1"/>
                </a:solidFill>
                <a:latin typeface="Times New Roman"/>
                <a:cs typeface="Times New Roman"/>
              </a:defRPr>
            </a:lvl1pPr>
          </a:lstStyle>
          <a:p>
            <a:endParaRPr/>
          </a:p>
        </p:txBody>
      </p:sp>
      <p:sp>
        <p:nvSpPr>
          <p:cNvPr id="3" name="Holder 3"/>
          <p:cNvSpPr>
            <a:spLocks noGrp="1"/>
          </p:cNvSpPr>
          <p:nvPr>
            <p:ph type="body" idx="1"/>
          </p:nvPr>
        </p:nvSpPr>
        <p:spPr/>
        <p:txBody>
          <a:bodyPr lIns="0" tIns="0" rIns="0" bIns="0"/>
          <a:lstStyle>
            <a:lvl1pPr>
              <a:defRPr sz="2000" b="0" i="0">
                <a:solidFill>
                  <a:schemeClr val="tx1"/>
                </a:solidFill>
                <a:latin typeface="Times New Roman"/>
                <a:cs typeface="Times New Roman"/>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11/4/2024</a:t>
            </a:fld>
            <a:endParaRPr lang="en-US"/>
          </a:p>
        </p:txBody>
      </p:sp>
      <p:sp>
        <p:nvSpPr>
          <p:cNvPr id="6" name="Holder 6"/>
          <p:cNvSpPr>
            <a:spLocks noGrp="1"/>
          </p:cNvSpPr>
          <p:nvPr>
            <p:ph type="sldNum" sz="quarter" idx="7"/>
          </p:nvPr>
        </p:nvSpPr>
        <p:spPr/>
        <p:txBody>
          <a:bodyPr lIns="0" tIns="0" rIns="0" bIns="0"/>
          <a:lstStyle>
            <a:lvl1pPr>
              <a:defRPr sz="1400" b="0" i="0">
                <a:solidFill>
                  <a:schemeClr val="tx1"/>
                </a:solidFill>
                <a:latin typeface="Arial"/>
                <a:cs typeface="Arial"/>
              </a:defRPr>
            </a:lvl1pPr>
          </a:lstStyle>
          <a:p>
            <a:pPr marL="25400">
              <a:lnSpc>
                <a:spcPts val="1670"/>
              </a:lnSpc>
            </a:pPr>
            <a:fld id="{81D60167-4931-47E6-BA6A-407CBD079E47}" type="slidenum">
              <a:rPr spc="10" dirty="0"/>
              <a:t>‹#›</a:t>
            </a:fld>
            <a:endParaRPr spc="10" dirty="0"/>
          </a:p>
        </p:txBody>
      </p:sp>
      <p:pic>
        <p:nvPicPr>
          <p:cNvPr id="7" name="Picture 6">
            <a:extLst>
              <a:ext uri="{FF2B5EF4-FFF2-40B4-BE49-F238E27FC236}">
                <a16:creationId xmlns:a16="http://schemas.microsoft.com/office/drawing/2014/main" id="{E193A5D2-CB11-49A6-832A-6CA151787BD9}"/>
              </a:ext>
            </a:extLst>
          </p:cNvPr>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733800" y="228600"/>
            <a:ext cx="1387604" cy="1269853"/>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1" i="1">
                <a:solidFill>
                  <a:schemeClr val="tx1"/>
                </a:solidFill>
                <a:latin typeface="Times New Roman"/>
                <a:cs typeface="Times New Roman"/>
              </a:defRPr>
            </a:lvl1pPr>
          </a:lstStyle>
          <a:p>
            <a:endParaRPr/>
          </a:p>
        </p:txBody>
      </p:sp>
      <p:sp>
        <p:nvSpPr>
          <p:cNvPr id="3" name="Holder 3"/>
          <p:cNvSpPr>
            <a:spLocks noGrp="1"/>
          </p:cNvSpPr>
          <p:nvPr>
            <p:ph sz="half" idx="2"/>
          </p:nvPr>
        </p:nvSpPr>
        <p:spPr>
          <a:xfrm>
            <a:off x="457200" y="1577340"/>
            <a:ext cx="397764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577340"/>
            <a:ext cx="397764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11/4/2024</a:t>
            </a:fld>
            <a:endParaRPr lang="en-US"/>
          </a:p>
        </p:txBody>
      </p:sp>
      <p:sp>
        <p:nvSpPr>
          <p:cNvPr id="7" name="Holder 7"/>
          <p:cNvSpPr>
            <a:spLocks noGrp="1"/>
          </p:cNvSpPr>
          <p:nvPr>
            <p:ph type="sldNum" sz="quarter" idx="7"/>
          </p:nvPr>
        </p:nvSpPr>
        <p:spPr/>
        <p:txBody>
          <a:bodyPr lIns="0" tIns="0" rIns="0" bIns="0"/>
          <a:lstStyle>
            <a:lvl1pPr>
              <a:defRPr sz="1400" b="0" i="0">
                <a:solidFill>
                  <a:schemeClr val="tx1"/>
                </a:solidFill>
                <a:latin typeface="Arial"/>
                <a:cs typeface="Arial"/>
              </a:defRPr>
            </a:lvl1pPr>
          </a:lstStyle>
          <a:p>
            <a:pPr marL="25400">
              <a:lnSpc>
                <a:spcPts val="1670"/>
              </a:lnSpc>
            </a:pPr>
            <a:fld id="{81D60167-4931-47E6-BA6A-407CBD079E47}" type="slidenum">
              <a:rPr spc="10" dirty="0"/>
              <a:t>‹#›</a:t>
            </a:fld>
            <a:endParaRPr spc="10" dirty="0"/>
          </a:p>
        </p:txBody>
      </p:sp>
      <p:pic>
        <p:nvPicPr>
          <p:cNvPr id="8" name="Picture 7">
            <a:extLst>
              <a:ext uri="{FF2B5EF4-FFF2-40B4-BE49-F238E27FC236}">
                <a16:creationId xmlns:a16="http://schemas.microsoft.com/office/drawing/2014/main" id="{2AED1E14-0720-4054-B4C4-5C2137C91415}"/>
              </a:ext>
            </a:extLst>
          </p:cNvPr>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733800" y="228600"/>
            <a:ext cx="1387604" cy="1269853"/>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1" i="1">
                <a:solidFill>
                  <a:schemeClr val="tx1"/>
                </a:solidFill>
                <a:latin typeface="Times New Roman"/>
                <a:cs typeface="Times New Roman"/>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11/4/2024</a:t>
            </a:fld>
            <a:endParaRPr lang="en-US"/>
          </a:p>
        </p:txBody>
      </p:sp>
      <p:sp>
        <p:nvSpPr>
          <p:cNvPr id="5" name="Holder 5"/>
          <p:cNvSpPr>
            <a:spLocks noGrp="1"/>
          </p:cNvSpPr>
          <p:nvPr>
            <p:ph type="sldNum" sz="quarter" idx="7"/>
          </p:nvPr>
        </p:nvSpPr>
        <p:spPr/>
        <p:txBody>
          <a:bodyPr lIns="0" tIns="0" rIns="0" bIns="0"/>
          <a:lstStyle>
            <a:lvl1pPr>
              <a:defRPr sz="1400" b="0" i="0">
                <a:solidFill>
                  <a:schemeClr val="tx1"/>
                </a:solidFill>
                <a:latin typeface="Arial"/>
                <a:cs typeface="Arial"/>
              </a:defRPr>
            </a:lvl1pPr>
          </a:lstStyle>
          <a:p>
            <a:pPr marL="25400">
              <a:lnSpc>
                <a:spcPts val="1670"/>
              </a:lnSpc>
            </a:pPr>
            <a:fld id="{81D60167-4931-47E6-BA6A-407CBD079E47}" type="slidenum">
              <a:rPr spc="10" dirty="0"/>
              <a:t>‹#›</a:t>
            </a:fld>
            <a:endParaRPr spc="10" dirty="0"/>
          </a:p>
        </p:txBody>
      </p:sp>
      <p:pic>
        <p:nvPicPr>
          <p:cNvPr id="6" name="Picture 5">
            <a:extLst>
              <a:ext uri="{FF2B5EF4-FFF2-40B4-BE49-F238E27FC236}">
                <a16:creationId xmlns:a16="http://schemas.microsoft.com/office/drawing/2014/main" id="{5D191902-81A6-4437-BA47-64BFE4F9BE2A}"/>
              </a:ext>
            </a:extLst>
          </p:cNvPr>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733800" y="228600"/>
            <a:ext cx="1387604" cy="1269853"/>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11/4/2024</a:t>
            </a:fld>
            <a:endParaRPr lang="en-US"/>
          </a:p>
        </p:txBody>
      </p:sp>
      <p:sp>
        <p:nvSpPr>
          <p:cNvPr id="4" name="Holder 4"/>
          <p:cNvSpPr>
            <a:spLocks noGrp="1"/>
          </p:cNvSpPr>
          <p:nvPr>
            <p:ph type="sldNum" sz="quarter" idx="7"/>
          </p:nvPr>
        </p:nvSpPr>
        <p:spPr/>
        <p:txBody>
          <a:bodyPr lIns="0" tIns="0" rIns="0" bIns="0"/>
          <a:lstStyle>
            <a:lvl1pPr>
              <a:defRPr sz="1400" b="0" i="0">
                <a:solidFill>
                  <a:schemeClr val="tx1"/>
                </a:solidFill>
                <a:latin typeface="Arial"/>
                <a:cs typeface="Arial"/>
              </a:defRPr>
            </a:lvl1pPr>
          </a:lstStyle>
          <a:p>
            <a:pPr marL="25400">
              <a:lnSpc>
                <a:spcPts val="1670"/>
              </a:lnSpc>
            </a:pPr>
            <a:fld id="{81D60167-4931-47E6-BA6A-407CBD079E47}" type="slidenum">
              <a:rPr spc="10" dirty="0"/>
              <a:t>‹#›</a:t>
            </a:fld>
            <a:endParaRPr spc="10" dirty="0"/>
          </a:p>
        </p:txBody>
      </p:sp>
      <p:pic>
        <p:nvPicPr>
          <p:cNvPr id="5" name="Picture 4">
            <a:extLst>
              <a:ext uri="{FF2B5EF4-FFF2-40B4-BE49-F238E27FC236}">
                <a16:creationId xmlns:a16="http://schemas.microsoft.com/office/drawing/2014/main" id="{46B4C9E6-1F09-4313-9395-0B45C94F8E3F}"/>
              </a:ext>
            </a:extLst>
          </p:cNvPr>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733800" y="228600"/>
            <a:ext cx="1387604" cy="1269853"/>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Approved question tall">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3393" y="385087"/>
            <a:ext cx="4057918" cy="4572000"/>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45538" y="5888736"/>
            <a:ext cx="2833524" cy="618750"/>
          </a:xfrm>
          <a:prstGeom prst="rect">
            <a:avLst/>
          </a:prstGeom>
        </p:spPr>
      </p:pic>
      <p:sp>
        <p:nvSpPr>
          <p:cNvPr id="11" name="Title 1"/>
          <p:cNvSpPr>
            <a:spLocks noGrp="1"/>
          </p:cNvSpPr>
          <p:nvPr>
            <p:ph type="ctrTitle"/>
          </p:nvPr>
        </p:nvSpPr>
        <p:spPr>
          <a:xfrm>
            <a:off x="747133" y="1691640"/>
            <a:ext cx="3446255" cy="738664"/>
          </a:xfrm>
          <a:prstGeom prst="rect">
            <a:avLst/>
          </a:prstGeom>
        </p:spPr>
        <p:txBody>
          <a:bodyPr/>
          <a:lstStyle>
            <a:lvl1pPr>
              <a:defRPr>
                <a:solidFill>
                  <a:srgbClr val="404040"/>
                </a:solidFill>
                <a:latin typeface="+mn-lt"/>
                <a:cs typeface="Arial" pitchFamily="34" charset="0"/>
              </a:defRPr>
            </a:lvl1pPr>
          </a:lstStyle>
          <a:p>
            <a:r>
              <a:rPr lang="en-US"/>
              <a:t>Click to edit Master title style</a:t>
            </a:r>
            <a:endParaRPr lang="en-GB" dirty="0"/>
          </a:p>
        </p:txBody>
      </p:sp>
      <p:sp>
        <p:nvSpPr>
          <p:cNvPr id="14" name="Subtitle 2"/>
          <p:cNvSpPr>
            <a:spLocks noGrp="1"/>
          </p:cNvSpPr>
          <p:nvPr>
            <p:ph type="subTitle" idx="1"/>
          </p:nvPr>
        </p:nvSpPr>
        <p:spPr>
          <a:xfrm>
            <a:off x="747133" y="2660904"/>
            <a:ext cx="3446255" cy="230704"/>
          </a:xfrm>
          <a:prstGeom prst="rect">
            <a:avLst/>
          </a:prstGeom>
        </p:spPr>
        <p:txBody>
          <a:bodyPr/>
          <a:lstStyle>
            <a:lvl1pPr marL="0" indent="0" algn="l">
              <a:buNone/>
              <a:defRPr sz="1499">
                <a:solidFill>
                  <a:srgbClr val="404040"/>
                </a:solidFill>
                <a:latin typeface="+mn-lt"/>
                <a:cs typeface="Arial" pitchFamily="34" charset="0"/>
              </a:defRPr>
            </a:lvl1pPr>
            <a:lvl2pPr marL="0" indent="0" algn="l">
              <a:buNone/>
              <a:defRPr sz="1199">
                <a:solidFill>
                  <a:schemeClr val="tx1">
                    <a:lumMod val="75000"/>
                    <a:lumOff val="25000"/>
                  </a:schemeClr>
                </a:solidFill>
              </a:defRPr>
            </a:lvl2pPr>
            <a:lvl3pPr marL="685457" indent="0" algn="ctr">
              <a:buNone/>
              <a:defRPr>
                <a:solidFill>
                  <a:schemeClr val="tx1">
                    <a:tint val="75000"/>
                  </a:schemeClr>
                </a:solidFill>
              </a:defRPr>
            </a:lvl3pPr>
            <a:lvl4pPr marL="1028186" indent="0" algn="ctr">
              <a:buNone/>
              <a:defRPr>
                <a:solidFill>
                  <a:schemeClr val="tx1">
                    <a:tint val="75000"/>
                  </a:schemeClr>
                </a:solidFill>
              </a:defRPr>
            </a:lvl4pPr>
            <a:lvl5pPr marL="1370915" indent="0" algn="ctr">
              <a:buNone/>
              <a:defRPr>
                <a:solidFill>
                  <a:schemeClr val="tx1">
                    <a:tint val="75000"/>
                  </a:schemeClr>
                </a:solidFill>
              </a:defRPr>
            </a:lvl5pPr>
            <a:lvl6pPr marL="1713643" indent="0" algn="ctr">
              <a:buNone/>
              <a:defRPr>
                <a:solidFill>
                  <a:schemeClr val="tx1">
                    <a:tint val="75000"/>
                  </a:schemeClr>
                </a:solidFill>
              </a:defRPr>
            </a:lvl6pPr>
            <a:lvl7pPr marL="2056371" indent="0" algn="ctr">
              <a:buNone/>
              <a:defRPr>
                <a:solidFill>
                  <a:schemeClr val="tx1">
                    <a:tint val="75000"/>
                  </a:schemeClr>
                </a:solidFill>
              </a:defRPr>
            </a:lvl7pPr>
            <a:lvl8pPr marL="2399100" indent="0" algn="ctr">
              <a:buNone/>
              <a:defRPr>
                <a:solidFill>
                  <a:schemeClr val="tx1">
                    <a:tint val="75000"/>
                  </a:schemeClr>
                </a:solidFill>
              </a:defRPr>
            </a:lvl8pPr>
            <a:lvl9pPr marL="2741828" indent="0" algn="ctr">
              <a:buNone/>
              <a:defRPr>
                <a:solidFill>
                  <a:schemeClr val="tx1">
                    <a:tint val="75000"/>
                  </a:schemeClr>
                </a:solidFill>
              </a:defRPr>
            </a:lvl9pPr>
          </a:lstStyle>
          <a:p>
            <a:pPr lvl="0"/>
            <a:r>
              <a:rPr lang="en-US"/>
              <a:t>Click to edit Master subtitle style</a:t>
            </a:r>
            <a:endParaRPr lang="en-GB" dirty="0"/>
          </a:p>
        </p:txBody>
      </p:sp>
    </p:spTree>
    <p:extLst>
      <p:ext uri="{BB962C8B-B14F-4D97-AF65-F5344CB8AC3E}">
        <p14:creationId xmlns:p14="http://schemas.microsoft.com/office/powerpoint/2010/main" val="329070577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589597" y="1650047"/>
            <a:ext cx="7964805" cy="1974850"/>
          </a:xfrm>
          <a:prstGeom prst="rect">
            <a:avLst/>
          </a:prstGeom>
        </p:spPr>
        <p:txBody>
          <a:bodyPr wrap="square" lIns="0" tIns="0" rIns="0" bIns="0">
            <a:spAutoFit/>
          </a:bodyPr>
          <a:lstStyle>
            <a:lvl1pPr>
              <a:defRPr sz="2400" b="1" i="1">
                <a:solidFill>
                  <a:schemeClr val="tx1"/>
                </a:solidFill>
                <a:latin typeface="Times New Roman"/>
                <a:cs typeface="Times New Roman"/>
              </a:defRPr>
            </a:lvl1pPr>
          </a:lstStyle>
          <a:p>
            <a:endParaRPr/>
          </a:p>
        </p:txBody>
      </p:sp>
      <p:sp>
        <p:nvSpPr>
          <p:cNvPr id="3" name="Holder 3"/>
          <p:cNvSpPr>
            <a:spLocks noGrp="1"/>
          </p:cNvSpPr>
          <p:nvPr>
            <p:ph type="body" idx="1"/>
          </p:nvPr>
        </p:nvSpPr>
        <p:spPr>
          <a:xfrm>
            <a:off x="474662" y="2033841"/>
            <a:ext cx="8188325" cy="4302760"/>
          </a:xfrm>
          <a:prstGeom prst="rect">
            <a:avLst/>
          </a:prstGeom>
        </p:spPr>
        <p:txBody>
          <a:bodyPr wrap="square" lIns="0" tIns="0" rIns="0" bIns="0">
            <a:spAutoFit/>
          </a:bodyPr>
          <a:lstStyle>
            <a:lvl1pPr>
              <a:defRPr sz="2000" b="0" i="0">
                <a:solidFill>
                  <a:schemeClr val="tx1"/>
                </a:solidFill>
                <a:latin typeface="Times New Roman"/>
                <a:cs typeface="Times New Roman"/>
              </a:defRPr>
            </a:lvl1pPr>
          </a:lstStyle>
          <a:p>
            <a:endParaRPr/>
          </a:p>
        </p:txBody>
      </p:sp>
      <p:sp>
        <p:nvSpPr>
          <p:cNvPr id="4" name="Holder 4"/>
          <p:cNvSpPr>
            <a:spLocks noGrp="1"/>
          </p:cNvSpPr>
          <p:nvPr>
            <p:ph type="ftr" sz="quarter" idx="5"/>
          </p:nvPr>
        </p:nvSpPr>
        <p:spPr>
          <a:xfrm>
            <a:off x="3108960" y="6377940"/>
            <a:ext cx="2926080"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11/4/2024</a:t>
            </a:fld>
            <a:endParaRPr lang="en-US"/>
          </a:p>
        </p:txBody>
      </p:sp>
      <p:sp>
        <p:nvSpPr>
          <p:cNvPr id="6" name="Holder 6"/>
          <p:cNvSpPr>
            <a:spLocks noGrp="1"/>
          </p:cNvSpPr>
          <p:nvPr>
            <p:ph type="sldNum" sz="quarter" idx="7"/>
          </p:nvPr>
        </p:nvSpPr>
        <p:spPr>
          <a:xfrm>
            <a:off x="8370951" y="6294752"/>
            <a:ext cx="260350" cy="227965"/>
          </a:xfrm>
          <a:prstGeom prst="rect">
            <a:avLst/>
          </a:prstGeom>
        </p:spPr>
        <p:txBody>
          <a:bodyPr wrap="square" lIns="0" tIns="0" rIns="0" bIns="0">
            <a:spAutoFit/>
          </a:bodyPr>
          <a:lstStyle>
            <a:lvl1pPr>
              <a:defRPr sz="1400" b="0" i="0">
                <a:solidFill>
                  <a:schemeClr val="tx1"/>
                </a:solidFill>
                <a:latin typeface="Arial"/>
                <a:cs typeface="Arial"/>
              </a:defRPr>
            </a:lvl1pPr>
          </a:lstStyle>
          <a:p>
            <a:pPr marL="25400">
              <a:lnSpc>
                <a:spcPts val="1670"/>
              </a:lnSpc>
            </a:pPr>
            <a:fld id="{81D60167-4931-47E6-BA6A-407CBD079E47}" type="slidenum">
              <a:rPr spc="10" dirty="0"/>
              <a:t>‹#›</a:t>
            </a:fld>
            <a:endParaRPr spc="10"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5.xml"/><Relationship Id="rId4" Type="http://schemas.openxmlformats.org/officeDocument/2006/relationships/image" Target="../media/image11.jpeg"/></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11.jpeg"/><Relationship Id="rId2"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1.pn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5.xml"/><Relationship Id="rId4" Type="http://schemas.openxmlformats.org/officeDocument/2006/relationships/image" Target="../media/image11.jpeg"/></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3.xml"/><Relationship Id="rId4" Type="http://schemas.openxmlformats.org/officeDocument/2006/relationships/image" Target="../media/image11.jpeg"/></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1.png"/><Relationship Id="rId1" Type="http://schemas.openxmlformats.org/officeDocument/2006/relationships/slideLayout" Target="../slideLayouts/slideLayout5.xml"/><Relationship Id="rId4" Type="http://schemas.openxmlformats.org/officeDocument/2006/relationships/image" Target="../media/image11.jpeg"/></Relationships>
</file>

<file path=ppt/slides/_rels/slide2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21.png"/><Relationship Id="rId4" Type="http://schemas.openxmlformats.org/officeDocument/2006/relationships/image" Target="../media/image38.png"/></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39.png"/><Relationship Id="rId1" Type="http://schemas.openxmlformats.org/officeDocument/2006/relationships/slideLayout" Target="../slideLayouts/slideLayout3.xml"/><Relationship Id="rId5" Type="http://schemas.openxmlformats.org/officeDocument/2006/relationships/image" Target="../media/image11.jpeg"/><Relationship Id="rId4" Type="http://schemas.openxmlformats.org/officeDocument/2006/relationships/image" Target="../media/image40.png"/></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41.png"/><Relationship Id="rId1" Type="http://schemas.openxmlformats.org/officeDocument/2006/relationships/slideLayout" Target="../slideLayouts/slideLayout5.xml"/><Relationship Id="rId6" Type="http://schemas.openxmlformats.org/officeDocument/2006/relationships/image" Target="../media/image11.jpeg"/><Relationship Id="rId5" Type="http://schemas.openxmlformats.org/officeDocument/2006/relationships/image" Target="../media/image21.png"/><Relationship Id="rId4" Type="http://schemas.openxmlformats.org/officeDocument/2006/relationships/image" Target="../media/image42.png"/></Relationships>
</file>

<file path=ppt/slides/_rels/slide24.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29.png"/><Relationship Id="rId7" Type="http://schemas.openxmlformats.org/officeDocument/2006/relationships/image" Target="../media/image46.png"/><Relationship Id="rId2" Type="http://schemas.openxmlformats.org/officeDocument/2006/relationships/image" Target="../media/image43.png"/><Relationship Id="rId1" Type="http://schemas.openxmlformats.org/officeDocument/2006/relationships/slideLayout" Target="../slideLayouts/slideLayout5.xml"/><Relationship Id="rId6" Type="http://schemas.openxmlformats.org/officeDocument/2006/relationships/image" Target="../media/image45.png"/><Relationship Id="rId5" Type="http://schemas.openxmlformats.org/officeDocument/2006/relationships/image" Target="../media/image21.png"/><Relationship Id="rId4" Type="http://schemas.openxmlformats.org/officeDocument/2006/relationships/image" Target="../media/image44.png"/></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2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47.pn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48.pn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3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5.xml"/><Relationship Id="rId4" Type="http://schemas.openxmlformats.org/officeDocument/2006/relationships/image" Target="../media/image11.jpeg"/></Relationships>
</file>

<file path=ppt/slides/_rels/slide33.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3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53.png"/><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55.png"/><Relationship Id="rId7" Type="http://schemas.openxmlformats.org/officeDocument/2006/relationships/image" Target="../media/image11.jpeg"/><Relationship Id="rId2" Type="http://schemas.openxmlformats.org/officeDocument/2006/relationships/image" Target="../media/image54.png"/><Relationship Id="rId1" Type="http://schemas.openxmlformats.org/officeDocument/2006/relationships/slideLayout" Target="../slideLayouts/slideLayout2.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42.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11.jpeg"/><Relationship Id="rId2" Type="http://schemas.openxmlformats.org/officeDocument/2006/relationships/image" Target="../media/image59.png"/><Relationship Id="rId1" Type="http://schemas.openxmlformats.org/officeDocument/2006/relationships/slideLayout" Target="../slideLayouts/slideLayout3.xml"/><Relationship Id="rId6" Type="http://schemas.openxmlformats.org/officeDocument/2006/relationships/image" Target="../media/image61.png"/><Relationship Id="rId5" Type="http://schemas.openxmlformats.org/officeDocument/2006/relationships/image" Target="../media/image21.png"/><Relationship Id="rId4" Type="http://schemas.openxmlformats.org/officeDocument/2006/relationships/image" Target="../media/image60.png"/></Relationships>
</file>

<file path=ppt/slides/_rels/slide4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62.png"/><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62.png"/><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5.xml"/><Relationship Id="rId6" Type="http://schemas.openxmlformats.org/officeDocument/2006/relationships/image" Target="../media/image11.jpeg"/><Relationship Id="rId5" Type="http://schemas.openxmlformats.org/officeDocument/2006/relationships/image" Target="../media/image10.png"/><Relationship Id="rId4" Type="http://schemas.openxmlformats.org/officeDocument/2006/relationships/image" Target="../media/image9.png"/></Relationships>
</file>

<file path=ppt/slides/_rels/slide5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63.png"/><Relationship Id="rId1" Type="http://schemas.openxmlformats.org/officeDocument/2006/relationships/slideLayout" Target="../slideLayouts/slideLayout5.xml"/><Relationship Id="rId4" Type="http://schemas.openxmlformats.org/officeDocument/2006/relationships/image" Target="../media/image11.jpeg"/></Relationships>
</file>

<file path=ppt/slides/_rels/slide53.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21.png"/><Relationship Id="rId1" Type="http://schemas.openxmlformats.org/officeDocument/2006/relationships/slideLayout" Target="../slideLayouts/slideLayout5.xml"/><Relationship Id="rId4" Type="http://schemas.openxmlformats.org/officeDocument/2006/relationships/image" Target="../media/image11.jpeg"/></Relationships>
</file>

<file path=ppt/slides/_rels/slide5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3.xml"/><Relationship Id="rId5" Type="http://schemas.openxmlformats.org/officeDocument/2006/relationships/image" Target="../media/image11.jpe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5.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GB" dirty="0"/>
              <a:t>Corso di </a:t>
            </a:r>
            <a:r>
              <a:rPr lang="en-GB" dirty="0" err="1"/>
              <a:t>formazione</a:t>
            </a:r>
            <a:r>
              <a:rPr lang="en-GB" dirty="0"/>
              <a:t> per </a:t>
            </a:r>
            <a:r>
              <a:rPr lang="en-GB" dirty="0" err="1"/>
              <a:t>revisori</a:t>
            </a:r>
            <a:r>
              <a:rPr lang="en-GB" dirty="0"/>
              <a:t> </a:t>
            </a:r>
            <a:r>
              <a:rPr lang="en-GB" dirty="0" err="1"/>
              <a:t>legali</a:t>
            </a:r>
            <a:endParaRPr lang="en-GB" dirty="0"/>
          </a:p>
        </p:txBody>
      </p:sp>
      <p:sp>
        <p:nvSpPr>
          <p:cNvPr id="3" name="Subtitle 2"/>
          <p:cNvSpPr>
            <a:spLocks noGrp="1"/>
          </p:cNvSpPr>
          <p:nvPr>
            <p:ph type="subTitle" idx="1"/>
          </p:nvPr>
        </p:nvSpPr>
        <p:spPr>
          <a:xfrm>
            <a:off x="747133" y="3721715"/>
            <a:ext cx="3446255" cy="484055"/>
          </a:xfrm>
        </p:spPr>
        <p:txBody>
          <a:bodyPr>
            <a:normAutofit/>
          </a:bodyPr>
          <a:lstStyle/>
          <a:p>
            <a:endParaRPr lang="en-GB" dirty="0"/>
          </a:p>
          <a:p>
            <a:r>
              <a:rPr lang="en-GB" sz="1600" i="0" dirty="0"/>
              <a:t>3 </a:t>
            </a:r>
            <a:r>
              <a:rPr lang="en-GB" sz="1600" i="0" dirty="0" err="1"/>
              <a:t>dicembre</a:t>
            </a:r>
            <a:r>
              <a:rPr lang="en-GB" sz="1600" i="0" dirty="0"/>
              <a:t> 2024</a:t>
            </a:r>
            <a:endParaRPr lang="en-GB" dirty="0"/>
          </a:p>
        </p:txBody>
      </p:sp>
      <p:pic>
        <p:nvPicPr>
          <p:cNvPr id="4" name="Picture 3">
            <a:extLst>
              <a:ext uri="{FF2B5EF4-FFF2-40B4-BE49-F238E27FC236}">
                <a16:creationId xmlns:a16="http://schemas.microsoft.com/office/drawing/2014/main" id="{98FBAACF-5423-477E-8218-F09E55267423}"/>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6400" y="2590800"/>
            <a:ext cx="1275900" cy="1170648"/>
          </a:xfrm>
          <a:prstGeom prst="rect">
            <a:avLst/>
          </a:prstGeom>
          <a:noFill/>
          <a:ln>
            <a:noFill/>
          </a:ln>
        </p:spPr>
      </p:pic>
    </p:spTree>
    <p:extLst>
      <p:ext uri="{BB962C8B-B14F-4D97-AF65-F5344CB8AC3E}">
        <p14:creationId xmlns:p14="http://schemas.microsoft.com/office/powerpoint/2010/main" val="25828211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858837" y="1294066"/>
            <a:ext cx="7358380" cy="1126490"/>
          </a:xfrm>
          <a:prstGeom prst="rect">
            <a:avLst/>
          </a:prstGeom>
        </p:spPr>
        <p:txBody>
          <a:bodyPr vert="horz" wrap="square" lIns="0" tIns="11430" rIns="0" bIns="0" rtlCol="0">
            <a:spAutoFit/>
          </a:bodyPr>
          <a:lstStyle/>
          <a:p>
            <a:pPr marL="12700" marR="5080" algn="ctr">
              <a:lnSpc>
                <a:spcPct val="100400"/>
              </a:lnSpc>
              <a:spcBef>
                <a:spcPts val="90"/>
              </a:spcBef>
              <a:tabLst>
                <a:tab pos="6428740" algn="l"/>
              </a:tabLst>
            </a:pPr>
            <a:r>
              <a:rPr b="0" i="0" spc="-15" dirty="0">
                <a:latin typeface="Times New Roman"/>
                <a:cs typeface="Times New Roman"/>
              </a:rPr>
              <a:t>Secondo </a:t>
            </a:r>
            <a:r>
              <a:rPr b="0" i="0" dirty="0">
                <a:latin typeface="Times New Roman"/>
                <a:cs typeface="Times New Roman"/>
              </a:rPr>
              <a:t>il </a:t>
            </a:r>
            <a:r>
              <a:rPr b="0" i="0" spc="-5" dirty="0">
                <a:latin typeface="Times New Roman"/>
                <a:cs typeface="Times New Roman"/>
              </a:rPr>
              <a:t>principio </a:t>
            </a:r>
            <a:r>
              <a:rPr b="0" i="0" dirty="0">
                <a:latin typeface="Times New Roman"/>
                <a:cs typeface="Times New Roman"/>
              </a:rPr>
              <a:t>di </a:t>
            </a:r>
            <a:r>
              <a:rPr b="0" i="0" spc="-30" dirty="0">
                <a:latin typeface="Times New Roman"/>
                <a:cs typeface="Times New Roman"/>
              </a:rPr>
              <a:t>revisione </a:t>
            </a:r>
            <a:r>
              <a:rPr b="0" i="0" spc="-20" dirty="0">
                <a:latin typeface="Times New Roman"/>
                <a:cs typeface="Times New Roman"/>
              </a:rPr>
              <a:t>internazionale </a:t>
            </a:r>
            <a:r>
              <a:rPr b="0" i="0" spc="10" dirty="0">
                <a:latin typeface="Times New Roman"/>
                <a:cs typeface="Times New Roman"/>
              </a:rPr>
              <a:t>ISA </a:t>
            </a:r>
            <a:r>
              <a:rPr b="0" i="0" spc="-15" dirty="0">
                <a:latin typeface="Times New Roman"/>
                <a:cs typeface="Times New Roman"/>
              </a:rPr>
              <a:t>n.705 </a:t>
            </a:r>
            <a:r>
              <a:rPr b="0" i="0" dirty="0">
                <a:latin typeface="Times New Roman"/>
                <a:cs typeface="Times New Roman"/>
              </a:rPr>
              <a:t>il  </a:t>
            </a:r>
            <a:r>
              <a:rPr b="0" i="0" spc="-20" dirty="0">
                <a:latin typeface="Times New Roman"/>
                <a:cs typeface="Times New Roman"/>
              </a:rPr>
              <a:t>revisore </a:t>
            </a:r>
            <a:r>
              <a:rPr b="0" i="0" dirty="0">
                <a:latin typeface="Times New Roman"/>
                <a:cs typeface="Times New Roman"/>
              </a:rPr>
              <a:t>è </a:t>
            </a:r>
            <a:r>
              <a:rPr b="0" i="0" spc="-25" dirty="0">
                <a:latin typeface="Times New Roman"/>
                <a:cs typeface="Times New Roman"/>
              </a:rPr>
              <a:t>tenuto </a:t>
            </a:r>
            <a:r>
              <a:rPr b="0" i="0" spc="-10" dirty="0">
                <a:latin typeface="Times New Roman"/>
                <a:cs typeface="Times New Roman"/>
              </a:rPr>
              <a:t>ad </a:t>
            </a:r>
            <a:r>
              <a:rPr b="0" i="0" spc="-30" dirty="0">
                <a:latin typeface="Times New Roman"/>
                <a:cs typeface="Times New Roman"/>
              </a:rPr>
              <a:t>esprimere  </a:t>
            </a:r>
            <a:r>
              <a:rPr b="0" i="0" spc="-35" dirty="0">
                <a:latin typeface="Times New Roman"/>
                <a:cs typeface="Times New Roman"/>
              </a:rPr>
              <a:t>un</a:t>
            </a:r>
            <a:r>
              <a:rPr b="0" i="0" spc="35" dirty="0">
                <a:latin typeface="Times New Roman"/>
                <a:cs typeface="Times New Roman"/>
              </a:rPr>
              <a:t> </a:t>
            </a:r>
            <a:r>
              <a:rPr dirty="0">
                <a:solidFill>
                  <a:srgbClr val="FF0000"/>
                </a:solidFill>
              </a:rPr>
              <a:t>giudizio</a:t>
            </a:r>
            <a:r>
              <a:rPr spc="10" dirty="0">
                <a:solidFill>
                  <a:srgbClr val="FF0000"/>
                </a:solidFill>
              </a:rPr>
              <a:t> </a:t>
            </a:r>
            <a:r>
              <a:rPr spc="-10" dirty="0">
                <a:solidFill>
                  <a:srgbClr val="FF0000"/>
                </a:solidFill>
              </a:rPr>
              <a:t>negativo	</a:t>
            </a:r>
            <a:r>
              <a:rPr b="0" i="0" spc="-60" dirty="0">
                <a:latin typeface="Times New Roman"/>
                <a:cs typeface="Times New Roman"/>
              </a:rPr>
              <a:t>sul  </a:t>
            </a:r>
            <a:r>
              <a:rPr b="0" i="0" spc="-15" dirty="0">
                <a:latin typeface="Times New Roman"/>
                <a:cs typeface="Times New Roman"/>
              </a:rPr>
              <a:t>bilancio </a:t>
            </a:r>
            <a:r>
              <a:rPr b="0" i="0" spc="-10" dirty="0">
                <a:latin typeface="Times New Roman"/>
                <a:cs typeface="Times New Roman"/>
              </a:rPr>
              <a:t>qualora</a:t>
            </a:r>
            <a:r>
              <a:rPr b="0" i="0" spc="70" dirty="0">
                <a:latin typeface="Times New Roman"/>
                <a:cs typeface="Times New Roman"/>
              </a:rPr>
              <a:t> </a:t>
            </a:r>
            <a:r>
              <a:rPr b="0" i="0" spc="-20" dirty="0">
                <a:latin typeface="Times New Roman"/>
                <a:cs typeface="Times New Roman"/>
              </a:rPr>
              <a:t>egli:</a:t>
            </a:r>
          </a:p>
        </p:txBody>
      </p:sp>
      <p:sp>
        <p:nvSpPr>
          <p:cNvPr id="4" name="object 4"/>
          <p:cNvSpPr/>
          <p:nvPr/>
        </p:nvSpPr>
        <p:spPr>
          <a:xfrm>
            <a:off x="971550" y="3600450"/>
            <a:ext cx="7258050" cy="1857375"/>
          </a:xfrm>
          <a:prstGeom prst="rect">
            <a:avLst/>
          </a:prstGeom>
          <a:blipFill>
            <a:blip r:embed="rId2" cstate="print"/>
            <a:stretch>
              <a:fillRect/>
            </a:stretch>
          </a:blipFill>
        </p:spPr>
        <p:txBody>
          <a:bodyPr wrap="square" lIns="0" tIns="0" rIns="0" bIns="0" rtlCol="0"/>
          <a:lstStyle/>
          <a:p>
            <a:endParaRPr/>
          </a:p>
        </p:txBody>
      </p:sp>
      <p:sp>
        <p:nvSpPr>
          <p:cNvPr id="5" name="object 5"/>
          <p:cNvSpPr txBox="1"/>
          <p:nvPr/>
        </p:nvSpPr>
        <p:spPr>
          <a:xfrm>
            <a:off x="1268730" y="3673792"/>
            <a:ext cx="6450965" cy="1489075"/>
          </a:xfrm>
          <a:prstGeom prst="rect">
            <a:avLst/>
          </a:prstGeom>
        </p:spPr>
        <p:txBody>
          <a:bodyPr vert="horz" wrap="square" lIns="0" tIns="12700" rIns="0" bIns="0" rtlCol="0">
            <a:spAutoFit/>
          </a:bodyPr>
          <a:lstStyle/>
          <a:p>
            <a:pPr marL="12700" marR="5080">
              <a:lnSpc>
                <a:spcPct val="100000"/>
              </a:lnSpc>
              <a:spcBef>
                <a:spcPts val="100"/>
              </a:spcBef>
            </a:pPr>
            <a:r>
              <a:rPr sz="2400" spc="-30" dirty="0">
                <a:latin typeface="Times New Roman"/>
                <a:cs typeface="Times New Roman"/>
              </a:rPr>
              <a:t>avendo </a:t>
            </a:r>
            <a:r>
              <a:rPr sz="2400" spc="-25" dirty="0">
                <a:latin typeface="Times New Roman"/>
                <a:cs typeface="Times New Roman"/>
              </a:rPr>
              <a:t>acquisito </a:t>
            </a:r>
            <a:r>
              <a:rPr sz="2400" spc="-35" dirty="0">
                <a:latin typeface="Times New Roman"/>
                <a:cs typeface="Times New Roman"/>
              </a:rPr>
              <a:t>elementi </a:t>
            </a:r>
            <a:r>
              <a:rPr sz="2400" spc="-10" dirty="0">
                <a:latin typeface="Times New Roman"/>
                <a:cs typeface="Times New Roman"/>
              </a:rPr>
              <a:t>probativi </a:t>
            </a:r>
            <a:r>
              <a:rPr sz="2400" spc="-35" dirty="0">
                <a:latin typeface="Times New Roman"/>
                <a:cs typeface="Times New Roman"/>
              </a:rPr>
              <a:t>sufficienti </a:t>
            </a:r>
            <a:r>
              <a:rPr sz="2400" spc="-10" dirty="0">
                <a:latin typeface="Times New Roman"/>
                <a:cs typeface="Times New Roman"/>
              </a:rPr>
              <a:t>ed  </a:t>
            </a:r>
            <a:r>
              <a:rPr sz="2400" dirty="0">
                <a:latin typeface="Times New Roman"/>
                <a:cs typeface="Times New Roman"/>
              </a:rPr>
              <a:t>appropriati, </a:t>
            </a:r>
            <a:r>
              <a:rPr sz="2400" spc="-25" dirty="0">
                <a:latin typeface="Times New Roman"/>
                <a:cs typeface="Times New Roman"/>
              </a:rPr>
              <a:t>concluda </a:t>
            </a:r>
            <a:r>
              <a:rPr sz="2400" spc="-30" dirty="0">
                <a:latin typeface="Times New Roman"/>
                <a:cs typeface="Times New Roman"/>
              </a:rPr>
              <a:t>che </a:t>
            </a:r>
            <a:r>
              <a:rPr sz="2400" spc="-25" dirty="0">
                <a:latin typeface="Times New Roman"/>
                <a:cs typeface="Times New Roman"/>
              </a:rPr>
              <a:t>gli </a:t>
            </a:r>
            <a:r>
              <a:rPr sz="2400" b="1" spc="-20" dirty="0">
                <a:latin typeface="Times New Roman"/>
                <a:cs typeface="Times New Roman"/>
              </a:rPr>
              <a:t>errori</a:t>
            </a:r>
            <a:r>
              <a:rPr sz="2400" spc="-20" dirty="0">
                <a:latin typeface="Times New Roman"/>
                <a:cs typeface="Times New Roman"/>
              </a:rPr>
              <a:t>, </a:t>
            </a:r>
            <a:r>
              <a:rPr sz="2400" spc="-30" dirty="0">
                <a:latin typeface="Times New Roman"/>
                <a:cs typeface="Times New Roman"/>
              </a:rPr>
              <a:t>singolarmente </a:t>
            </a:r>
            <a:r>
              <a:rPr sz="2400" dirty="0">
                <a:latin typeface="Times New Roman"/>
                <a:cs typeface="Times New Roman"/>
              </a:rPr>
              <a:t>o  </a:t>
            </a:r>
            <a:r>
              <a:rPr sz="2400" spc="-30" dirty="0">
                <a:latin typeface="Times New Roman"/>
                <a:cs typeface="Times New Roman"/>
              </a:rPr>
              <a:t>nel </a:t>
            </a:r>
            <a:r>
              <a:rPr sz="2400" spc="5" dirty="0">
                <a:latin typeface="Times New Roman"/>
                <a:cs typeface="Times New Roman"/>
              </a:rPr>
              <a:t>loro </a:t>
            </a:r>
            <a:r>
              <a:rPr sz="2400" spc="-35" dirty="0">
                <a:latin typeface="Times New Roman"/>
                <a:cs typeface="Times New Roman"/>
              </a:rPr>
              <a:t>insieme, </a:t>
            </a:r>
            <a:r>
              <a:rPr sz="2400" spc="-40" dirty="0">
                <a:latin typeface="Times New Roman"/>
                <a:cs typeface="Times New Roman"/>
              </a:rPr>
              <a:t>siano </a:t>
            </a:r>
            <a:r>
              <a:rPr sz="2400" b="1" spc="5" dirty="0">
                <a:latin typeface="Times New Roman"/>
                <a:cs typeface="Times New Roman"/>
              </a:rPr>
              <a:t>significativi </a:t>
            </a:r>
            <a:r>
              <a:rPr sz="2400" b="1" dirty="0">
                <a:latin typeface="Times New Roman"/>
                <a:cs typeface="Times New Roman"/>
              </a:rPr>
              <a:t>e </a:t>
            </a:r>
            <a:r>
              <a:rPr sz="2400" b="1" spc="-5" dirty="0">
                <a:latin typeface="Times New Roman"/>
                <a:cs typeface="Times New Roman"/>
              </a:rPr>
              <a:t>pervasivi </a:t>
            </a:r>
            <a:r>
              <a:rPr sz="2400" spc="-5" dirty="0">
                <a:latin typeface="Times New Roman"/>
                <a:cs typeface="Times New Roman"/>
              </a:rPr>
              <a:t>per  </a:t>
            </a:r>
            <a:r>
              <a:rPr sz="2400" dirty="0">
                <a:latin typeface="Times New Roman"/>
                <a:cs typeface="Times New Roman"/>
              </a:rPr>
              <a:t>il</a:t>
            </a:r>
            <a:r>
              <a:rPr sz="2400" spc="-75" dirty="0">
                <a:latin typeface="Times New Roman"/>
                <a:cs typeface="Times New Roman"/>
              </a:rPr>
              <a:t> </a:t>
            </a:r>
            <a:r>
              <a:rPr sz="2400" spc="-10" dirty="0">
                <a:latin typeface="Times New Roman"/>
                <a:cs typeface="Times New Roman"/>
              </a:rPr>
              <a:t>bilancio.</a:t>
            </a:r>
            <a:endParaRPr sz="2400">
              <a:latin typeface="Times New Roman"/>
              <a:cs typeface="Times New Roman"/>
            </a:endParaRPr>
          </a:p>
        </p:txBody>
      </p:sp>
      <p:sp>
        <p:nvSpPr>
          <p:cNvPr id="6" name="object 6"/>
          <p:cNvSpPr/>
          <p:nvPr/>
        </p:nvSpPr>
        <p:spPr>
          <a:xfrm>
            <a:off x="4220464" y="2482291"/>
            <a:ext cx="662609" cy="1031925"/>
          </a:xfrm>
          <a:prstGeom prst="rect">
            <a:avLst/>
          </a:prstGeom>
          <a:blipFill>
            <a:blip r:embed="rId3" cstate="print"/>
            <a:stretch>
              <a:fillRect/>
            </a:stretch>
          </a:blipFill>
        </p:spPr>
        <p:txBody>
          <a:bodyPr wrap="square" lIns="0" tIns="0" rIns="0" bIns="0" rtlCol="0"/>
          <a:lstStyle/>
          <a:p>
            <a:endParaRPr/>
          </a:p>
        </p:txBody>
      </p:sp>
      <p:sp>
        <p:nvSpPr>
          <p:cNvPr id="7" name="object 7"/>
          <p:cNvSpPr txBox="1">
            <a:spLocks noGrp="1"/>
          </p:cNvSpPr>
          <p:nvPr>
            <p:ph type="sldNum" sz="quarter" idx="7"/>
          </p:nvPr>
        </p:nvSpPr>
        <p:spPr>
          <a:prstGeom prst="rect">
            <a:avLst/>
          </a:prstGeom>
        </p:spPr>
        <p:txBody>
          <a:bodyPr vert="horz" wrap="square" lIns="0" tIns="0" rIns="0" bIns="0" rtlCol="0">
            <a:spAutoFit/>
          </a:bodyPr>
          <a:lstStyle/>
          <a:p>
            <a:pPr marL="25400">
              <a:lnSpc>
                <a:spcPts val="1670"/>
              </a:lnSpc>
            </a:pPr>
            <a:fld id="{81D60167-4931-47E6-BA6A-407CBD079E47}" type="slidenum">
              <a:rPr spc="10" dirty="0"/>
              <a:t>10</a:t>
            </a:fld>
            <a:endParaRPr spc="10" dirty="0"/>
          </a:p>
        </p:txBody>
      </p:sp>
      <p:pic>
        <p:nvPicPr>
          <p:cNvPr id="9" name="Picture 8">
            <a:extLst>
              <a:ext uri="{FF2B5EF4-FFF2-40B4-BE49-F238E27FC236}">
                <a16:creationId xmlns:a16="http://schemas.microsoft.com/office/drawing/2014/main" id="{6FF2D97E-293E-4FED-8F51-75674D40DFCD}"/>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88598" y="204355"/>
            <a:ext cx="1164402" cy="101484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790257" y="1358328"/>
            <a:ext cx="7461250" cy="1125855"/>
          </a:xfrm>
          <a:prstGeom prst="rect">
            <a:avLst/>
          </a:prstGeom>
        </p:spPr>
        <p:txBody>
          <a:bodyPr vert="horz" wrap="square" lIns="0" tIns="11430" rIns="0" bIns="0" rtlCol="0">
            <a:spAutoFit/>
          </a:bodyPr>
          <a:lstStyle/>
          <a:p>
            <a:pPr marL="12700" marR="5080" indent="57150" algn="just">
              <a:lnSpc>
                <a:spcPct val="100400"/>
              </a:lnSpc>
              <a:spcBef>
                <a:spcPts val="90"/>
              </a:spcBef>
            </a:pPr>
            <a:r>
              <a:rPr b="0" i="0" spc="10" dirty="0">
                <a:latin typeface="Times New Roman"/>
                <a:cs typeface="Times New Roman"/>
              </a:rPr>
              <a:t>Il </a:t>
            </a:r>
            <a:r>
              <a:rPr b="0" i="0" spc="-20" dirty="0">
                <a:latin typeface="Times New Roman"/>
                <a:cs typeface="Times New Roman"/>
              </a:rPr>
              <a:t>revisore, </a:t>
            </a:r>
            <a:r>
              <a:rPr b="0" i="0" spc="-30" dirty="0">
                <a:latin typeface="Times New Roman"/>
                <a:cs typeface="Times New Roman"/>
              </a:rPr>
              <a:t>secondo </a:t>
            </a:r>
            <a:r>
              <a:rPr b="0" i="0" dirty="0">
                <a:latin typeface="Times New Roman"/>
                <a:cs typeface="Times New Roman"/>
              </a:rPr>
              <a:t>le </a:t>
            </a:r>
            <a:r>
              <a:rPr b="0" i="0" spc="-20" dirty="0">
                <a:latin typeface="Times New Roman"/>
                <a:cs typeface="Times New Roman"/>
              </a:rPr>
              <a:t>indicazioni </a:t>
            </a:r>
            <a:r>
              <a:rPr b="0" i="0" spc="-30" dirty="0">
                <a:latin typeface="Times New Roman"/>
                <a:cs typeface="Times New Roman"/>
              </a:rPr>
              <a:t>contenute </a:t>
            </a:r>
            <a:r>
              <a:rPr b="0" i="0" spc="-5" dirty="0">
                <a:latin typeface="Times New Roman"/>
                <a:cs typeface="Times New Roman"/>
              </a:rPr>
              <a:t>dal </a:t>
            </a:r>
            <a:r>
              <a:rPr b="0" i="0" spc="-10" dirty="0">
                <a:latin typeface="Times New Roman"/>
                <a:cs typeface="Times New Roman"/>
              </a:rPr>
              <a:t>principio </a:t>
            </a:r>
            <a:r>
              <a:rPr b="0" i="0" dirty="0">
                <a:latin typeface="Times New Roman"/>
                <a:cs typeface="Times New Roman"/>
              </a:rPr>
              <a:t>di  </a:t>
            </a:r>
            <a:r>
              <a:rPr b="0" i="0" spc="-30" dirty="0">
                <a:latin typeface="Times New Roman"/>
                <a:cs typeface="Times New Roman"/>
              </a:rPr>
              <a:t>revisione </a:t>
            </a:r>
            <a:r>
              <a:rPr b="0" i="0" spc="-20" dirty="0">
                <a:latin typeface="Times New Roman"/>
                <a:cs typeface="Times New Roman"/>
              </a:rPr>
              <a:t>internazionale </a:t>
            </a:r>
            <a:r>
              <a:rPr b="0" i="0" spc="10" dirty="0">
                <a:latin typeface="Times New Roman"/>
                <a:cs typeface="Times New Roman"/>
              </a:rPr>
              <a:t>ISA </a:t>
            </a:r>
            <a:r>
              <a:rPr b="0" i="0" spc="-40" dirty="0">
                <a:latin typeface="Times New Roman"/>
                <a:cs typeface="Times New Roman"/>
              </a:rPr>
              <a:t>n. </a:t>
            </a:r>
            <a:r>
              <a:rPr b="0" i="0" dirty="0">
                <a:latin typeface="Times New Roman"/>
                <a:cs typeface="Times New Roman"/>
              </a:rPr>
              <a:t>705, </a:t>
            </a:r>
            <a:r>
              <a:rPr b="0" i="0" spc="-30" dirty="0">
                <a:latin typeface="Times New Roman"/>
                <a:cs typeface="Times New Roman"/>
              </a:rPr>
              <a:t>sarà tenuto </a:t>
            </a:r>
            <a:r>
              <a:rPr b="0" i="0" dirty="0">
                <a:latin typeface="Times New Roman"/>
                <a:cs typeface="Times New Roman"/>
              </a:rPr>
              <a:t>a </a:t>
            </a:r>
            <a:r>
              <a:rPr b="0" i="0" spc="-10" dirty="0">
                <a:latin typeface="Times New Roman"/>
                <a:cs typeface="Times New Roman"/>
              </a:rPr>
              <a:t>dichiarare  </a:t>
            </a:r>
            <a:r>
              <a:rPr spc="-5" dirty="0">
                <a:solidFill>
                  <a:srgbClr val="FF0000"/>
                </a:solidFill>
              </a:rPr>
              <a:t>l’impossibilità </a:t>
            </a:r>
            <a:r>
              <a:rPr dirty="0">
                <a:solidFill>
                  <a:srgbClr val="FF0000"/>
                </a:solidFill>
              </a:rPr>
              <a:t>di </a:t>
            </a:r>
            <a:r>
              <a:rPr spc="-25" dirty="0">
                <a:solidFill>
                  <a:srgbClr val="FF0000"/>
                </a:solidFill>
              </a:rPr>
              <a:t>esprimere </a:t>
            </a:r>
            <a:r>
              <a:rPr spc="5" dirty="0">
                <a:solidFill>
                  <a:srgbClr val="FF0000"/>
                </a:solidFill>
              </a:rPr>
              <a:t>un </a:t>
            </a:r>
            <a:r>
              <a:rPr spc="-5" dirty="0">
                <a:solidFill>
                  <a:srgbClr val="FF0000"/>
                </a:solidFill>
              </a:rPr>
              <a:t>giudizio </a:t>
            </a:r>
            <a:r>
              <a:rPr b="0" i="0" spc="-65" dirty="0">
                <a:latin typeface="Times New Roman"/>
                <a:cs typeface="Times New Roman"/>
              </a:rPr>
              <a:t>sul </a:t>
            </a:r>
            <a:r>
              <a:rPr b="0" i="0" spc="-15" dirty="0">
                <a:latin typeface="Times New Roman"/>
                <a:cs typeface="Times New Roman"/>
              </a:rPr>
              <a:t>bilancio</a:t>
            </a:r>
            <a:r>
              <a:rPr b="0" i="0" spc="-80" dirty="0">
                <a:latin typeface="Times New Roman"/>
                <a:cs typeface="Times New Roman"/>
              </a:rPr>
              <a:t> </a:t>
            </a:r>
            <a:r>
              <a:rPr b="0" i="0" spc="-10" dirty="0">
                <a:latin typeface="Times New Roman"/>
                <a:cs typeface="Times New Roman"/>
              </a:rPr>
              <a:t>qualora:</a:t>
            </a:r>
          </a:p>
        </p:txBody>
      </p:sp>
      <p:sp>
        <p:nvSpPr>
          <p:cNvPr id="4" name="object 4"/>
          <p:cNvSpPr/>
          <p:nvPr/>
        </p:nvSpPr>
        <p:spPr>
          <a:xfrm>
            <a:off x="915987" y="3673640"/>
            <a:ext cx="7242175" cy="2208149"/>
          </a:xfrm>
          <a:prstGeom prst="rect">
            <a:avLst/>
          </a:prstGeom>
          <a:blipFill>
            <a:blip r:embed="rId2" cstate="print"/>
            <a:stretch>
              <a:fillRect/>
            </a:stretch>
          </a:blipFill>
        </p:spPr>
        <p:txBody>
          <a:bodyPr wrap="square" lIns="0" tIns="0" rIns="0" bIns="0" rtlCol="0"/>
          <a:lstStyle/>
          <a:p>
            <a:endParaRPr/>
          </a:p>
        </p:txBody>
      </p:sp>
      <p:sp>
        <p:nvSpPr>
          <p:cNvPr id="5" name="object 5"/>
          <p:cNvSpPr txBox="1"/>
          <p:nvPr/>
        </p:nvSpPr>
        <p:spPr>
          <a:xfrm>
            <a:off x="1168400" y="3859529"/>
            <a:ext cx="6682105" cy="1861185"/>
          </a:xfrm>
          <a:prstGeom prst="rect">
            <a:avLst/>
          </a:prstGeom>
        </p:spPr>
        <p:txBody>
          <a:bodyPr vert="horz" wrap="square" lIns="0" tIns="11430" rIns="0" bIns="0" rtlCol="0">
            <a:spAutoFit/>
          </a:bodyPr>
          <a:lstStyle/>
          <a:p>
            <a:pPr marL="12700" marR="5080" indent="6350" algn="ctr">
              <a:lnSpc>
                <a:spcPct val="100400"/>
              </a:lnSpc>
              <a:spcBef>
                <a:spcPts val="90"/>
              </a:spcBef>
            </a:pPr>
            <a:r>
              <a:rPr sz="2400" b="1" dirty="0">
                <a:latin typeface="Times New Roman"/>
                <a:cs typeface="Times New Roman"/>
              </a:rPr>
              <a:t>non </a:t>
            </a:r>
            <a:r>
              <a:rPr sz="2400" b="1" spc="-15" dirty="0">
                <a:latin typeface="Times New Roman"/>
                <a:cs typeface="Times New Roman"/>
              </a:rPr>
              <a:t>sia </a:t>
            </a:r>
            <a:r>
              <a:rPr sz="2400" b="1" dirty="0">
                <a:latin typeface="Times New Roman"/>
                <a:cs typeface="Times New Roman"/>
              </a:rPr>
              <a:t>in </a:t>
            </a:r>
            <a:r>
              <a:rPr sz="2400" b="1" spc="-5" dirty="0">
                <a:latin typeface="Times New Roman"/>
                <a:cs typeface="Times New Roman"/>
              </a:rPr>
              <a:t>grado </a:t>
            </a:r>
            <a:r>
              <a:rPr sz="2400" b="1" dirty="0">
                <a:latin typeface="Times New Roman"/>
                <a:cs typeface="Times New Roman"/>
              </a:rPr>
              <a:t>di </a:t>
            </a:r>
            <a:r>
              <a:rPr sz="2400" b="1" spc="-15" dirty="0">
                <a:latin typeface="Times New Roman"/>
                <a:cs typeface="Times New Roman"/>
              </a:rPr>
              <a:t>acquisire </a:t>
            </a:r>
            <a:r>
              <a:rPr sz="2400" b="1" dirty="0">
                <a:latin typeface="Times New Roman"/>
                <a:cs typeface="Times New Roman"/>
              </a:rPr>
              <a:t>elementi </a:t>
            </a:r>
            <a:r>
              <a:rPr sz="2400" b="1" spc="-10" dirty="0">
                <a:latin typeface="Times New Roman"/>
                <a:cs typeface="Times New Roman"/>
              </a:rPr>
              <a:t>probativi  </a:t>
            </a:r>
            <a:r>
              <a:rPr sz="2400" b="1" spc="15" dirty="0">
                <a:latin typeface="Times New Roman"/>
                <a:cs typeface="Times New Roman"/>
              </a:rPr>
              <a:t>sufficienti </a:t>
            </a:r>
            <a:r>
              <a:rPr sz="2400" b="1" spc="-10" dirty="0">
                <a:latin typeface="Times New Roman"/>
                <a:cs typeface="Times New Roman"/>
              </a:rPr>
              <a:t>ed appropriati </a:t>
            </a:r>
            <a:r>
              <a:rPr sz="2400" spc="-65" dirty="0">
                <a:latin typeface="Times New Roman"/>
                <a:cs typeface="Times New Roman"/>
              </a:rPr>
              <a:t>sui </a:t>
            </a:r>
            <a:r>
              <a:rPr sz="2400" spc="-20" dirty="0">
                <a:latin typeface="Times New Roman"/>
                <a:cs typeface="Times New Roman"/>
              </a:rPr>
              <a:t>quali </a:t>
            </a:r>
            <a:r>
              <a:rPr sz="2400" spc="-25" dirty="0">
                <a:latin typeface="Times New Roman"/>
                <a:cs typeface="Times New Roman"/>
              </a:rPr>
              <a:t>basare </a:t>
            </a:r>
            <a:r>
              <a:rPr sz="2400" dirty="0">
                <a:latin typeface="Times New Roman"/>
                <a:cs typeface="Times New Roman"/>
              </a:rPr>
              <a:t>il </a:t>
            </a:r>
            <a:r>
              <a:rPr sz="2400" spc="5" dirty="0">
                <a:latin typeface="Times New Roman"/>
                <a:cs typeface="Times New Roman"/>
              </a:rPr>
              <a:t>proprio  </a:t>
            </a:r>
            <a:r>
              <a:rPr sz="2400" spc="-20" dirty="0">
                <a:latin typeface="Times New Roman"/>
                <a:cs typeface="Times New Roman"/>
              </a:rPr>
              <a:t>giudizio </a:t>
            </a:r>
            <a:r>
              <a:rPr sz="2400" dirty="0">
                <a:latin typeface="Times New Roman"/>
                <a:cs typeface="Times New Roman"/>
              </a:rPr>
              <a:t>e </a:t>
            </a:r>
            <a:r>
              <a:rPr sz="2400" spc="-25" dirty="0">
                <a:latin typeface="Times New Roman"/>
                <a:cs typeface="Times New Roman"/>
              </a:rPr>
              <a:t>concluda </a:t>
            </a:r>
            <a:r>
              <a:rPr sz="2400" spc="-35" dirty="0">
                <a:latin typeface="Times New Roman"/>
                <a:cs typeface="Times New Roman"/>
              </a:rPr>
              <a:t>che </a:t>
            </a:r>
            <a:r>
              <a:rPr sz="2400" dirty="0">
                <a:latin typeface="Times New Roman"/>
                <a:cs typeface="Times New Roman"/>
              </a:rPr>
              <a:t>i </a:t>
            </a:r>
            <a:r>
              <a:rPr sz="2400" spc="-25" dirty="0">
                <a:latin typeface="Times New Roman"/>
                <a:cs typeface="Times New Roman"/>
              </a:rPr>
              <a:t>possibili </a:t>
            </a:r>
            <a:r>
              <a:rPr sz="2400" spc="-30" dirty="0">
                <a:latin typeface="Times New Roman"/>
                <a:cs typeface="Times New Roman"/>
              </a:rPr>
              <a:t>effetti </a:t>
            </a:r>
            <a:r>
              <a:rPr sz="2400" spc="-65" dirty="0">
                <a:latin typeface="Times New Roman"/>
                <a:cs typeface="Times New Roman"/>
              </a:rPr>
              <a:t>sul </a:t>
            </a:r>
            <a:r>
              <a:rPr sz="2400" spc="-15" dirty="0">
                <a:latin typeface="Times New Roman"/>
                <a:cs typeface="Times New Roman"/>
              </a:rPr>
              <a:t>bilancio  </a:t>
            </a:r>
            <a:r>
              <a:rPr sz="2400" spc="-20" dirty="0">
                <a:latin typeface="Times New Roman"/>
                <a:cs typeface="Times New Roman"/>
              </a:rPr>
              <a:t>degli </a:t>
            </a:r>
            <a:r>
              <a:rPr sz="2400" spc="-35" dirty="0">
                <a:latin typeface="Times New Roman"/>
                <a:cs typeface="Times New Roman"/>
              </a:rPr>
              <a:t>eventuali </a:t>
            </a:r>
            <a:r>
              <a:rPr sz="2400" spc="5" dirty="0">
                <a:latin typeface="Times New Roman"/>
                <a:cs typeface="Times New Roman"/>
              </a:rPr>
              <a:t>errori </a:t>
            </a:r>
            <a:r>
              <a:rPr sz="2400" spc="-25" dirty="0">
                <a:latin typeface="Times New Roman"/>
                <a:cs typeface="Times New Roman"/>
              </a:rPr>
              <a:t>non individuati </a:t>
            </a:r>
            <a:r>
              <a:rPr sz="2400" dirty="0">
                <a:latin typeface="Times New Roman"/>
                <a:cs typeface="Times New Roman"/>
              </a:rPr>
              <a:t>potrebbero </a:t>
            </a:r>
            <a:r>
              <a:rPr sz="2400" spc="-45" dirty="0">
                <a:latin typeface="Times New Roman"/>
                <a:cs typeface="Times New Roman"/>
              </a:rPr>
              <a:t>essere  </a:t>
            </a:r>
            <a:r>
              <a:rPr sz="2400" spc="-35" dirty="0">
                <a:latin typeface="Times New Roman"/>
                <a:cs typeface="Times New Roman"/>
              </a:rPr>
              <a:t>significativi </a:t>
            </a:r>
            <a:r>
              <a:rPr sz="2400" dirty="0">
                <a:latin typeface="Times New Roman"/>
                <a:cs typeface="Times New Roman"/>
              </a:rPr>
              <a:t>e</a:t>
            </a:r>
            <a:r>
              <a:rPr sz="2400" spc="-229" dirty="0">
                <a:latin typeface="Times New Roman"/>
                <a:cs typeface="Times New Roman"/>
              </a:rPr>
              <a:t> </a:t>
            </a:r>
            <a:r>
              <a:rPr sz="2400" spc="-30" dirty="0">
                <a:latin typeface="Times New Roman"/>
                <a:cs typeface="Times New Roman"/>
              </a:rPr>
              <a:t>pervasivi.</a:t>
            </a:r>
            <a:endParaRPr sz="2400">
              <a:latin typeface="Times New Roman"/>
              <a:cs typeface="Times New Roman"/>
            </a:endParaRPr>
          </a:p>
        </p:txBody>
      </p:sp>
      <p:sp>
        <p:nvSpPr>
          <p:cNvPr id="6" name="object 6"/>
          <p:cNvSpPr/>
          <p:nvPr/>
        </p:nvSpPr>
        <p:spPr>
          <a:xfrm>
            <a:off x="4181983" y="2643314"/>
            <a:ext cx="665162" cy="1030287"/>
          </a:xfrm>
          <a:prstGeom prst="rect">
            <a:avLst/>
          </a:prstGeom>
          <a:blipFill>
            <a:blip r:embed="rId3" cstate="print"/>
            <a:stretch>
              <a:fillRect/>
            </a:stretch>
          </a:blipFill>
        </p:spPr>
        <p:txBody>
          <a:bodyPr wrap="square" lIns="0" tIns="0" rIns="0" bIns="0" rtlCol="0"/>
          <a:lstStyle/>
          <a:p>
            <a:endParaRPr/>
          </a:p>
        </p:txBody>
      </p:sp>
      <p:sp>
        <p:nvSpPr>
          <p:cNvPr id="7" name="object 7"/>
          <p:cNvSpPr txBox="1">
            <a:spLocks noGrp="1"/>
          </p:cNvSpPr>
          <p:nvPr>
            <p:ph type="sldNum" sz="quarter" idx="7"/>
          </p:nvPr>
        </p:nvSpPr>
        <p:spPr>
          <a:prstGeom prst="rect">
            <a:avLst/>
          </a:prstGeom>
        </p:spPr>
        <p:txBody>
          <a:bodyPr vert="horz" wrap="square" lIns="0" tIns="0" rIns="0" bIns="0" rtlCol="0">
            <a:spAutoFit/>
          </a:bodyPr>
          <a:lstStyle/>
          <a:p>
            <a:pPr marL="25400">
              <a:lnSpc>
                <a:spcPts val="1670"/>
              </a:lnSpc>
            </a:pPr>
            <a:fld id="{81D60167-4931-47E6-BA6A-407CBD079E47}" type="slidenum">
              <a:rPr spc="10" dirty="0"/>
              <a:t>11</a:t>
            </a:fld>
            <a:endParaRPr spc="10" dirty="0"/>
          </a:p>
        </p:txBody>
      </p:sp>
      <p:pic>
        <p:nvPicPr>
          <p:cNvPr id="9" name="Picture 8">
            <a:extLst>
              <a:ext uri="{FF2B5EF4-FFF2-40B4-BE49-F238E27FC236}">
                <a16:creationId xmlns:a16="http://schemas.microsoft.com/office/drawing/2014/main" id="{0170CC13-7AB2-4DF1-AD03-ACFF489B1A92}"/>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88598" y="204355"/>
            <a:ext cx="1164402" cy="101484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8383651" y="6277609"/>
            <a:ext cx="234950" cy="242570"/>
          </a:xfrm>
          <a:prstGeom prst="rect">
            <a:avLst/>
          </a:prstGeom>
        </p:spPr>
        <p:txBody>
          <a:bodyPr vert="horz" wrap="square" lIns="0" tIns="15875" rIns="0" bIns="0" rtlCol="0">
            <a:spAutoFit/>
          </a:bodyPr>
          <a:lstStyle/>
          <a:p>
            <a:pPr marL="12700">
              <a:lnSpc>
                <a:spcPct val="100000"/>
              </a:lnSpc>
              <a:spcBef>
                <a:spcPts val="125"/>
              </a:spcBef>
            </a:pPr>
            <a:r>
              <a:rPr sz="1400" spc="40" dirty="0">
                <a:latin typeface="Arial"/>
                <a:cs typeface="Arial"/>
              </a:rPr>
              <a:t>12</a:t>
            </a:r>
            <a:endParaRPr sz="1400">
              <a:latin typeface="Arial"/>
              <a:cs typeface="Arial"/>
            </a:endParaRPr>
          </a:p>
        </p:txBody>
      </p:sp>
      <p:sp>
        <p:nvSpPr>
          <p:cNvPr id="4" name="object 4"/>
          <p:cNvSpPr/>
          <p:nvPr/>
        </p:nvSpPr>
        <p:spPr>
          <a:xfrm>
            <a:off x="5508116" y="4077017"/>
            <a:ext cx="1395475" cy="1096962"/>
          </a:xfrm>
          <a:prstGeom prst="rect">
            <a:avLst/>
          </a:prstGeom>
          <a:blipFill>
            <a:blip r:embed="rId2" cstate="print"/>
            <a:stretch>
              <a:fillRect/>
            </a:stretch>
          </a:blipFill>
        </p:spPr>
        <p:txBody>
          <a:bodyPr wrap="square" lIns="0" tIns="0" rIns="0" bIns="0" rtlCol="0"/>
          <a:lstStyle/>
          <a:p>
            <a:endParaRPr/>
          </a:p>
        </p:txBody>
      </p:sp>
      <p:sp>
        <p:nvSpPr>
          <p:cNvPr id="5" name="object 5"/>
          <p:cNvSpPr/>
          <p:nvPr/>
        </p:nvSpPr>
        <p:spPr>
          <a:xfrm>
            <a:off x="544106" y="4435475"/>
            <a:ext cx="4824730" cy="2308860"/>
          </a:xfrm>
          <a:custGeom>
            <a:avLst/>
            <a:gdLst/>
            <a:ahLst/>
            <a:cxnLst/>
            <a:rect l="l" t="t" r="r" b="b"/>
            <a:pathLst>
              <a:path w="4824730" h="2308859">
                <a:moveTo>
                  <a:pt x="4439754" y="0"/>
                </a:moveTo>
                <a:lnTo>
                  <a:pt x="384721" y="0"/>
                </a:lnTo>
                <a:lnTo>
                  <a:pt x="336463" y="2996"/>
                </a:lnTo>
                <a:lnTo>
                  <a:pt x="289994" y="11747"/>
                </a:lnTo>
                <a:lnTo>
                  <a:pt x="245674" y="25891"/>
                </a:lnTo>
                <a:lnTo>
                  <a:pt x="203863" y="45068"/>
                </a:lnTo>
                <a:lnTo>
                  <a:pt x="164923" y="68917"/>
                </a:lnTo>
                <a:lnTo>
                  <a:pt x="129214" y="97079"/>
                </a:lnTo>
                <a:lnTo>
                  <a:pt x="97096" y="129193"/>
                </a:lnTo>
                <a:lnTo>
                  <a:pt x="68930" y="164898"/>
                </a:lnTo>
                <a:lnTo>
                  <a:pt x="45077" y="203834"/>
                </a:lnTo>
                <a:lnTo>
                  <a:pt x="25896" y="245641"/>
                </a:lnTo>
                <a:lnTo>
                  <a:pt x="11750" y="289958"/>
                </a:lnTo>
                <a:lnTo>
                  <a:pt x="2997" y="336425"/>
                </a:lnTo>
                <a:lnTo>
                  <a:pt x="0" y="384682"/>
                </a:lnTo>
                <a:lnTo>
                  <a:pt x="0" y="1923542"/>
                </a:lnTo>
                <a:lnTo>
                  <a:pt x="2997" y="1971802"/>
                </a:lnTo>
                <a:lnTo>
                  <a:pt x="11750" y="2018273"/>
                </a:lnTo>
                <a:lnTo>
                  <a:pt x="25896" y="2062595"/>
                </a:lnTo>
                <a:lnTo>
                  <a:pt x="45077" y="2104407"/>
                </a:lnTo>
                <a:lnTo>
                  <a:pt x="68930" y="2143348"/>
                </a:lnTo>
                <a:lnTo>
                  <a:pt x="97096" y="2179058"/>
                </a:lnTo>
                <a:lnTo>
                  <a:pt x="129214" y="2211177"/>
                </a:lnTo>
                <a:lnTo>
                  <a:pt x="164923" y="2239343"/>
                </a:lnTo>
                <a:lnTo>
                  <a:pt x="203863" y="2263197"/>
                </a:lnTo>
                <a:lnTo>
                  <a:pt x="245674" y="2282377"/>
                </a:lnTo>
                <a:lnTo>
                  <a:pt x="289994" y="2296524"/>
                </a:lnTo>
                <a:lnTo>
                  <a:pt x="336463" y="2305276"/>
                </a:lnTo>
                <a:lnTo>
                  <a:pt x="384721" y="2308274"/>
                </a:lnTo>
                <a:lnTo>
                  <a:pt x="4439754" y="2308274"/>
                </a:lnTo>
                <a:lnTo>
                  <a:pt x="4488014" y="2305276"/>
                </a:lnTo>
                <a:lnTo>
                  <a:pt x="4534487" y="2296524"/>
                </a:lnTo>
                <a:lnTo>
                  <a:pt x="4578813" y="2282377"/>
                </a:lnTo>
                <a:lnTo>
                  <a:pt x="4620632" y="2263197"/>
                </a:lnTo>
                <a:lnTo>
                  <a:pt x="4659581" y="2239343"/>
                </a:lnTo>
                <a:lnTo>
                  <a:pt x="4695300" y="2211177"/>
                </a:lnTo>
                <a:lnTo>
                  <a:pt x="4727429" y="2179058"/>
                </a:lnTo>
                <a:lnTo>
                  <a:pt x="4755605" y="2143348"/>
                </a:lnTo>
                <a:lnTo>
                  <a:pt x="4779467" y="2104407"/>
                </a:lnTo>
                <a:lnTo>
                  <a:pt x="4798656" y="2062595"/>
                </a:lnTo>
                <a:lnTo>
                  <a:pt x="4812809" y="2018273"/>
                </a:lnTo>
                <a:lnTo>
                  <a:pt x="4821565" y="1971802"/>
                </a:lnTo>
                <a:lnTo>
                  <a:pt x="4824564" y="1923542"/>
                </a:lnTo>
                <a:lnTo>
                  <a:pt x="4824564" y="384682"/>
                </a:lnTo>
                <a:lnTo>
                  <a:pt x="4821565" y="336425"/>
                </a:lnTo>
                <a:lnTo>
                  <a:pt x="4812809" y="289958"/>
                </a:lnTo>
                <a:lnTo>
                  <a:pt x="4798656" y="245641"/>
                </a:lnTo>
                <a:lnTo>
                  <a:pt x="4779467" y="203834"/>
                </a:lnTo>
                <a:lnTo>
                  <a:pt x="4755605" y="164898"/>
                </a:lnTo>
                <a:lnTo>
                  <a:pt x="4727429" y="129193"/>
                </a:lnTo>
                <a:lnTo>
                  <a:pt x="4695300" y="97079"/>
                </a:lnTo>
                <a:lnTo>
                  <a:pt x="4659581" y="68917"/>
                </a:lnTo>
                <a:lnTo>
                  <a:pt x="4620632" y="45068"/>
                </a:lnTo>
                <a:lnTo>
                  <a:pt x="4578813" y="25891"/>
                </a:lnTo>
                <a:lnTo>
                  <a:pt x="4534487" y="11747"/>
                </a:lnTo>
                <a:lnTo>
                  <a:pt x="4488014" y="2996"/>
                </a:lnTo>
                <a:lnTo>
                  <a:pt x="4439754" y="0"/>
                </a:lnTo>
                <a:close/>
              </a:path>
            </a:pathLst>
          </a:custGeom>
          <a:solidFill>
            <a:srgbClr val="FFFFFF"/>
          </a:solidFill>
        </p:spPr>
        <p:txBody>
          <a:bodyPr wrap="square" lIns="0" tIns="0" rIns="0" bIns="0" rtlCol="0"/>
          <a:lstStyle/>
          <a:p>
            <a:endParaRPr/>
          </a:p>
        </p:txBody>
      </p:sp>
      <p:sp>
        <p:nvSpPr>
          <p:cNvPr id="6" name="object 6"/>
          <p:cNvSpPr/>
          <p:nvPr/>
        </p:nvSpPr>
        <p:spPr>
          <a:xfrm>
            <a:off x="544106" y="4435475"/>
            <a:ext cx="4824730" cy="2308860"/>
          </a:xfrm>
          <a:custGeom>
            <a:avLst/>
            <a:gdLst/>
            <a:ahLst/>
            <a:cxnLst/>
            <a:rect l="l" t="t" r="r" b="b"/>
            <a:pathLst>
              <a:path w="4824730" h="2308859">
                <a:moveTo>
                  <a:pt x="0" y="384682"/>
                </a:moveTo>
                <a:lnTo>
                  <a:pt x="2997" y="336425"/>
                </a:lnTo>
                <a:lnTo>
                  <a:pt x="11750" y="289958"/>
                </a:lnTo>
                <a:lnTo>
                  <a:pt x="25896" y="245641"/>
                </a:lnTo>
                <a:lnTo>
                  <a:pt x="45077" y="203834"/>
                </a:lnTo>
                <a:lnTo>
                  <a:pt x="68930" y="164898"/>
                </a:lnTo>
                <a:lnTo>
                  <a:pt x="97096" y="129193"/>
                </a:lnTo>
                <a:lnTo>
                  <a:pt x="129214" y="97079"/>
                </a:lnTo>
                <a:lnTo>
                  <a:pt x="164923" y="68917"/>
                </a:lnTo>
                <a:lnTo>
                  <a:pt x="203863" y="45068"/>
                </a:lnTo>
                <a:lnTo>
                  <a:pt x="245674" y="25891"/>
                </a:lnTo>
                <a:lnTo>
                  <a:pt x="289994" y="11747"/>
                </a:lnTo>
                <a:lnTo>
                  <a:pt x="336463" y="2996"/>
                </a:lnTo>
                <a:lnTo>
                  <a:pt x="384721" y="0"/>
                </a:lnTo>
                <a:lnTo>
                  <a:pt x="4439754" y="0"/>
                </a:lnTo>
                <a:lnTo>
                  <a:pt x="4488014" y="2996"/>
                </a:lnTo>
                <a:lnTo>
                  <a:pt x="4534487" y="11747"/>
                </a:lnTo>
                <a:lnTo>
                  <a:pt x="4578813" y="25891"/>
                </a:lnTo>
                <a:lnTo>
                  <a:pt x="4620632" y="45068"/>
                </a:lnTo>
                <a:lnTo>
                  <a:pt x="4659581" y="68917"/>
                </a:lnTo>
                <a:lnTo>
                  <a:pt x="4695300" y="97079"/>
                </a:lnTo>
                <a:lnTo>
                  <a:pt x="4727429" y="129193"/>
                </a:lnTo>
                <a:lnTo>
                  <a:pt x="4755605" y="164898"/>
                </a:lnTo>
                <a:lnTo>
                  <a:pt x="4779467" y="203834"/>
                </a:lnTo>
                <a:lnTo>
                  <a:pt x="4798656" y="245641"/>
                </a:lnTo>
                <a:lnTo>
                  <a:pt x="4812809" y="289958"/>
                </a:lnTo>
                <a:lnTo>
                  <a:pt x="4821565" y="336425"/>
                </a:lnTo>
                <a:lnTo>
                  <a:pt x="4824564" y="384682"/>
                </a:lnTo>
                <a:lnTo>
                  <a:pt x="4824564" y="1923542"/>
                </a:lnTo>
                <a:lnTo>
                  <a:pt x="4821565" y="1971802"/>
                </a:lnTo>
                <a:lnTo>
                  <a:pt x="4812809" y="2018273"/>
                </a:lnTo>
                <a:lnTo>
                  <a:pt x="4798656" y="2062595"/>
                </a:lnTo>
                <a:lnTo>
                  <a:pt x="4779467" y="2104407"/>
                </a:lnTo>
                <a:lnTo>
                  <a:pt x="4755605" y="2143348"/>
                </a:lnTo>
                <a:lnTo>
                  <a:pt x="4727429" y="2179058"/>
                </a:lnTo>
                <a:lnTo>
                  <a:pt x="4695300" y="2211177"/>
                </a:lnTo>
                <a:lnTo>
                  <a:pt x="4659581" y="2239343"/>
                </a:lnTo>
                <a:lnTo>
                  <a:pt x="4620632" y="2263197"/>
                </a:lnTo>
                <a:lnTo>
                  <a:pt x="4578813" y="2282377"/>
                </a:lnTo>
                <a:lnTo>
                  <a:pt x="4534487" y="2296524"/>
                </a:lnTo>
                <a:lnTo>
                  <a:pt x="4488014" y="2305276"/>
                </a:lnTo>
                <a:lnTo>
                  <a:pt x="4439754" y="2308274"/>
                </a:lnTo>
                <a:lnTo>
                  <a:pt x="384721" y="2308274"/>
                </a:lnTo>
                <a:lnTo>
                  <a:pt x="336463" y="2305276"/>
                </a:lnTo>
                <a:lnTo>
                  <a:pt x="289994" y="2296524"/>
                </a:lnTo>
                <a:lnTo>
                  <a:pt x="245674" y="2282377"/>
                </a:lnTo>
                <a:lnTo>
                  <a:pt x="203863" y="2263197"/>
                </a:lnTo>
                <a:lnTo>
                  <a:pt x="164923" y="2239343"/>
                </a:lnTo>
                <a:lnTo>
                  <a:pt x="129214" y="2211177"/>
                </a:lnTo>
                <a:lnTo>
                  <a:pt x="97096" y="2179058"/>
                </a:lnTo>
                <a:lnTo>
                  <a:pt x="68930" y="2143348"/>
                </a:lnTo>
                <a:lnTo>
                  <a:pt x="45077" y="2104407"/>
                </a:lnTo>
                <a:lnTo>
                  <a:pt x="25896" y="2062595"/>
                </a:lnTo>
                <a:lnTo>
                  <a:pt x="11750" y="2018273"/>
                </a:lnTo>
                <a:lnTo>
                  <a:pt x="2997" y="1971802"/>
                </a:lnTo>
                <a:lnTo>
                  <a:pt x="0" y="1923542"/>
                </a:lnTo>
                <a:lnTo>
                  <a:pt x="0" y="384682"/>
                </a:lnTo>
                <a:close/>
              </a:path>
            </a:pathLst>
          </a:custGeom>
          <a:ln w="25400">
            <a:solidFill>
              <a:srgbClr val="333399"/>
            </a:solidFill>
          </a:ln>
        </p:spPr>
        <p:txBody>
          <a:bodyPr wrap="square" lIns="0" tIns="0" rIns="0" bIns="0" rtlCol="0"/>
          <a:lstStyle/>
          <a:p>
            <a:endParaRPr/>
          </a:p>
        </p:txBody>
      </p:sp>
      <p:sp>
        <p:nvSpPr>
          <p:cNvPr id="7" name="object 7"/>
          <p:cNvSpPr/>
          <p:nvPr/>
        </p:nvSpPr>
        <p:spPr>
          <a:xfrm>
            <a:off x="809625" y="4448175"/>
            <a:ext cx="666750" cy="676275"/>
          </a:xfrm>
          <a:prstGeom prst="rect">
            <a:avLst/>
          </a:prstGeom>
          <a:blipFill>
            <a:blip r:embed="rId3" cstate="print"/>
            <a:stretch>
              <a:fillRect/>
            </a:stretch>
          </a:blipFill>
        </p:spPr>
        <p:txBody>
          <a:bodyPr wrap="square" lIns="0" tIns="0" rIns="0" bIns="0" rtlCol="0"/>
          <a:lstStyle/>
          <a:p>
            <a:endParaRPr/>
          </a:p>
        </p:txBody>
      </p:sp>
      <p:sp>
        <p:nvSpPr>
          <p:cNvPr id="8" name="object 8"/>
          <p:cNvSpPr txBox="1"/>
          <p:nvPr/>
        </p:nvSpPr>
        <p:spPr>
          <a:xfrm>
            <a:off x="600075" y="1366202"/>
            <a:ext cx="7845425" cy="4954270"/>
          </a:xfrm>
          <a:prstGeom prst="rect">
            <a:avLst/>
          </a:prstGeom>
        </p:spPr>
        <p:txBody>
          <a:bodyPr vert="horz" wrap="square" lIns="0" tIns="12065" rIns="0" bIns="0" rtlCol="0">
            <a:spAutoFit/>
          </a:bodyPr>
          <a:lstStyle/>
          <a:p>
            <a:pPr marL="113030" marR="5080" algn="ctr">
              <a:lnSpc>
                <a:spcPct val="100200"/>
              </a:lnSpc>
              <a:spcBef>
                <a:spcPts val="95"/>
              </a:spcBef>
            </a:pPr>
            <a:r>
              <a:rPr sz="2400" spc="10" dirty="0">
                <a:latin typeface="Times New Roman"/>
                <a:cs typeface="Times New Roman"/>
              </a:rPr>
              <a:t>Il </a:t>
            </a:r>
            <a:r>
              <a:rPr sz="2400" spc="-20" dirty="0">
                <a:latin typeface="Times New Roman"/>
                <a:cs typeface="Times New Roman"/>
              </a:rPr>
              <a:t>revisore, </a:t>
            </a:r>
            <a:r>
              <a:rPr sz="2400" spc="-10" dirty="0">
                <a:latin typeface="Times New Roman"/>
                <a:cs typeface="Times New Roman"/>
              </a:rPr>
              <a:t>inoltre, </a:t>
            </a:r>
            <a:r>
              <a:rPr sz="2400" spc="-30" dirty="0">
                <a:latin typeface="Times New Roman"/>
                <a:cs typeface="Times New Roman"/>
              </a:rPr>
              <a:t>sarà </a:t>
            </a:r>
            <a:r>
              <a:rPr sz="2400" spc="-10" dirty="0">
                <a:latin typeface="Times New Roman"/>
                <a:cs typeface="Times New Roman"/>
              </a:rPr>
              <a:t>obbligato </a:t>
            </a:r>
            <a:r>
              <a:rPr sz="2400" dirty="0">
                <a:latin typeface="Times New Roman"/>
                <a:cs typeface="Times New Roman"/>
              </a:rPr>
              <a:t>a </a:t>
            </a:r>
            <a:r>
              <a:rPr sz="2400" spc="-10" dirty="0">
                <a:latin typeface="Times New Roman"/>
                <a:cs typeface="Times New Roman"/>
              </a:rPr>
              <a:t>dichiarare </a:t>
            </a:r>
            <a:r>
              <a:rPr sz="2400" b="1" i="1" spc="-10" dirty="0">
                <a:solidFill>
                  <a:srgbClr val="FF0000"/>
                </a:solidFill>
                <a:latin typeface="Times New Roman"/>
                <a:cs typeface="Times New Roman"/>
              </a:rPr>
              <a:t>l’impossibilità </a:t>
            </a:r>
            <a:r>
              <a:rPr sz="2400" b="1" i="1" dirty="0">
                <a:solidFill>
                  <a:srgbClr val="FF0000"/>
                </a:solidFill>
                <a:latin typeface="Times New Roman"/>
                <a:cs typeface="Times New Roman"/>
              </a:rPr>
              <a:t>di  </a:t>
            </a:r>
            <a:r>
              <a:rPr sz="2400" b="1" i="1" spc="-25" dirty="0">
                <a:solidFill>
                  <a:srgbClr val="FF0000"/>
                </a:solidFill>
                <a:latin typeface="Times New Roman"/>
                <a:cs typeface="Times New Roman"/>
              </a:rPr>
              <a:t>esprimere </a:t>
            </a:r>
            <a:r>
              <a:rPr sz="2400" b="1" i="1" spc="5" dirty="0">
                <a:solidFill>
                  <a:srgbClr val="FF0000"/>
                </a:solidFill>
                <a:latin typeface="Times New Roman"/>
                <a:cs typeface="Times New Roman"/>
              </a:rPr>
              <a:t>un </a:t>
            </a:r>
            <a:r>
              <a:rPr sz="2400" b="1" i="1" spc="-5" dirty="0">
                <a:solidFill>
                  <a:srgbClr val="FF0000"/>
                </a:solidFill>
                <a:latin typeface="Times New Roman"/>
                <a:cs typeface="Times New Roman"/>
              </a:rPr>
              <a:t>giudizio </a:t>
            </a:r>
            <a:r>
              <a:rPr sz="2400" spc="-15" dirty="0">
                <a:latin typeface="Times New Roman"/>
                <a:cs typeface="Times New Roman"/>
              </a:rPr>
              <a:t>qualora, </a:t>
            </a:r>
            <a:r>
              <a:rPr sz="2400" dirty="0">
                <a:latin typeface="Times New Roman"/>
                <a:cs typeface="Times New Roman"/>
              </a:rPr>
              <a:t>in </a:t>
            </a:r>
            <a:r>
              <a:rPr sz="2400" spc="-25" dirty="0">
                <a:latin typeface="Times New Roman"/>
                <a:cs typeface="Times New Roman"/>
              </a:rPr>
              <a:t>circostanze </a:t>
            </a:r>
            <a:r>
              <a:rPr sz="2400" spc="-30" dirty="0">
                <a:latin typeface="Times New Roman"/>
                <a:cs typeface="Times New Roman"/>
              </a:rPr>
              <a:t>estremamente  </a:t>
            </a:r>
            <a:r>
              <a:rPr sz="2400" spc="5" dirty="0">
                <a:latin typeface="Times New Roman"/>
                <a:cs typeface="Times New Roman"/>
              </a:rPr>
              <a:t>rare </a:t>
            </a:r>
            <a:r>
              <a:rPr sz="2400" spc="-5" dirty="0">
                <a:latin typeface="Times New Roman"/>
                <a:cs typeface="Times New Roman"/>
              </a:rPr>
              <a:t>caratterizzate </a:t>
            </a:r>
            <a:r>
              <a:rPr sz="2400" dirty="0">
                <a:latin typeface="Times New Roman"/>
                <a:cs typeface="Times New Roman"/>
              </a:rPr>
              <a:t>da </a:t>
            </a:r>
            <a:r>
              <a:rPr sz="2400" spc="-20" dirty="0">
                <a:latin typeface="Times New Roman"/>
                <a:cs typeface="Times New Roman"/>
              </a:rPr>
              <a:t>molteplici </a:t>
            </a:r>
            <a:r>
              <a:rPr sz="2400" spc="-15" dirty="0">
                <a:latin typeface="Times New Roman"/>
                <a:cs typeface="Times New Roman"/>
              </a:rPr>
              <a:t>incertezze, </a:t>
            </a:r>
            <a:r>
              <a:rPr sz="2400" spc="-25" dirty="0">
                <a:latin typeface="Times New Roman"/>
                <a:cs typeface="Times New Roman"/>
              </a:rPr>
              <a:t>egli concluda </a:t>
            </a:r>
            <a:r>
              <a:rPr sz="2400" spc="-30" dirty="0">
                <a:latin typeface="Times New Roman"/>
                <a:cs typeface="Times New Roman"/>
              </a:rPr>
              <a:t>che,  pur </a:t>
            </a:r>
            <a:r>
              <a:rPr sz="2400" spc="-35" dirty="0">
                <a:latin typeface="Times New Roman"/>
                <a:cs typeface="Times New Roman"/>
              </a:rPr>
              <a:t>avendo </a:t>
            </a:r>
            <a:r>
              <a:rPr sz="2400" spc="-25" dirty="0">
                <a:latin typeface="Times New Roman"/>
                <a:cs typeface="Times New Roman"/>
              </a:rPr>
              <a:t>acquisito </a:t>
            </a:r>
            <a:r>
              <a:rPr sz="2400" spc="-35" dirty="0">
                <a:latin typeface="Times New Roman"/>
                <a:cs typeface="Times New Roman"/>
              </a:rPr>
              <a:t>elementi </a:t>
            </a:r>
            <a:r>
              <a:rPr sz="2400" spc="-10" dirty="0">
                <a:latin typeface="Times New Roman"/>
                <a:cs typeface="Times New Roman"/>
              </a:rPr>
              <a:t>probativi </a:t>
            </a:r>
            <a:r>
              <a:rPr sz="2400" spc="-30" dirty="0">
                <a:latin typeface="Times New Roman"/>
                <a:cs typeface="Times New Roman"/>
              </a:rPr>
              <a:t>sufficienti </a:t>
            </a:r>
            <a:r>
              <a:rPr sz="2400" spc="-10" dirty="0">
                <a:latin typeface="Times New Roman"/>
                <a:cs typeface="Times New Roman"/>
              </a:rPr>
              <a:t>ed  </a:t>
            </a:r>
            <a:r>
              <a:rPr sz="2400" dirty="0">
                <a:latin typeface="Times New Roman"/>
                <a:cs typeface="Times New Roman"/>
              </a:rPr>
              <a:t>appropriati </a:t>
            </a:r>
            <a:r>
              <a:rPr sz="2400" spc="-60" dirty="0">
                <a:latin typeface="Times New Roman"/>
                <a:cs typeface="Times New Roman"/>
              </a:rPr>
              <a:t>su </a:t>
            </a:r>
            <a:r>
              <a:rPr sz="2400" spc="-40" dirty="0">
                <a:latin typeface="Times New Roman"/>
                <a:cs typeface="Times New Roman"/>
              </a:rPr>
              <a:t>ciascuna singola </a:t>
            </a:r>
            <a:r>
              <a:rPr sz="2400" spc="-15" dirty="0">
                <a:latin typeface="Times New Roman"/>
                <a:cs typeface="Times New Roman"/>
              </a:rPr>
              <a:t>incertezza, </a:t>
            </a:r>
            <a:r>
              <a:rPr sz="2400" b="1" dirty="0">
                <a:latin typeface="Times New Roman"/>
                <a:cs typeface="Times New Roman"/>
              </a:rPr>
              <a:t>non </a:t>
            </a:r>
            <a:r>
              <a:rPr sz="2400" spc="-40" dirty="0">
                <a:latin typeface="Times New Roman"/>
                <a:cs typeface="Times New Roman"/>
              </a:rPr>
              <a:t>sia </a:t>
            </a:r>
            <a:r>
              <a:rPr sz="2400" b="1" spc="-5" dirty="0">
                <a:latin typeface="Times New Roman"/>
                <a:cs typeface="Times New Roman"/>
              </a:rPr>
              <a:t>possibile  </a:t>
            </a:r>
            <a:r>
              <a:rPr sz="2400" spc="-40" dirty="0">
                <a:latin typeface="Times New Roman"/>
                <a:cs typeface="Times New Roman"/>
              </a:rPr>
              <a:t>formarsi un </a:t>
            </a:r>
            <a:r>
              <a:rPr sz="2400" b="1" spc="-10" dirty="0">
                <a:latin typeface="Times New Roman"/>
                <a:cs typeface="Times New Roman"/>
              </a:rPr>
              <a:t>giudizio </a:t>
            </a:r>
            <a:r>
              <a:rPr sz="2400" spc="-65" dirty="0">
                <a:latin typeface="Times New Roman"/>
                <a:cs typeface="Times New Roman"/>
              </a:rPr>
              <a:t>sul </a:t>
            </a:r>
            <a:r>
              <a:rPr sz="2400" spc="-15" dirty="0">
                <a:latin typeface="Times New Roman"/>
                <a:cs typeface="Times New Roman"/>
              </a:rPr>
              <a:t>bilancio </a:t>
            </a:r>
            <a:r>
              <a:rPr sz="2400" dirty="0">
                <a:latin typeface="Times New Roman"/>
                <a:cs typeface="Times New Roman"/>
              </a:rPr>
              <a:t>a </a:t>
            </a:r>
            <a:r>
              <a:rPr sz="2400" spc="-50" dirty="0">
                <a:latin typeface="Times New Roman"/>
                <a:cs typeface="Times New Roman"/>
              </a:rPr>
              <a:t>causa </a:t>
            </a:r>
            <a:r>
              <a:rPr sz="2400" spc="-5" dirty="0">
                <a:latin typeface="Times New Roman"/>
                <a:cs typeface="Times New Roman"/>
              </a:rPr>
              <a:t>della </a:t>
            </a:r>
            <a:r>
              <a:rPr sz="2400" spc="-15" dirty="0">
                <a:latin typeface="Times New Roman"/>
                <a:cs typeface="Times New Roman"/>
              </a:rPr>
              <a:t>potenziale  interazione </a:t>
            </a:r>
            <a:r>
              <a:rPr sz="2400" spc="-5" dirty="0">
                <a:latin typeface="Times New Roman"/>
                <a:cs typeface="Times New Roman"/>
              </a:rPr>
              <a:t>delle </a:t>
            </a:r>
            <a:r>
              <a:rPr sz="2400" spc="-15" dirty="0">
                <a:latin typeface="Times New Roman"/>
                <a:cs typeface="Times New Roman"/>
              </a:rPr>
              <a:t>incertezze </a:t>
            </a:r>
            <a:r>
              <a:rPr sz="2400" dirty="0">
                <a:latin typeface="Times New Roman"/>
                <a:cs typeface="Times New Roman"/>
              </a:rPr>
              <a:t>e </a:t>
            </a:r>
            <a:r>
              <a:rPr sz="2400" spc="-10" dirty="0">
                <a:latin typeface="Times New Roman"/>
                <a:cs typeface="Times New Roman"/>
              </a:rPr>
              <a:t>del </a:t>
            </a:r>
            <a:r>
              <a:rPr sz="2400" spc="5" dirty="0">
                <a:latin typeface="Times New Roman"/>
                <a:cs typeface="Times New Roman"/>
              </a:rPr>
              <a:t>loro </a:t>
            </a:r>
            <a:r>
              <a:rPr sz="2400" spc="-25" dirty="0">
                <a:latin typeface="Times New Roman"/>
                <a:cs typeface="Times New Roman"/>
              </a:rPr>
              <a:t>possibile </a:t>
            </a:r>
            <a:r>
              <a:rPr sz="2400" b="1" spc="25" dirty="0">
                <a:latin typeface="Times New Roman"/>
                <a:cs typeface="Times New Roman"/>
              </a:rPr>
              <a:t>effetto  </a:t>
            </a:r>
            <a:r>
              <a:rPr sz="2400" b="1" spc="5" dirty="0">
                <a:latin typeface="Times New Roman"/>
                <a:cs typeface="Times New Roman"/>
              </a:rPr>
              <a:t>cumulato.</a:t>
            </a:r>
            <a:endParaRPr sz="2400">
              <a:latin typeface="Times New Roman"/>
              <a:cs typeface="Times New Roman"/>
            </a:endParaRPr>
          </a:p>
          <a:p>
            <a:pPr marL="12700" marR="3131185" indent="-1905" algn="ctr">
              <a:lnSpc>
                <a:spcPct val="100000"/>
              </a:lnSpc>
              <a:spcBef>
                <a:spcPts val="1275"/>
              </a:spcBef>
            </a:pPr>
            <a:r>
              <a:rPr sz="2400" spc="10" dirty="0">
                <a:latin typeface="Times New Roman"/>
                <a:cs typeface="Times New Roman"/>
              </a:rPr>
              <a:t>In </a:t>
            </a:r>
            <a:r>
              <a:rPr sz="2400" spc="-40" dirty="0">
                <a:latin typeface="Times New Roman"/>
                <a:cs typeface="Times New Roman"/>
              </a:rPr>
              <a:t>ciascuno </a:t>
            </a:r>
            <a:r>
              <a:rPr sz="2400" spc="-5" dirty="0">
                <a:latin typeface="Times New Roman"/>
                <a:cs typeface="Times New Roman"/>
              </a:rPr>
              <a:t>dei </a:t>
            </a:r>
            <a:r>
              <a:rPr sz="2400" spc="5" dirty="0">
                <a:latin typeface="Times New Roman"/>
                <a:cs typeface="Times New Roman"/>
              </a:rPr>
              <a:t>tre </a:t>
            </a:r>
            <a:r>
              <a:rPr sz="2400" spc="-35" dirty="0">
                <a:latin typeface="Times New Roman"/>
                <a:cs typeface="Times New Roman"/>
              </a:rPr>
              <a:t>casi </a:t>
            </a:r>
            <a:r>
              <a:rPr sz="2400" spc="-55" dirty="0">
                <a:latin typeface="Times New Roman"/>
                <a:cs typeface="Times New Roman"/>
              </a:rPr>
              <a:t>su </a:t>
            </a:r>
            <a:r>
              <a:rPr sz="2400" spc="-15" dirty="0">
                <a:latin typeface="Times New Roman"/>
                <a:cs typeface="Times New Roman"/>
              </a:rPr>
              <a:t>indicati </a:t>
            </a:r>
            <a:r>
              <a:rPr sz="2400" dirty="0">
                <a:latin typeface="Times New Roman"/>
                <a:cs typeface="Times New Roman"/>
              </a:rPr>
              <a:t>il  </a:t>
            </a:r>
            <a:r>
              <a:rPr sz="2400" spc="-20" dirty="0">
                <a:latin typeface="Times New Roman"/>
                <a:cs typeface="Times New Roman"/>
              </a:rPr>
              <a:t>revisore </a:t>
            </a:r>
            <a:r>
              <a:rPr sz="2400" dirty="0">
                <a:latin typeface="Times New Roman"/>
                <a:cs typeface="Times New Roman"/>
              </a:rPr>
              <a:t>è </a:t>
            </a:r>
            <a:r>
              <a:rPr sz="2400" spc="-130" dirty="0">
                <a:latin typeface="Times New Roman"/>
                <a:cs typeface="Times New Roman"/>
              </a:rPr>
              <a:t>obbligato</a:t>
            </a:r>
            <a:r>
              <a:rPr sz="3600" spc="-195" baseline="23148" dirty="0">
                <a:latin typeface="Times New Roman"/>
                <a:cs typeface="Times New Roman"/>
              </a:rPr>
              <a:t>”</a:t>
            </a:r>
            <a:r>
              <a:rPr sz="2400" spc="-130" dirty="0">
                <a:latin typeface="Times New Roman"/>
                <a:cs typeface="Times New Roman"/>
              </a:rPr>
              <a:t>a</a:t>
            </a:r>
            <a:r>
              <a:rPr sz="3600" spc="-195" baseline="23148" dirty="0">
                <a:latin typeface="Times New Roman"/>
                <a:cs typeface="Times New Roman"/>
              </a:rPr>
              <a:t>. </a:t>
            </a:r>
            <a:r>
              <a:rPr sz="2400" dirty="0">
                <a:latin typeface="Times New Roman"/>
                <a:cs typeface="Times New Roman"/>
              </a:rPr>
              <a:t>d </a:t>
            </a:r>
            <a:r>
              <a:rPr sz="2400" spc="-5" dirty="0">
                <a:latin typeface="Times New Roman"/>
                <a:cs typeface="Times New Roman"/>
              </a:rPr>
              <a:t>intitolare </a:t>
            </a:r>
            <a:r>
              <a:rPr sz="2400" dirty="0">
                <a:latin typeface="Times New Roman"/>
                <a:cs typeface="Times New Roman"/>
              </a:rPr>
              <a:t>la  </a:t>
            </a:r>
            <a:r>
              <a:rPr sz="2400" spc="-30" dirty="0">
                <a:latin typeface="Times New Roman"/>
                <a:cs typeface="Times New Roman"/>
              </a:rPr>
              <a:t>sezione </a:t>
            </a:r>
            <a:r>
              <a:rPr sz="2400" spc="-25" dirty="0">
                <a:latin typeface="Times New Roman"/>
                <a:cs typeface="Times New Roman"/>
              </a:rPr>
              <a:t>contenente </a:t>
            </a:r>
            <a:r>
              <a:rPr sz="2400" dirty="0">
                <a:latin typeface="Times New Roman"/>
                <a:cs typeface="Times New Roman"/>
              </a:rPr>
              <a:t>il </a:t>
            </a:r>
            <a:r>
              <a:rPr sz="2400" spc="-15" dirty="0">
                <a:latin typeface="Times New Roman"/>
                <a:cs typeface="Times New Roman"/>
              </a:rPr>
              <a:t>giudizio:  </a:t>
            </a:r>
            <a:r>
              <a:rPr sz="2400" i="1" spc="-5" dirty="0">
                <a:latin typeface="Times New Roman"/>
                <a:cs typeface="Times New Roman"/>
              </a:rPr>
              <a:t>Giudizio con rilievi</a:t>
            </a:r>
            <a:r>
              <a:rPr sz="2400" spc="-5" dirty="0">
                <a:latin typeface="Times New Roman"/>
                <a:cs typeface="Times New Roman"/>
              </a:rPr>
              <a:t>, </a:t>
            </a:r>
            <a:r>
              <a:rPr sz="2400" i="1" spc="-5" dirty="0">
                <a:latin typeface="Times New Roman"/>
                <a:cs typeface="Times New Roman"/>
              </a:rPr>
              <a:t>Giudizio negativo</a:t>
            </a:r>
            <a:endParaRPr sz="2400">
              <a:latin typeface="Times New Roman"/>
              <a:cs typeface="Times New Roman"/>
            </a:endParaRPr>
          </a:p>
          <a:p>
            <a:pPr marL="231775">
              <a:lnSpc>
                <a:spcPct val="100000"/>
              </a:lnSpc>
              <a:spcBef>
                <a:spcPts val="50"/>
              </a:spcBef>
            </a:pPr>
            <a:r>
              <a:rPr sz="2400" dirty="0">
                <a:latin typeface="Times New Roman"/>
                <a:cs typeface="Times New Roman"/>
              </a:rPr>
              <a:t>o </a:t>
            </a:r>
            <a:r>
              <a:rPr sz="2400" i="1" spc="-5" dirty="0">
                <a:latin typeface="Times New Roman"/>
                <a:cs typeface="Times New Roman"/>
              </a:rPr>
              <a:t>Dichiarazione </a:t>
            </a:r>
            <a:r>
              <a:rPr sz="2400" i="1" dirty="0">
                <a:latin typeface="Times New Roman"/>
                <a:cs typeface="Times New Roman"/>
              </a:rPr>
              <a:t>di </a:t>
            </a:r>
            <a:r>
              <a:rPr sz="2400" i="1" spc="-5" dirty="0">
                <a:latin typeface="Times New Roman"/>
                <a:cs typeface="Times New Roman"/>
              </a:rPr>
              <a:t>impossibilità</a:t>
            </a:r>
            <a:r>
              <a:rPr sz="2400" i="1" spc="-25" dirty="0">
                <a:latin typeface="Times New Roman"/>
                <a:cs typeface="Times New Roman"/>
              </a:rPr>
              <a:t> </a:t>
            </a:r>
            <a:r>
              <a:rPr sz="2400" i="1" dirty="0">
                <a:latin typeface="Times New Roman"/>
                <a:cs typeface="Times New Roman"/>
              </a:rPr>
              <a:t>di</a:t>
            </a:r>
            <a:endParaRPr sz="2400">
              <a:latin typeface="Times New Roman"/>
              <a:cs typeface="Times New Roman"/>
            </a:endParaRPr>
          </a:p>
        </p:txBody>
      </p:sp>
      <p:sp>
        <p:nvSpPr>
          <p:cNvPr id="9" name="object 9"/>
          <p:cNvSpPr txBox="1"/>
          <p:nvPr/>
        </p:nvSpPr>
        <p:spPr>
          <a:xfrm>
            <a:off x="619125" y="6290627"/>
            <a:ext cx="4685030" cy="391795"/>
          </a:xfrm>
          <a:prstGeom prst="rect">
            <a:avLst/>
          </a:prstGeom>
        </p:spPr>
        <p:txBody>
          <a:bodyPr vert="horz" wrap="square" lIns="0" tIns="12700" rIns="0" bIns="0" rtlCol="0">
            <a:spAutoFit/>
          </a:bodyPr>
          <a:lstStyle/>
          <a:p>
            <a:pPr marL="12700">
              <a:lnSpc>
                <a:spcPct val="100000"/>
              </a:lnSpc>
              <a:spcBef>
                <a:spcPts val="100"/>
              </a:spcBef>
            </a:pPr>
            <a:r>
              <a:rPr sz="2400" i="1" spc="-15" dirty="0">
                <a:latin typeface="Times New Roman"/>
                <a:cs typeface="Times New Roman"/>
              </a:rPr>
              <a:t>esprimere </a:t>
            </a:r>
            <a:r>
              <a:rPr sz="2400" i="1" dirty="0">
                <a:latin typeface="Times New Roman"/>
                <a:cs typeface="Times New Roman"/>
              </a:rPr>
              <a:t>un </a:t>
            </a:r>
            <a:r>
              <a:rPr sz="2400" i="1" spc="-20" dirty="0">
                <a:latin typeface="Times New Roman"/>
                <a:cs typeface="Times New Roman"/>
              </a:rPr>
              <a:t>giudizio.(v. </a:t>
            </a:r>
            <a:r>
              <a:rPr sz="2400" i="1" dirty="0">
                <a:latin typeface="Times New Roman"/>
                <a:cs typeface="Times New Roman"/>
              </a:rPr>
              <a:t>§§</a:t>
            </a:r>
            <a:r>
              <a:rPr sz="2400" i="1" spc="-60" dirty="0">
                <a:latin typeface="Times New Roman"/>
                <a:cs typeface="Times New Roman"/>
              </a:rPr>
              <a:t> </a:t>
            </a:r>
            <a:r>
              <a:rPr sz="2400" i="1" spc="10" dirty="0">
                <a:latin typeface="Times New Roman"/>
                <a:cs typeface="Times New Roman"/>
              </a:rPr>
              <a:t>A17-A19)</a:t>
            </a:r>
            <a:endParaRPr sz="2400">
              <a:latin typeface="Times New Roman"/>
              <a:cs typeface="Times New Roman"/>
            </a:endParaRPr>
          </a:p>
        </p:txBody>
      </p:sp>
      <p:pic>
        <p:nvPicPr>
          <p:cNvPr id="11" name="Picture 10">
            <a:extLst>
              <a:ext uri="{FF2B5EF4-FFF2-40B4-BE49-F238E27FC236}">
                <a16:creationId xmlns:a16="http://schemas.microsoft.com/office/drawing/2014/main" id="{786BE74C-37A6-48F1-864A-101AD2DE0433}"/>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88598" y="204355"/>
            <a:ext cx="1164402" cy="101484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098804" rIns="0" bIns="0" rtlCol="0">
            <a:spAutoFit/>
          </a:bodyPr>
          <a:lstStyle/>
          <a:p>
            <a:pPr marL="451484" algn="ctr">
              <a:lnSpc>
                <a:spcPct val="100000"/>
              </a:lnSpc>
              <a:spcBef>
                <a:spcPts val="670"/>
              </a:spcBef>
            </a:pPr>
            <a:r>
              <a:rPr dirty="0"/>
              <a:t>L’attributo </a:t>
            </a:r>
            <a:r>
              <a:rPr spc="-5" dirty="0"/>
              <a:t>della</a:t>
            </a:r>
            <a:r>
              <a:rPr spc="-150" dirty="0"/>
              <a:t> </a:t>
            </a:r>
            <a:r>
              <a:rPr spc="-10" dirty="0"/>
              <a:t>«pervasività»</a:t>
            </a:r>
          </a:p>
          <a:p>
            <a:pPr marL="451484" algn="ctr">
              <a:lnSpc>
                <a:spcPct val="100000"/>
              </a:lnSpc>
              <a:spcBef>
                <a:spcPts val="575"/>
              </a:spcBef>
            </a:pPr>
            <a:r>
              <a:rPr spc="-15" dirty="0"/>
              <a:t>nella </a:t>
            </a:r>
            <a:r>
              <a:rPr spc="-20" dirty="0"/>
              <a:t>normativa </a:t>
            </a:r>
            <a:r>
              <a:rPr dirty="0"/>
              <a:t>di </a:t>
            </a:r>
            <a:r>
              <a:rPr spc="-20" dirty="0"/>
              <a:t>revisione</a:t>
            </a:r>
            <a:r>
              <a:rPr spc="195" dirty="0"/>
              <a:t> </a:t>
            </a:r>
            <a:r>
              <a:rPr spc="-20" dirty="0"/>
              <a:t>internazionale</a:t>
            </a:r>
          </a:p>
        </p:txBody>
      </p:sp>
      <p:sp>
        <p:nvSpPr>
          <p:cNvPr id="3" name="object 3"/>
          <p:cNvSpPr txBox="1"/>
          <p:nvPr/>
        </p:nvSpPr>
        <p:spPr>
          <a:xfrm>
            <a:off x="8383651" y="6277609"/>
            <a:ext cx="234950" cy="242570"/>
          </a:xfrm>
          <a:prstGeom prst="rect">
            <a:avLst/>
          </a:prstGeom>
        </p:spPr>
        <p:txBody>
          <a:bodyPr vert="horz" wrap="square" lIns="0" tIns="15875" rIns="0" bIns="0" rtlCol="0">
            <a:spAutoFit/>
          </a:bodyPr>
          <a:lstStyle/>
          <a:p>
            <a:pPr marL="12700">
              <a:lnSpc>
                <a:spcPct val="100000"/>
              </a:lnSpc>
              <a:spcBef>
                <a:spcPts val="125"/>
              </a:spcBef>
            </a:pPr>
            <a:r>
              <a:rPr sz="1400" spc="40" dirty="0">
                <a:latin typeface="Arial"/>
                <a:cs typeface="Arial"/>
              </a:rPr>
              <a:t>13</a:t>
            </a:r>
            <a:endParaRPr sz="1400">
              <a:latin typeface="Arial"/>
              <a:cs typeface="Arial"/>
            </a:endParaRPr>
          </a:p>
        </p:txBody>
      </p:sp>
      <p:pic>
        <p:nvPicPr>
          <p:cNvPr id="6" name="Picture 5">
            <a:extLst>
              <a:ext uri="{FF2B5EF4-FFF2-40B4-BE49-F238E27FC236}">
                <a16:creationId xmlns:a16="http://schemas.microsoft.com/office/drawing/2014/main" id="{65D14434-3942-4646-8637-3DE8DA621363}"/>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33800" y="152400"/>
            <a:ext cx="1387604" cy="1269853"/>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8396351" y="6307452"/>
            <a:ext cx="209550" cy="202565"/>
          </a:xfrm>
          <a:prstGeom prst="rect">
            <a:avLst/>
          </a:prstGeom>
        </p:spPr>
        <p:txBody>
          <a:bodyPr vert="horz" wrap="square" lIns="0" tIns="0" rIns="0" bIns="0" rtlCol="0">
            <a:spAutoFit/>
          </a:bodyPr>
          <a:lstStyle/>
          <a:p>
            <a:pPr>
              <a:lnSpc>
                <a:spcPts val="1570"/>
              </a:lnSpc>
            </a:pPr>
            <a:r>
              <a:rPr sz="1400" spc="40" dirty="0">
                <a:latin typeface="Arial"/>
                <a:cs typeface="Arial"/>
              </a:rPr>
              <a:t>14</a:t>
            </a:r>
            <a:endParaRPr sz="1400">
              <a:latin typeface="Arial"/>
              <a:cs typeface="Arial"/>
            </a:endParaRPr>
          </a:p>
        </p:txBody>
      </p:sp>
      <p:sp>
        <p:nvSpPr>
          <p:cNvPr id="4" name="object 4"/>
          <p:cNvSpPr/>
          <p:nvPr/>
        </p:nvSpPr>
        <p:spPr>
          <a:xfrm>
            <a:off x="409575" y="1390650"/>
            <a:ext cx="8467725" cy="2590800"/>
          </a:xfrm>
          <a:prstGeom prst="rect">
            <a:avLst/>
          </a:prstGeom>
          <a:blipFill>
            <a:blip r:embed="rId2" cstate="print"/>
            <a:stretch>
              <a:fillRect/>
            </a:stretch>
          </a:blipFill>
        </p:spPr>
        <p:txBody>
          <a:bodyPr wrap="square" lIns="0" tIns="0" rIns="0" bIns="0" rtlCol="0"/>
          <a:lstStyle/>
          <a:p>
            <a:endParaRPr/>
          </a:p>
        </p:txBody>
      </p:sp>
      <p:sp>
        <p:nvSpPr>
          <p:cNvPr id="5" name="object 5"/>
          <p:cNvSpPr/>
          <p:nvPr/>
        </p:nvSpPr>
        <p:spPr>
          <a:xfrm>
            <a:off x="514350" y="1552575"/>
            <a:ext cx="8353425" cy="2133600"/>
          </a:xfrm>
          <a:prstGeom prst="rect">
            <a:avLst/>
          </a:prstGeom>
          <a:blipFill>
            <a:blip r:embed="rId3" cstate="print"/>
            <a:stretch>
              <a:fillRect/>
            </a:stretch>
          </a:blipFill>
        </p:spPr>
        <p:txBody>
          <a:bodyPr wrap="square" lIns="0" tIns="0" rIns="0" bIns="0" rtlCol="0"/>
          <a:lstStyle/>
          <a:p>
            <a:endParaRPr/>
          </a:p>
        </p:txBody>
      </p:sp>
      <p:sp>
        <p:nvSpPr>
          <p:cNvPr id="6" name="object 6"/>
          <p:cNvSpPr/>
          <p:nvPr/>
        </p:nvSpPr>
        <p:spPr>
          <a:xfrm>
            <a:off x="467537" y="1428877"/>
            <a:ext cx="8347836" cy="2469642"/>
          </a:xfrm>
          <a:prstGeom prst="rect">
            <a:avLst/>
          </a:prstGeom>
          <a:blipFill>
            <a:blip r:embed="rId4" cstate="print"/>
            <a:stretch>
              <a:fillRect/>
            </a:stretch>
          </a:blipFill>
        </p:spPr>
        <p:txBody>
          <a:bodyPr wrap="square" lIns="0" tIns="0" rIns="0" bIns="0" rtlCol="0"/>
          <a:lstStyle/>
          <a:p>
            <a:endParaRPr/>
          </a:p>
        </p:txBody>
      </p:sp>
      <p:sp>
        <p:nvSpPr>
          <p:cNvPr id="7" name="object 7"/>
          <p:cNvSpPr/>
          <p:nvPr/>
        </p:nvSpPr>
        <p:spPr>
          <a:xfrm>
            <a:off x="467537" y="1428877"/>
            <a:ext cx="8348345" cy="2470150"/>
          </a:xfrm>
          <a:custGeom>
            <a:avLst/>
            <a:gdLst/>
            <a:ahLst/>
            <a:cxnLst/>
            <a:rect l="l" t="t" r="r" b="b"/>
            <a:pathLst>
              <a:path w="8348345" h="2470150">
                <a:moveTo>
                  <a:pt x="0" y="2469642"/>
                </a:moveTo>
                <a:lnTo>
                  <a:pt x="8347836" y="2469642"/>
                </a:lnTo>
                <a:lnTo>
                  <a:pt x="8347836" y="0"/>
                </a:lnTo>
                <a:lnTo>
                  <a:pt x="0" y="0"/>
                </a:lnTo>
                <a:lnTo>
                  <a:pt x="0" y="2469642"/>
                </a:lnTo>
                <a:close/>
              </a:path>
            </a:pathLst>
          </a:custGeom>
          <a:ln w="9534">
            <a:solidFill>
              <a:srgbClr val="292988"/>
            </a:solidFill>
          </a:ln>
        </p:spPr>
        <p:txBody>
          <a:bodyPr wrap="square" lIns="0" tIns="0" rIns="0" bIns="0" rtlCol="0"/>
          <a:lstStyle/>
          <a:p>
            <a:endParaRPr/>
          </a:p>
        </p:txBody>
      </p:sp>
      <p:sp>
        <p:nvSpPr>
          <p:cNvPr id="8" name="object 8"/>
          <p:cNvSpPr txBox="1">
            <a:spLocks noGrp="1"/>
          </p:cNvSpPr>
          <p:nvPr>
            <p:ph type="title"/>
          </p:nvPr>
        </p:nvSpPr>
        <p:spPr>
          <a:prstGeom prst="rect">
            <a:avLst/>
          </a:prstGeom>
        </p:spPr>
        <p:txBody>
          <a:bodyPr vert="horz" wrap="square" lIns="0" tIns="60960" rIns="0" bIns="0" rtlCol="0">
            <a:spAutoFit/>
          </a:bodyPr>
          <a:lstStyle/>
          <a:p>
            <a:pPr marL="236854" marR="102235" indent="5080" algn="ctr">
              <a:lnSpc>
                <a:spcPct val="86900"/>
              </a:lnSpc>
              <a:spcBef>
                <a:spcPts val="480"/>
              </a:spcBef>
            </a:pPr>
            <a:r>
              <a:rPr i="0" spc="-5" dirty="0">
                <a:solidFill>
                  <a:srgbClr val="FF0000"/>
                </a:solidFill>
                <a:latin typeface="Times New Roman"/>
                <a:cs typeface="Times New Roman"/>
              </a:rPr>
              <a:t>Pervasivo</a:t>
            </a:r>
            <a:r>
              <a:rPr b="0" i="0" spc="-5" dirty="0">
                <a:latin typeface="Times New Roman"/>
                <a:cs typeface="Times New Roman"/>
              </a:rPr>
              <a:t>: </a:t>
            </a:r>
            <a:r>
              <a:rPr b="0" i="0" spc="-30" dirty="0">
                <a:latin typeface="Times New Roman"/>
                <a:cs typeface="Times New Roman"/>
              </a:rPr>
              <a:t>termine </a:t>
            </a:r>
            <a:r>
              <a:rPr b="0" i="0" spc="-15" dirty="0">
                <a:latin typeface="Times New Roman"/>
                <a:cs typeface="Times New Roman"/>
              </a:rPr>
              <a:t>utilizzato </a:t>
            </a:r>
            <a:r>
              <a:rPr b="0" i="0" spc="-10" dirty="0">
                <a:latin typeface="Times New Roman"/>
                <a:cs typeface="Times New Roman"/>
              </a:rPr>
              <a:t>per </a:t>
            </a:r>
            <a:r>
              <a:rPr b="0" i="0" spc="-20" dirty="0">
                <a:latin typeface="Times New Roman"/>
                <a:cs typeface="Times New Roman"/>
              </a:rPr>
              <a:t>descrivere </a:t>
            </a:r>
            <a:r>
              <a:rPr b="0" i="0" spc="-30" dirty="0">
                <a:latin typeface="Times New Roman"/>
                <a:cs typeface="Times New Roman"/>
              </a:rPr>
              <a:t>gli effetti </a:t>
            </a:r>
            <a:r>
              <a:rPr b="0" i="0" spc="-35" dirty="0">
                <a:latin typeface="Times New Roman"/>
                <a:cs typeface="Times New Roman"/>
              </a:rPr>
              <a:t>che </a:t>
            </a:r>
            <a:r>
              <a:rPr b="0" i="0" spc="-30" dirty="0">
                <a:latin typeface="Times New Roman"/>
                <a:cs typeface="Times New Roman"/>
              </a:rPr>
              <a:t>gli  </a:t>
            </a:r>
            <a:r>
              <a:rPr b="0" i="0" spc="5" dirty="0">
                <a:latin typeface="Times New Roman"/>
                <a:cs typeface="Times New Roman"/>
              </a:rPr>
              <a:t>errori </a:t>
            </a:r>
            <a:r>
              <a:rPr b="0" i="0" spc="-25" dirty="0">
                <a:latin typeface="Times New Roman"/>
                <a:cs typeface="Times New Roman"/>
              </a:rPr>
              <a:t>individuati </a:t>
            </a:r>
            <a:r>
              <a:rPr b="0" i="0" dirty="0">
                <a:latin typeface="Times New Roman"/>
                <a:cs typeface="Times New Roman"/>
              </a:rPr>
              <a:t>o i </a:t>
            </a:r>
            <a:r>
              <a:rPr b="0" i="0" spc="-15" dirty="0">
                <a:latin typeface="Times New Roman"/>
                <a:cs typeface="Times New Roman"/>
              </a:rPr>
              <a:t>potenziali </a:t>
            </a:r>
            <a:r>
              <a:rPr b="0" i="0" spc="5" dirty="0">
                <a:latin typeface="Times New Roman"/>
                <a:cs typeface="Times New Roman"/>
              </a:rPr>
              <a:t>errori </a:t>
            </a:r>
            <a:r>
              <a:rPr b="0" i="0" spc="-25" dirty="0">
                <a:latin typeface="Times New Roman"/>
                <a:cs typeface="Times New Roman"/>
              </a:rPr>
              <a:t>non </a:t>
            </a:r>
            <a:r>
              <a:rPr b="0" i="0" spc="-20" dirty="0">
                <a:latin typeface="Times New Roman"/>
                <a:cs typeface="Times New Roman"/>
              </a:rPr>
              <a:t>ancora </a:t>
            </a:r>
            <a:r>
              <a:rPr b="0" i="0" spc="-25" dirty="0">
                <a:latin typeface="Times New Roman"/>
                <a:cs typeface="Times New Roman"/>
              </a:rPr>
              <a:t>individuati </a:t>
            </a:r>
            <a:r>
              <a:rPr b="0" i="0" spc="10" dirty="0">
                <a:latin typeface="Times New Roman"/>
                <a:cs typeface="Times New Roman"/>
              </a:rPr>
              <a:t>(a  </a:t>
            </a:r>
            <a:r>
              <a:rPr b="0" i="0" spc="-50" dirty="0">
                <a:latin typeface="Times New Roman"/>
                <a:cs typeface="Times New Roman"/>
              </a:rPr>
              <a:t>causa </a:t>
            </a:r>
            <a:r>
              <a:rPr b="0" i="0" spc="-20" dirty="0">
                <a:latin typeface="Times New Roman"/>
                <a:cs typeface="Times New Roman"/>
              </a:rPr>
              <a:t>dell’impossibilità </a:t>
            </a:r>
            <a:r>
              <a:rPr b="0" i="0" dirty="0">
                <a:latin typeface="Times New Roman"/>
                <a:cs typeface="Times New Roman"/>
              </a:rPr>
              <a:t>di </a:t>
            </a:r>
            <a:r>
              <a:rPr b="0" i="0" spc="-25" dirty="0">
                <a:latin typeface="Times New Roman"/>
                <a:cs typeface="Times New Roman"/>
              </a:rPr>
              <a:t>acquisizione </a:t>
            </a:r>
            <a:r>
              <a:rPr b="0" i="0" dirty="0">
                <a:latin typeface="Times New Roman"/>
                <a:cs typeface="Times New Roman"/>
              </a:rPr>
              <a:t>di </a:t>
            </a:r>
            <a:r>
              <a:rPr b="0" i="0" spc="-35" dirty="0">
                <a:latin typeface="Times New Roman"/>
                <a:cs typeface="Times New Roman"/>
              </a:rPr>
              <a:t>elementi </a:t>
            </a:r>
            <a:r>
              <a:rPr b="0" i="0" spc="-10" dirty="0">
                <a:latin typeface="Times New Roman"/>
                <a:cs typeface="Times New Roman"/>
              </a:rPr>
              <a:t>probativi  </a:t>
            </a:r>
            <a:r>
              <a:rPr b="0" i="0" spc="-45" dirty="0">
                <a:latin typeface="Times New Roman"/>
                <a:cs typeface="Times New Roman"/>
              </a:rPr>
              <a:t>sufficienti </a:t>
            </a:r>
            <a:r>
              <a:rPr b="0" i="0" spc="-10" dirty="0">
                <a:latin typeface="Times New Roman"/>
                <a:cs typeface="Times New Roman"/>
              </a:rPr>
              <a:t>ed </a:t>
            </a:r>
            <a:r>
              <a:rPr b="0" i="0" dirty="0">
                <a:latin typeface="Times New Roman"/>
                <a:cs typeface="Times New Roman"/>
              </a:rPr>
              <a:t>appropriati) </a:t>
            </a:r>
            <a:r>
              <a:rPr b="0" i="0" spc="-20" dirty="0">
                <a:latin typeface="Times New Roman"/>
                <a:cs typeface="Times New Roman"/>
              </a:rPr>
              <a:t>provocano </a:t>
            </a:r>
            <a:r>
              <a:rPr b="0" i="0" spc="-65" dirty="0">
                <a:latin typeface="Times New Roman"/>
                <a:cs typeface="Times New Roman"/>
              </a:rPr>
              <a:t>sul </a:t>
            </a:r>
            <a:r>
              <a:rPr b="0" i="0" spc="-15" dirty="0">
                <a:latin typeface="Times New Roman"/>
                <a:cs typeface="Times New Roman"/>
              </a:rPr>
              <a:t>bilancio. </a:t>
            </a:r>
            <a:r>
              <a:rPr b="0" i="0" spc="5" dirty="0">
                <a:latin typeface="Times New Roman"/>
                <a:cs typeface="Times New Roman"/>
              </a:rPr>
              <a:t>Si</a:t>
            </a:r>
            <a:r>
              <a:rPr b="0" i="0" spc="-215" dirty="0">
                <a:latin typeface="Times New Roman"/>
                <a:cs typeface="Times New Roman"/>
              </a:rPr>
              <a:t> </a:t>
            </a:r>
            <a:r>
              <a:rPr b="0" i="0" spc="-45" dirty="0">
                <a:latin typeface="Times New Roman"/>
                <a:cs typeface="Times New Roman"/>
              </a:rPr>
              <a:t>chiamano</a:t>
            </a:r>
          </a:p>
          <a:p>
            <a:pPr marL="151130" marR="5080" algn="ctr">
              <a:lnSpc>
                <a:spcPts val="2480"/>
              </a:lnSpc>
              <a:spcBef>
                <a:spcPts val="15"/>
              </a:spcBef>
            </a:pPr>
            <a:r>
              <a:rPr b="0" i="0" spc="-10" dirty="0">
                <a:latin typeface="Times New Roman"/>
                <a:cs typeface="Times New Roman"/>
              </a:rPr>
              <a:t>«</a:t>
            </a:r>
            <a:r>
              <a:rPr spc="-10" dirty="0">
                <a:solidFill>
                  <a:srgbClr val="FF0000"/>
                </a:solidFill>
              </a:rPr>
              <a:t>effetti </a:t>
            </a:r>
            <a:r>
              <a:rPr spc="-15" dirty="0">
                <a:solidFill>
                  <a:srgbClr val="FF0000"/>
                </a:solidFill>
              </a:rPr>
              <a:t>pervasivi </a:t>
            </a:r>
            <a:r>
              <a:rPr spc="-10" dirty="0">
                <a:solidFill>
                  <a:srgbClr val="FF0000"/>
                </a:solidFill>
              </a:rPr>
              <a:t>sul </a:t>
            </a:r>
            <a:r>
              <a:rPr spc="-5" dirty="0">
                <a:solidFill>
                  <a:srgbClr val="FF0000"/>
                </a:solidFill>
              </a:rPr>
              <a:t>bilancio</a:t>
            </a:r>
            <a:r>
              <a:rPr b="0" i="0" spc="-5" dirty="0">
                <a:latin typeface="Times New Roman"/>
                <a:cs typeface="Times New Roman"/>
              </a:rPr>
              <a:t>» </a:t>
            </a:r>
            <a:r>
              <a:rPr b="0" i="0" spc="-15" dirty="0">
                <a:latin typeface="Times New Roman"/>
                <a:cs typeface="Times New Roman"/>
              </a:rPr>
              <a:t>quelli </a:t>
            </a:r>
            <a:r>
              <a:rPr b="0" i="0" spc="-35" dirty="0">
                <a:latin typeface="Times New Roman"/>
                <a:cs typeface="Times New Roman"/>
              </a:rPr>
              <a:t>che </a:t>
            </a:r>
            <a:r>
              <a:rPr b="0" i="0" spc="-40" dirty="0">
                <a:latin typeface="Times New Roman"/>
                <a:cs typeface="Times New Roman"/>
              </a:rPr>
              <a:t>sulla </a:t>
            </a:r>
            <a:r>
              <a:rPr b="0" i="0" spc="-35" dirty="0">
                <a:latin typeface="Times New Roman"/>
                <a:cs typeface="Times New Roman"/>
              </a:rPr>
              <a:t>base </a:t>
            </a:r>
            <a:r>
              <a:rPr b="0" i="0" spc="-10" dirty="0">
                <a:latin typeface="Times New Roman"/>
                <a:cs typeface="Times New Roman"/>
              </a:rPr>
              <a:t>del </a:t>
            </a:r>
            <a:r>
              <a:rPr b="0" i="0" spc="-20" dirty="0">
                <a:latin typeface="Times New Roman"/>
                <a:cs typeface="Times New Roman"/>
              </a:rPr>
              <a:t>giudizio  </a:t>
            </a:r>
            <a:r>
              <a:rPr b="0" i="0" spc="-30" dirty="0">
                <a:latin typeface="Times New Roman"/>
                <a:cs typeface="Times New Roman"/>
              </a:rPr>
              <a:t>professionale </a:t>
            </a:r>
            <a:r>
              <a:rPr b="0" i="0" spc="-10" dirty="0">
                <a:latin typeface="Times New Roman"/>
                <a:cs typeface="Times New Roman"/>
              </a:rPr>
              <a:t>del</a:t>
            </a:r>
            <a:r>
              <a:rPr b="0" i="0" spc="-260" dirty="0">
                <a:latin typeface="Times New Roman"/>
                <a:cs typeface="Times New Roman"/>
              </a:rPr>
              <a:t> </a:t>
            </a:r>
            <a:r>
              <a:rPr b="0" i="0" spc="-20" dirty="0">
                <a:latin typeface="Times New Roman"/>
                <a:cs typeface="Times New Roman"/>
              </a:rPr>
              <a:t>revisore:</a:t>
            </a:r>
          </a:p>
        </p:txBody>
      </p:sp>
      <p:sp>
        <p:nvSpPr>
          <p:cNvPr id="9" name="object 9"/>
          <p:cNvSpPr/>
          <p:nvPr/>
        </p:nvSpPr>
        <p:spPr>
          <a:xfrm>
            <a:off x="409575" y="4124325"/>
            <a:ext cx="2743200" cy="2276475"/>
          </a:xfrm>
          <a:prstGeom prst="rect">
            <a:avLst/>
          </a:prstGeom>
          <a:blipFill>
            <a:blip r:embed="rId5" cstate="print"/>
            <a:stretch>
              <a:fillRect/>
            </a:stretch>
          </a:blipFill>
        </p:spPr>
        <p:txBody>
          <a:bodyPr wrap="square" lIns="0" tIns="0" rIns="0" bIns="0" rtlCol="0"/>
          <a:lstStyle/>
          <a:p>
            <a:endParaRPr/>
          </a:p>
        </p:txBody>
      </p:sp>
      <p:sp>
        <p:nvSpPr>
          <p:cNvPr id="10" name="object 10"/>
          <p:cNvSpPr/>
          <p:nvPr/>
        </p:nvSpPr>
        <p:spPr>
          <a:xfrm>
            <a:off x="457200" y="4448175"/>
            <a:ext cx="2771775" cy="1495425"/>
          </a:xfrm>
          <a:prstGeom prst="rect">
            <a:avLst/>
          </a:prstGeom>
          <a:blipFill>
            <a:blip r:embed="rId6" cstate="print"/>
            <a:stretch>
              <a:fillRect/>
            </a:stretch>
          </a:blipFill>
        </p:spPr>
        <p:txBody>
          <a:bodyPr wrap="square" lIns="0" tIns="0" rIns="0" bIns="0" rtlCol="0"/>
          <a:lstStyle/>
          <a:p>
            <a:endParaRPr/>
          </a:p>
        </p:txBody>
      </p:sp>
      <p:sp>
        <p:nvSpPr>
          <p:cNvPr id="11" name="object 11"/>
          <p:cNvSpPr/>
          <p:nvPr/>
        </p:nvSpPr>
        <p:spPr>
          <a:xfrm>
            <a:off x="467537" y="4165168"/>
            <a:ext cx="2625725" cy="2153285"/>
          </a:xfrm>
          <a:custGeom>
            <a:avLst/>
            <a:gdLst/>
            <a:ahLst/>
            <a:cxnLst/>
            <a:rect l="l" t="t" r="r" b="b"/>
            <a:pathLst>
              <a:path w="2625725" h="2153285">
                <a:moveTo>
                  <a:pt x="0" y="2152904"/>
                </a:moveTo>
                <a:lnTo>
                  <a:pt x="2625217" y="2152904"/>
                </a:lnTo>
                <a:lnTo>
                  <a:pt x="2625217" y="0"/>
                </a:lnTo>
                <a:lnTo>
                  <a:pt x="0" y="0"/>
                </a:lnTo>
                <a:lnTo>
                  <a:pt x="0" y="2152904"/>
                </a:lnTo>
                <a:close/>
              </a:path>
            </a:pathLst>
          </a:custGeom>
          <a:solidFill>
            <a:srgbClr val="AAAAE3"/>
          </a:solidFill>
        </p:spPr>
        <p:txBody>
          <a:bodyPr wrap="square" lIns="0" tIns="0" rIns="0" bIns="0" rtlCol="0"/>
          <a:lstStyle/>
          <a:p>
            <a:endParaRPr/>
          </a:p>
        </p:txBody>
      </p:sp>
      <p:sp>
        <p:nvSpPr>
          <p:cNvPr id="12" name="object 12"/>
          <p:cNvSpPr/>
          <p:nvPr/>
        </p:nvSpPr>
        <p:spPr>
          <a:xfrm>
            <a:off x="3123183" y="4077055"/>
            <a:ext cx="2973705" cy="1604645"/>
          </a:xfrm>
          <a:custGeom>
            <a:avLst/>
            <a:gdLst/>
            <a:ahLst/>
            <a:cxnLst/>
            <a:rect l="l" t="t" r="r" b="b"/>
            <a:pathLst>
              <a:path w="2973704" h="1604645">
                <a:moveTo>
                  <a:pt x="0" y="1604644"/>
                </a:moveTo>
                <a:lnTo>
                  <a:pt x="2973323" y="1604644"/>
                </a:lnTo>
                <a:lnTo>
                  <a:pt x="2973323" y="0"/>
                </a:lnTo>
                <a:lnTo>
                  <a:pt x="0" y="0"/>
                </a:lnTo>
                <a:lnTo>
                  <a:pt x="0" y="1604644"/>
                </a:lnTo>
                <a:close/>
              </a:path>
            </a:pathLst>
          </a:custGeom>
          <a:solidFill>
            <a:srgbClr val="A2A2DF">
              <a:alpha val="70195"/>
            </a:srgbClr>
          </a:solidFill>
        </p:spPr>
        <p:txBody>
          <a:bodyPr wrap="square" lIns="0" tIns="0" rIns="0" bIns="0" rtlCol="0"/>
          <a:lstStyle/>
          <a:p>
            <a:endParaRPr/>
          </a:p>
        </p:txBody>
      </p:sp>
      <p:graphicFrame>
        <p:nvGraphicFramePr>
          <p:cNvPr id="13" name="object 13"/>
          <p:cNvGraphicFramePr>
            <a:graphicFrameLocks noGrp="1"/>
          </p:cNvGraphicFramePr>
          <p:nvPr/>
        </p:nvGraphicFramePr>
        <p:xfrm>
          <a:off x="454837" y="4064355"/>
          <a:ext cx="8346440" cy="2648585"/>
        </p:xfrm>
        <a:graphic>
          <a:graphicData uri="http://schemas.openxmlformats.org/drawingml/2006/table">
            <a:tbl>
              <a:tblPr firstRow="1" bandRow="1">
                <a:tableStyleId>{2D5ABB26-0587-4C30-8999-92F81FD0307C}</a:tableStyleId>
              </a:tblPr>
              <a:tblGrid>
                <a:gridCol w="2644140">
                  <a:extLst>
                    <a:ext uri="{9D8B030D-6E8A-4147-A177-3AD203B41FA5}">
                      <a16:colId xmlns:a16="http://schemas.microsoft.com/office/drawing/2014/main" val="20000"/>
                    </a:ext>
                  </a:extLst>
                </a:gridCol>
                <a:gridCol w="2969260">
                  <a:extLst>
                    <a:ext uri="{9D8B030D-6E8A-4147-A177-3AD203B41FA5}">
                      <a16:colId xmlns:a16="http://schemas.microsoft.com/office/drawing/2014/main" val="20001"/>
                    </a:ext>
                  </a:extLst>
                </a:gridCol>
                <a:gridCol w="2733040">
                  <a:extLst>
                    <a:ext uri="{9D8B030D-6E8A-4147-A177-3AD203B41FA5}">
                      <a16:colId xmlns:a16="http://schemas.microsoft.com/office/drawing/2014/main" val="20002"/>
                    </a:ext>
                  </a:extLst>
                </a:gridCol>
              </a:tblGrid>
              <a:tr h="0">
                <a:tc>
                  <a:txBody>
                    <a:bodyPr/>
                    <a:lstStyle/>
                    <a:p>
                      <a:pPr>
                        <a:lnSpc>
                          <a:spcPct val="100000"/>
                        </a:lnSpc>
                      </a:pPr>
                      <a:endParaRPr sz="400">
                        <a:latin typeface="Times New Roman"/>
                        <a:cs typeface="Times New Roman"/>
                      </a:endParaRPr>
                    </a:p>
                  </a:txBody>
                  <a:tcPr marL="0" marR="0" marT="0" marB="0">
                    <a:lnR w="28575">
                      <a:solidFill>
                        <a:srgbClr val="7575D1"/>
                      </a:solidFill>
                      <a:prstDash val="solid"/>
                    </a:lnR>
                    <a:lnB w="12700">
                      <a:solidFill>
                        <a:srgbClr val="7575D1"/>
                      </a:solidFill>
                      <a:prstDash val="solid"/>
                    </a:lnB>
                  </a:tcPr>
                </a:tc>
                <a:tc rowSpan="2">
                  <a:txBody>
                    <a:bodyPr/>
                    <a:lstStyle/>
                    <a:p>
                      <a:pPr marL="194945" marR="136525" algn="ctr">
                        <a:lnSpc>
                          <a:spcPct val="86900"/>
                        </a:lnSpc>
                        <a:spcBef>
                          <a:spcPts val="1325"/>
                        </a:spcBef>
                      </a:pPr>
                      <a:r>
                        <a:rPr sz="2400" spc="-55" dirty="0">
                          <a:latin typeface="Times New Roman"/>
                          <a:cs typeface="Times New Roman"/>
                        </a:rPr>
                        <a:t>assumono </a:t>
                      </a:r>
                      <a:r>
                        <a:rPr sz="2400" spc="-25" dirty="0">
                          <a:latin typeface="Times New Roman"/>
                          <a:cs typeface="Times New Roman"/>
                        </a:rPr>
                        <a:t>importanza  </a:t>
                      </a:r>
                      <a:r>
                        <a:rPr sz="2400" spc="-35" dirty="0">
                          <a:latin typeface="Times New Roman"/>
                          <a:cs typeface="Times New Roman"/>
                        </a:rPr>
                        <a:t>fondamentale </a:t>
                      </a:r>
                      <a:r>
                        <a:rPr sz="2400" spc="-5" dirty="0">
                          <a:latin typeface="Times New Roman"/>
                          <a:cs typeface="Times New Roman"/>
                        </a:rPr>
                        <a:t>per </a:t>
                      </a:r>
                      <a:r>
                        <a:rPr sz="2400" dirty="0">
                          <a:latin typeface="Times New Roman"/>
                          <a:cs typeface="Times New Roman"/>
                        </a:rPr>
                        <a:t>la  </a:t>
                      </a:r>
                      <a:r>
                        <a:rPr sz="2400" spc="-40" dirty="0">
                          <a:latin typeface="Times New Roman"/>
                          <a:cs typeface="Times New Roman"/>
                        </a:rPr>
                        <a:t>comprensione </a:t>
                      </a:r>
                      <a:r>
                        <a:rPr sz="2400" spc="-10" dirty="0">
                          <a:latin typeface="Times New Roman"/>
                          <a:cs typeface="Times New Roman"/>
                        </a:rPr>
                        <a:t>del  </a:t>
                      </a:r>
                      <a:r>
                        <a:rPr sz="2400" spc="-15" dirty="0">
                          <a:latin typeface="Times New Roman"/>
                          <a:cs typeface="Times New Roman"/>
                        </a:rPr>
                        <a:t>bilancio </a:t>
                      </a:r>
                      <a:r>
                        <a:rPr sz="2400" spc="-45" dirty="0">
                          <a:latin typeface="Times New Roman"/>
                          <a:cs typeface="Times New Roman"/>
                        </a:rPr>
                        <a:t>stesso</a:t>
                      </a:r>
                      <a:endParaRPr sz="2400">
                        <a:latin typeface="Times New Roman"/>
                        <a:cs typeface="Times New Roman"/>
                      </a:endParaRPr>
                    </a:p>
                  </a:txBody>
                  <a:tcPr marL="0" marR="0" marT="168275" marB="0">
                    <a:lnL w="28575">
                      <a:solidFill>
                        <a:srgbClr val="7575D1"/>
                      </a:solidFill>
                      <a:prstDash val="solid"/>
                    </a:lnL>
                    <a:lnR w="28575">
                      <a:solidFill>
                        <a:srgbClr val="D1D1EF"/>
                      </a:solidFill>
                      <a:prstDash val="solid"/>
                    </a:lnR>
                    <a:lnT w="28575">
                      <a:solidFill>
                        <a:srgbClr val="7575D1"/>
                      </a:solidFill>
                      <a:prstDash val="solid"/>
                    </a:lnT>
                    <a:lnB w="28575">
                      <a:solidFill>
                        <a:srgbClr val="7575D1"/>
                      </a:solidFill>
                      <a:prstDash val="solid"/>
                    </a:lnB>
                  </a:tcPr>
                </a:tc>
                <a:tc>
                  <a:txBody>
                    <a:bodyPr/>
                    <a:lstStyle/>
                    <a:p>
                      <a:pPr>
                        <a:lnSpc>
                          <a:spcPct val="100000"/>
                        </a:lnSpc>
                      </a:pPr>
                      <a:endParaRPr sz="400">
                        <a:latin typeface="Times New Roman"/>
                        <a:cs typeface="Times New Roman"/>
                      </a:endParaRPr>
                    </a:p>
                  </a:txBody>
                  <a:tcPr marL="0" marR="0" marT="0" marB="0">
                    <a:lnL w="28575" cap="flat" cmpd="sng" algn="ctr">
                      <a:solidFill>
                        <a:srgbClr val="D1D1EF"/>
                      </a:solidFill>
                      <a:prstDash val="solid"/>
                      <a:round/>
                      <a:headEnd type="none" w="med" len="med"/>
                      <a:tailEnd type="none" w="med" len="med"/>
                    </a:lnL>
                    <a:lnB w="28575">
                      <a:solidFill>
                        <a:srgbClr val="D1D1EF"/>
                      </a:solidFill>
                      <a:prstDash val="solid"/>
                    </a:lnB>
                  </a:tcPr>
                </a:tc>
                <a:extLst>
                  <a:ext uri="{0D108BD9-81ED-4DB2-BD59-A6C34878D82A}">
                    <a16:rowId xmlns:a16="http://schemas.microsoft.com/office/drawing/2014/main" val="10000"/>
                  </a:ext>
                </a:extLst>
              </a:tr>
              <a:tr h="1516380">
                <a:tc rowSpan="2">
                  <a:txBody>
                    <a:bodyPr/>
                    <a:lstStyle/>
                    <a:p>
                      <a:pPr>
                        <a:lnSpc>
                          <a:spcPct val="100000"/>
                        </a:lnSpc>
                        <a:spcBef>
                          <a:spcPts val="40"/>
                        </a:spcBef>
                      </a:pPr>
                      <a:endParaRPr sz="3000">
                        <a:latin typeface="Times New Roman"/>
                        <a:cs typeface="Times New Roman"/>
                      </a:endParaRPr>
                    </a:p>
                    <a:p>
                      <a:pPr marL="228600" marR="217804" indent="-8890" algn="ctr">
                        <a:lnSpc>
                          <a:spcPct val="86900"/>
                        </a:lnSpc>
                      </a:pPr>
                      <a:r>
                        <a:rPr sz="2400" spc="-30" dirty="0">
                          <a:latin typeface="Times New Roman"/>
                          <a:cs typeface="Times New Roman"/>
                        </a:rPr>
                        <a:t>non </a:t>
                      </a:r>
                      <a:r>
                        <a:rPr sz="2400" spc="-60" dirty="0">
                          <a:latin typeface="Times New Roman"/>
                          <a:cs typeface="Times New Roman"/>
                        </a:rPr>
                        <a:t>si </a:t>
                      </a:r>
                      <a:r>
                        <a:rPr sz="2400" spc="-30" dirty="0">
                          <a:latin typeface="Times New Roman"/>
                          <a:cs typeface="Times New Roman"/>
                        </a:rPr>
                        <a:t>limitano </a:t>
                      </a:r>
                      <a:r>
                        <a:rPr sz="2400" dirty="0">
                          <a:latin typeface="Times New Roman"/>
                          <a:cs typeface="Times New Roman"/>
                        </a:rPr>
                        <a:t>a  </a:t>
                      </a:r>
                      <a:r>
                        <a:rPr sz="2400" spc="-25" dirty="0">
                          <a:latin typeface="Times New Roman"/>
                          <a:cs typeface="Times New Roman"/>
                        </a:rPr>
                        <a:t>specifici </a:t>
                      </a:r>
                      <a:r>
                        <a:rPr sz="2400" spc="-30" dirty="0">
                          <a:latin typeface="Times New Roman"/>
                          <a:cs typeface="Times New Roman"/>
                        </a:rPr>
                        <a:t>elementi,  </a:t>
                      </a:r>
                      <a:r>
                        <a:rPr sz="2400" spc="-20" dirty="0">
                          <a:latin typeface="Times New Roman"/>
                          <a:cs typeface="Times New Roman"/>
                        </a:rPr>
                        <a:t>conti </a:t>
                      </a:r>
                      <a:r>
                        <a:rPr sz="2400" dirty="0">
                          <a:latin typeface="Times New Roman"/>
                          <a:cs typeface="Times New Roman"/>
                        </a:rPr>
                        <a:t>o </a:t>
                      </a:r>
                      <a:r>
                        <a:rPr sz="2400" spc="-25" dirty="0">
                          <a:latin typeface="Times New Roman"/>
                          <a:cs typeface="Times New Roman"/>
                        </a:rPr>
                        <a:t>voci </a:t>
                      </a:r>
                      <a:r>
                        <a:rPr sz="2400" spc="-5" dirty="0">
                          <a:latin typeface="Times New Roman"/>
                          <a:cs typeface="Times New Roman"/>
                        </a:rPr>
                        <a:t>del  </a:t>
                      </a:r>
                      <a:r>
                        <a:rPr sz="2400" spc="-15" dirty="0">
                          <a:latin typeface="Times New Roman"/>
                          <a:cs typeface="Times New Roman"/>
                        </a:rPr>
                        <a:t>bilancio</a:t>
                      </a:r>
                      <a:endParaRPr sz="2400">
                        <a:latin typeface="Times New Roman"/>
                        <a:cs typeface="Times New Roman"/>
                      </a:endParaRPr>
                    </a:p>
                  </a:txBody>
                  <a:tcPr marL="0" marR="0" marT="5080" marB="0">
                    <a:lnL w="12700">
                      <a:solidFill>
                        <a:srgbClr val="7575D1"/>
                      </a:solidFill>
                      <a:prstDash val="solid"/>
                    </a:lnL>
                    <a:lnR w="12700">
                      <a:solidFill>
                        <a:srgbClr val="7575D1"/>
                      </a:solidFill>
                      <a:prstDash val="solid"/>
                    </a:lnR>
                    <a:lnT w="12700">
                      <a:solidFill>
                        <a:srgbClr val="7575D1"/>
                      </a:solidFill>
                      <a:prstDash val="solid"/>
                    </a:lnT>
                    <a:lnB w="12700">
                      <a:solidFill>
                        <a:srgbClr val="7575D1"/>
                      </a:solidFill>
                      <a:prstDash val="solid"/>
                    </a:lnB>
                  </a:tcPr>
                </a:tc>
                <a:tc vMerge="1">
                  <a:txBody>
                    <a:bodyPr/>
                    <a:lstStyle/>
                    <a:p>
                      <a:endParaRPr/>
                    </a:p>
                  </a:txBody>
                  <a:tcPr marL="0" marR="0" marT="168275" marB="0">
                    <a:lnL w="28575">
                      <a:solidFill>
                        <a:srgbClr val="7575D1"/>
                      </a:solidFill>
                      <a:prstDash val="solid"/>
                    </a:lnL>
                    <a:lnR w="28575">
                      <a:solidFill>
                        <a:srgbClr val="D1D1EF"/>
                      </a:solidFill>
                      <a:prstDash val="solid"/>
                    </a:lnR>
                    <a:lnT w="28575">
                      <a:solidFill>
                        <a:srgbClr val="7575D1"/>
                      </a:solidFill>
                      <a:prstDash val="solid"/>
                    </a:lnT>
                    <a:lnB w="28575">
                      <a:solidFill>
                        <a:srgbClr val="7575D1"/>
                      </a:solidFill>
                      <a:prstDash val="solid"/>
                    </a:lnB>
                  </a:tcPr>
                </a:tc>
                <a:tc rowSpan="3">
                  <a:txBody>
                    <a:bodyPr/>
                    <a:lstStyle/>
                    <a:p>
                      <a:pPr>
                        <a:lnSpc>
                          <a:spcPct val="100000"/>
                        </a:lnSpc>
                        <a:spcBef>
                          <a:spcPts val="50"/>
                        </a:spcBef>
                      </a:pPr>
                      <a:endParaRPr sz="2950">
                        <a:latin typeface="Times New Roman"/>
                        <a:cs typeface="Times New Roman"/>
                      </a:endParaRPr>
                    </a:p>
                    <a:p>
                      <a:pPr marL="143510" marR="120650" indent="-635" algn="ctr">
                        <a:lnSpc>
                          <a:spcPct val="86700"/>
                        </a:lnSpc>
                        <a:spcBef>
                          <a:spcPts val="5"/>
                        </a:spcBef>
                      </a:pPr>
                      <a:r>
                        <a:rPr sz="2400" spc="-20" dirty="0">
                          <a:latin typeface="Times New Roman"/>
                          <a:cs typeface="Times New Roman"/>
                        </a:rPr>
                        <a:t>rappresentano </a:t>
                      </a:r>
                      <a:r>
                        <a:rPr sz="2400" dirty="0">
                          <a:latin typeface="Times New Roman"/>
                          <a:cs typeface="Times New Roman"/>
                        </a:rPr>
                        <a:t>o  potrebbero  </a:t>
                      </a:r>
                      <a:r>
                        <a:rPr sz="2400" spc="-15" dirty="0">
                          <a:latin typeface="Times New Roman"/>
                          <a:cs typeface="Times New Roman"/>
                        </a:rPr>
                        <a:t>rappresentare </a:t>
                      </a:r>
                      <a:r>
                        <a:rPr sz="2400" spc="-50" dirty="0">
                          <a:latin typeface="Times New Roman"/>
                          <a:cs typeface="Times New Roman"/>
                        </a:rPr>
                        <a:t>una  </a:t>
                      </a:r>
                      <a:r>
                        <a:rPr sz="2400" dirty="0">
                          <a:latin typeface="Times New Roman"/>
                          <a:cs typeface="Times New Roman"/>
                        </a:rPr>
                        <a:t>parte </a:t>
                      </a:r>
                      <a:r>
                        <a:rPr sz="2400" spc="-30" dirty="0">
                          <a:latin typeface="Times New Roman"/>
                          <a:cs typeface="Times New Roman"/>
                        </a:rPr>
                        <a:t>sostanziale </a:t>
                      </a:r>
                      <a:r>
                        <a:rPr sz="2400" spc="-5" dirty="0">
                          <a:latin typeface="Times New Roman"/>
                          <a:cs typeface="Times New Roman"/>
                        </a:rPr>
                        <a:t>del  </a:t>
                      </a:r>
                      <a:r>
                        <a:rPr sz="2400" spc="-15" dirty="0">
                          <a:latin typeface="Times New Roman"/>
                          <a:cs typeface="Times New Roman"/>
                        </a:rPr>
                        <a:t>bilancio</a:t>
                      </a:r>
                      <a:endParaRPr sz="2400">
                        <a:latin typeface="Times New Roman"/>
                        <a:cs typeface="Times New Roman"/>
                      </a:endParaRPr>
                    </a:p>
                  </a:txBody>
                  <a:tcPr marL="0" marR="0" marT="6350" marB="0">
                    <a:lnL w="28575">
                      <a:solidFill>
                        <a:srgbClr val="D1D1EF"/>
                      </a:solidFill>
                      <a:prstDash val="solid"/>
                    </a:lnL>
                    <a:lnR w="28575">
                      <a:solidFill>
                        <a:srgbClr val="D1D1EF"/>
                      </a:solidFill>
                      <a:prstDash val="solid"/>
                    </a:lnR>
                    <a:lnT w="28575">
                      <a:solidFill>
                        <a:srgbClr val="D1D1EF"/>
                      </a:solidFill>
                      <a:prstDash val="solid"/>
                    </a:lnT>
                    <a:lnB w="28575">
                      <a:solidFill>
                        <a:srgbClr val="D1D1EF"/>
                      </a:solidFill>
                      <a:prstDash val="solid"/>
                    </a:lnB>
                    <a:solidFill>
                      <a:srgbClr val="D1D1EF">
                        <a:alpha val="50195"/>
                      </a:srgbClr>
                    </a:solidFill>
                  </a:tcPr>
                </a:tc>
                <a:extLst>
                  <a:ext uri="{0D108BD9-81ED-4DB2-BD59-A6C34878D82A}">
                    <a16:rowId xmlns:a16="http://schemas.microsoft.com/office/drawing/2014/main" val="10001"/>
                  </a:ext>
                </a:extLst>
              </a:tr>
              <a:tr h="636270">
                <a:tc vMerge="1">
                  <a:txBody>
                    <a:bodyPr/>
                    <a:lstStyle/>
                    <a:p>
                      <a:endParaRPr/>
                    </a:p>
                  </a:txBody>
                  <a:tcPr marL="0" marR="0" marT="5080" marB="0">
                    <a:lnL w="12700">
                      <a:solidFill>
                        <a:srgbClr val="7575D1"/>
                      </a:solidFill>
                      <a:prstDash val="solid"/>
                    </a:lnL>
                    <a:lnR w="12700">
                      <a:solidFill>
                        <a:srgbClr val="7575D1"/>
                      </a:solidFill>
                      <a:prstDash val="solid"/>
                    </a:lnR>
                    <a:lnT w="12700">
                      <a:solidFill>
                        <a:srgbClr val="7575D1"/>
                      </a:solidFill>
                      <a:prstDash val="solid"/>
                    </a:lnT>
                    <a:lnB w="12700">
                      <a:solidFill>
                        <a:srgbClr val="7575D1"/>
                      </a:solidFill>
                      <a:prstDash val="solid"/>
                    </a:lnB>
                  </a:tcPr>
                </a:tc>
                <a:tc>
                  <a:txBody>
                    <a:bodyPr/>
                    <a:lstStyle/>
                    <a:p>
                      <a:pPr>
                        <a:lnSpc>
                          <a:spcPct val="100000"/>
                        </a:lnSpc>
                      </a:pPr>
                      <a:endParaRPr sz="2400">
                        <a:latin typeface="Times New Roman"/>
                        <a:cs typeface="Times New Roman"/>
                      </a:endParaRPr>
                    </a:p>
                  </a:txBody>
                  <a:tcPr marL="0" marR="0" marT="0" marB="0">
                    <a:lnL w="12700">
                      <a:solidFill>
                        <a:srgbClr val="7575D1"/>
                      </a:solidFill>
                      <a:prstDash val="solid"/>
                    </a:lnL>
                    <a:lnR w="28575">
                      <a:solidFill>
                        <a:srgbClr val="D1D1EF"/>
                      </a:solidFill>
                      <a:prstDash val="solid"/>
                    </a:lnR>
                    <a:lnT w="28575">
                      <a:solidFill>
                        <a:srgbClr val="7575D1"/>
                      </a:solidFill>
                      <a:prstDash val="solid"/>
                    </a:lnT>
                  </a:tcPr>
                </a:tc>
                <a:tc vMerge="1">
                  <a:txBody>
                    <a:bodyPr/>
                    <a:lstStyle/>
                    <a:p>
                      <a:endParaRPr/>
                    </a:p>
                  </a:txBody>
                  <a:tcPr marL="0" marR="0" marT="6350" marB="0">
                    <a:lnL w="28575">
                      <a:solidFill>
                        <a:srgbClr val="D1D1EF"/>
                      </a:solidFill>
                      <a:prstDash val="solid"/>
                    </a:lnL>
                    <a:lnR w="28575">
                      <a:solidFill>
                        <a:srgbClr val="D1D1EF"/>
                      </a:solidFill>
                      <a:prstDash val="solid"/>
                    </a:lnR>
                    <a:lnT w="28575">
                      <a:solidFill>
                        <a:srgbClr val="D1D1EF"/>
                      </a:solidFill>
                      <a:prstDash val="solid"/>
                    </a:lnT>
                    <a:lnB w="28575">
                      <a:solidFill>
                        <a:srgbClr val="D1D1EF"/>
                      </a:solidFill>
                      <a:prstDash val="solid"/>
                    </a:lnB>
                    <a:solidFill>
                      <a:srgbClr val="D1D1EF">
                        <a:alpha val="50195"/>
                      </a:srgbClr>
                    </a:solidFill>
                  </a:tcPr>
                </a:tc>
                <a:extLst>
                  <a:ext uri="{0D108BD9-81ED-4DB2-BD59-A6C34878D82A}">
                    <a16:rowId xmlns:a16="http://schemas.microsoft.com/office/drawing/2014/main" val="10002"/>
                  </a:ext>
                </a:extLst>
              </a:tr>
              <a:tr h="302260">
                <a:tc gridSpan="2">
                  <a:txBody>
                    <a:bodyPr/>
                    <a:lstStyle/>
                    <a:p>
                      <a:pPr>
                        <a:lnSpc>
                          <a:spcPct val="100000"/>
                        </a:lnSpc>
                      </a:pPr>
                      <a:endParaRPr sz="1800">
                        <a:latin typeface="Times New Roman"/>
                        <a:cs typeface="Times New Roman"/>
                      </a:endParaRPr>
                    </a:p>
                  </a:txBody>
                  <a:tcPr marL="0" marR="0" marT="0" marB="0">
                    <a:lnR w="28575">
                      <a:solidFill>
                        <a:srgbClr val="D1D1EF"/>
                      </a:solidFill>
                      <a:prstDash val="solid"/>
                    </a:lnR>
                    <a:lnT w="12700" cap="flat" cmpd="sng" algn="ctr">
                      <a:solidFill>
                        <a:srgbClr val="7575D1"/>
                      </a:solidFill>
                      <a:prstDash val="solid"/>
                      <a:round/>
                      <a:headEnd type="none" w="med" len="med"/>
                      <a:tailEnd type="none" w="med" len="med"/>
                    </a:lnT>
                  </a:tcPr>
                </a:tc>
                <a:tc hMerge="1">
                  <a:txBody>
                    <a:bodyPr/>
                    <a:lstStyle/>
                    <a:p>
                      <a:endParaRPr/>
                    </a:p>
                  </a:txBody>
                  <a:tcPr marL="0" marR="0" marT="0" marB="0"/>
                </a:tc>
                <a:tc vMerge="1">
                  <a:txBody>
                    <a:bodyPr/>
                    <a:lstStyle/>
                    <a:p>
                      <a:endParaRPr/>
                    </a:p>
                  </a:txBody>
                  <a:tcPr marL="0" marR="0" marT="6350" marB="0">
                    <a:lnL w="28575">
                      <a:solidFill>
                        <a:srgbClr val="D1D1EF"/>
                      </a:solidFill>
                      <a:prstDash val="solid"/>
                    </a:lnL>
                    <a:lnR w="28575">
                      <a:solidFill>
                        <a:srgbClr val="D1D1EF"/>
                      </a:solidFill>
                      <a:prstDash val="solid"/>
                    </a:lnR>
                    <a:lnT w="28575">
                      <a:solidFill>
                        <a:srgbClr val="D1D1EF"/>
                      </a:solidFill>
                      <a:prstDash val="solid"/>
                    </a:lnT>
                    <a:lnB w="28575">
                      <a:solidFill>
                        <a:srgbClr val="D1D1EF"/>
                      </a:solidFill>
                      <a:prstDash val="solid"/>
                    </a:lnB>
                    <a:solidFill>
                      <a:srgbClr val="D1D1EF">
                        <a:alpha val="50195"/>
                      </a:srgbClr>
                    </a:solidFill>
                  </a:tcPr>
                </a:tc>
                <a:extLst>
                  <a:ext uri="{0D108BD9-81ED-4DB2-BD59-A6C34878D82A}">
                    <a16:rowId xmlns:a16="http://schemas.microsoft.com/office/drawing/2014/main" val="10003"/>
                  </a:ext>
                </a:extLst>
              </a:tr>
            </a:tbl>
          </a:graphicData>
        </a:graphic>
      </p:graphicFrame>
      <p:pic>
        <p:nvPicPr>
          <p:cNvPr id="15" name="Picture 14">
            <a:extLst>
              <a:ext uri="{FF2B5EF4-FFF2-40B4-BE49-F238E27FC236}">
                <a16:creationId xmlns:a16="http://schemas.microsoft.com/office/drawing/2014/main" id="{756A7160-3117-451E-AEF8-07AF0F7B8725}"/>
              </a:ext>
            </a:extLs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788598" y="204355"/>
            <a:ext cx="1164402" cy="101484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531177" y="1292288"/>
            <a:ext cx="7936230" cy="1179830"/>
          </a:xfrm>
          <a:prstGeom prst="rect">
            <a:avLst/>
          </a:prstGeom>
        </p:spPr>
        <p:txBody>
          <a:bodyPr vert="horz" wrap="square" lIns="0" tIns="22225" rIns="0" bIns="0" rtlCol="0">
            <a:spAutoFit/>
          </a:bodyPr>
          <a:lstStyle/>
          <a:p>
            <a:pPr marL="12700" marR="5080" indent="93980" algn="ctr">
              <a:lnSpc>
                <a:spcPct val="104299"/>
              </a:lnSpc>
              <a:spcBef>
                <a:spcPts val="175"/>
              </a:spcBef>
            </a:pPr>
            <a:r>
              <a:rPr b="0" i="0" spc="-35" dirty="0">
                <a:latin typeface="Times New Roman"/>
                <a:cs typeface="Times New Roman"/>
              </a:rPr>
              <a:t>L’impossibilità </a:t>
            </a:r>
            <a:r>
              <a:rPr b="0" i="0" spc="-10" dirty="0">
                <a:latin typeface="Times New Roman"/>
                <a:cs typeface="Times New Roman"/>
              </a:rPr>
              <a:t>per </a:t>
            </a:r>
            <a:r>
              <a:rPr b="0" i="0" dirty="0">
                <a:latin typeface="Times New Roman"/>
                <a:cs typeface="Times New Roman"/>
              </a:rPr>
              <a:t>il </a:t>
            </a:r>
            <a:r>
              <a:rPr b="0" i="0" spc="-20" dirty="0">
                <a:latin typeface="Times New Roman"/>
                <a:cs typeface="Times New Roman"/>
              </a:rPr>
              <a:t>revisore </a:t>
            </a:r>
            <a:r>
              <a:rPr b="0" i="0" dirty="0">
                <a:latin typeface="Times New Roman"/>
                <a:cs typeface="Times New Roman"/>
              </a:rPr>
              <a:t>di </a:t>
            </a:r>
            <a:r>
              <a:rPr b="0" i="0" spc="-25" dirty="0">
                <a:latin typeface="Times New Roman"/>
                <a:cs typeface="Times New Roman"/>
              </a:rPr>
              <a:t>acquisire </a:t>
            </a:r>
            <a:r>
              <a:rPr b="0" i="0" spc="-35" dirty="0">
                <a:latin typeface="Times New Roman"/>
                <a:cs typeface="Times New Roman"/>
              </a:rPr>
              <a:t>elementi </a:t>
            </a:r>
            <a:r>
              <a:rPr b="0" i="0" spc="-10" dirty="0">
                <a:latin typeface="Times New Roman"/>
                <a:cs typeface="Times New Roman"/>
              </a:rPr>
              <a:t>probativi  </a:t>
            </a:r>
            <a:r>
              <a:rPr b="0" i="0" spc="-45" dirty="0">
                <a:latin typeface="Times New Roman"/>
                <a:cs typeface="Times New Roman"/>
              </a:rPr>
              <a:t>sufficienti </a:t>
            </a:r>
            <a:r>
              <a:rPr b="0" i="0" spc="-10" dirty="0">
                <a:latin typeface="Times New Roman"/>
                <a:cs typeface="Times New Roman"/>
              </a:rPr>
              <a:t>ed </a:t>
            </a:r>
            <a:r>
              <a:rPr b="0" i="0" dirty="0">
                <a:latin typeface="Times New Roman"/>
                <a:cs typeface="Times New Roman"/>
              </a:rPr>
              <a:t>appropriati, </a:t>
            </a:r>
            <a:r>
              <a:rPr b="0" i="0" spc="-35" dirty="0">
                <a:latin typeface="Times New Roman"/>
                <a:cs typeface="Times New Roman"/>
              </a:rPr>
              <a:t>intesa </a:t>
            </a:r>
            <a:r>
              <a:rPr b="0" i="0" spc="-40" dirty="0">
                <a:latin typeface="Times New Roman"/>
                <a:cs typeface="Times New Roman"/>
              </a:rPr>
              <a:t>anche </a:t>
            </a:r>
            <a:r>
              <a:rPr b="0" i="0" spc="-45" dirty="0">
                <a:latin typeface="Times New Roman"/>
                <a:cs typeface="Times New Roman"/>
              </a:rPr>
              <a:t>come </a:t>
            </a:r>
            <a:r>
              <a:rPr b="0" i="0" spc="-55" dirty="0">
                <a:latin typeface="Times New Roman"/>
                <a:cs typeface="Times New Roman"/>
              </a:rPr>
              <a:t>una </a:t>
            </a:r>
            <a:r>
              <a:rPr spc="-15" dirty="0">
                <a:solidFill>
                  <a:srgbClr val="FF0000"/>
                </a:solidFill>
              </a:rPr>
              <a:t>limitazione </a:t>
            </a:r>
            <a:r>
              <a:rPr dirty="0">
                <a:solidFill>
                  <a:srgbClr val="FF0000"/>
                </a:solidFill>
              </a:rPr>
              <a:t>allo  </a:t>
            </a:r>
            <a:r>
              <a:rPr i="1" spc="-20" dirty="0">
                <a:solidFill>
                  <a:srgbClr val="FF0000"/>
                </a:solidFill>
              </a:rPr>
              <a:t>svolgimento </a:t>
            </a:r>
            <a:r>
              <a:rPr i="1" dirty="0">
                <a:solidFill>
                  <a:srgbClr val="FF0000"/>
                </a:solidFill>
              </a:rPr>
              <a:t>di </a:t>
            </a:r>
            <a:r>
              <a:rPr i="1" spc="-15" dirty="0">
                <a:solidFill>
                  <a:srgbClr val="FF0000"/>
                </a:solidFill>
              </a:rPr>
              <a:t>procedure </a:t>
            </a:r>
            <a:r>
              <a:rPr i="1" dirty="0">
                <a:solidFill>
                  <a:srgbClr val="FF0000"/>
                </a:solidFill>
              </a:rPr>
              <a:t>di </a:t>
            </a:r>
            <a:r>
              <a:rPr i="1" spc="-20" dirty="0">
                <a:solidFill>
                  <a:srgbClr val="FF0000"/>
                </a:solidFill>
              </a:rPr>
              <a:t>revisione</a:t>
            </a:r>
            <a:r>
              <a:rPr b="0" i="0" spc="-20" dirty="0">
                <a:latin typeface="Times New Roman"/>
                <a:cs typeface="Times New Roman"/>
              </a:rPr>
              <a:t>, </a:t>
            </a:r>
            <a:r>
              <a:rPr b="0" i="0" spc="-30" dirty="0">
                <a:latin typeface="Times New Roman"/>
                <a:cs typeface="Times New Roman"/>
              </a:rPr>
              <a:t>può </a:t>
            </a:r>
            <a:r>
              <a:rPr b="0" i="0" spc="-10" dirty="0">
                <a:latin typeface="Times New Roman"/>
                <a:cs typeface="Times New Roman"/>
              </a:rPr>
              <a:t>derivare </a:t>
            </a:r>
            <a:r>
              <a:rPr b="0" i="0" dirty="0">
                <a:latin typeface="Times New Roman"/>
                <a:cs typeface="Times New Roman"/>
              </a:rPr>
              <a:t>da</a:t>
            </a:r>
            <a:r>
              <a:rPr b="0" i="0" spc="565" dirty="0">
                <a:latin typeface="Times New Roman"/>
                <a:cs typeface="Times New Roman"/>
              </a:rPr>
              <a:t> </a:t>
            </a:r>
            <a:r>
              <a:rPr b="0" i="0" dirty="0">
                <a:latin typeface="Times New Roman"/>
                <a:cs typeface="Times New Roman"/>
              </a:rPr>
              <a:t>:</a:t>
            </a:r>
          </a:p>
        </p:txBody>
      </p:sp>
      <p:sp>
        <p:nvSpPr>
          <p:cNvPr id="4" name="object 4"/>
          <p:cNvSpPr/>
          <p:nvPr/>
        </p:nvSpPr>
        <p:spPr>
          <a:xfrm>
            <a:off x="1153541" y="2664205"/>
            <a:ext cx="864235" cy="1368425"/>
          </a:xfrm>
          <a:custGeom>
            <a:avLst/>
            <a:gdLst/>
            <a:ahLst/>
            <a:cxnLst/>
            <a:rect l="l" t="t" r="r" b="b"/>
            <a:pathLst>
              <a:path w="864235" h="1368425">
                <a:moveTo>
                  <a:pt x="0" y="936117"/>
                </a:moveTo>
                <a:lnTo>
                  <a:pt x="216027" y="936117"/>
                </a:lnTo>
                <a:lnTo>
                  <a:pt x="216027" y="0"/>
                </a:lnTo>
                <a:lnTo>
                  <a:pt x="648081" y="0"/>
                </a:lnTo>
                <a:lnTo>
                  <a:pt x="648081" y="936117"/>
                </a:lnTo>
                <a:lnTo>
                  <a:pt x="864108" y="936117"/>
                </a:lnTo>
                <a:lnTo>
                  <a:pt x="432053" y="1368171"/>
                </a:lnTo>
                <a:lnTo>
                  <a:pt x="0" y="936117"/>
                </a:lnTo>
                <a:close/>
              </a:path>
            </a:pathLst>
          </a:custGeom>
          <a:ln w="25400">
            <a:solidFill>
              <a:srgbClr val="333399"/>
            </a:solidFill>
          </a:ln>
        </p:spPr>
        <p:txBody>
          <a:bodyPr wrap="square" lIns="0" tIns="0" rIns="0" bIns="0" rtlCol="0"/>
          <a:lstStyle/>
          <a:p>
            <a:endParaRPr/>
          </a:p>
        </p:txBody>
      </p:sp>
      <p:sp>
        <p:nvSpPr>
          <p:cNvPr id="5" name="object 5"/>
          <p:cNvSpPr/>
          <p:nvPr/>
        </p:nvSpPr>
        <p:spPr>
          <a:xfrm>
            <a:off x="1514475" y="2562225"/>
            <a:ext cx="666750" cy="676275"/>
          </a:xfrm>
          <a:prstGeom prst="rect">
            <a:avLst/>
          </a:prstGeom>
          <a:blipFill>
            <a:blip r:embed="rId2" cstate="print"/>
            <a:stretch>
              <a:fillRect/>
            </a:stretch>
          </a:blipFill>
        </p:spPr>
        <p:txBody>
          <a:bodyPr wrap="square" lIns="0" tIns="0" rIns="0" bIns="0" rtlCol="0"/>
          <a:lstStyle/>
          <a:p>
            <a:endParaRPr/>
          </a:p>
        </p:txBody>
      </p:sp>
      <p:sp>
        <p:nvSpPr>
          <p:cNvPr id="6" name="object 6"/>
          <p:cNvSpPr/>
          <p:nvPr/>
        </p:nvSpPr>
        <p:spPr>
          <a:xfrm>
            <a:off x="4111625" y="2664079"/>
            <a:ext cx="920750" cy="1395476"/>
          </a:xfrm>
          <a:prstGeom prst="rect">
            <a:avLst/>
          </a:prstGeom>
          <a:blipFill>
            <a:blip r:embed="rId3" cstate="print"/>
            <a:stretch>
              <a:fillRect/>
            </a:stretch>
          </a:blipFill>
        </p:spPr>
        <p:txBody>
          <a:bodyPr wrap="square" lIns="0" tIns="0" rIns="0" bIns="0" rtlCol="0"/>
          <a:lstStyle/>
          <a:p>
            <a:endParaRPr/>
          </a:p>
        </p:txBody>
      </p:sp>
      <p:sp>
        <p:nvSpPr>
          <p:cNvPr id="7" name="object 7"/>
          <p:cNvSpPr/>
          <p:nvPr/>
        </p:nvSpPr>
        <p:spPr>
          <a:xfrm>
            <a:off x="6847967" y="2664079"/>
            <a:ext cx="920750" cy="1395476"/>
          </a:xfrm>
          <a:prstGeom prst="rect">
            <a:avLst/>
          </a:prstGeom>
          <a:blipFill>
            <a:blip r:embed="rId3" cstate="print"/>
            <a:stretch>
              <a:fillRect/>
            </a:stretch>
          </a:blipFill>
        </p:spPr>
        <p:txBody>
          <a:bodyPr wrap="square" lIns="0" tIns="0" rIns="0" bIns="0" rtlCol="0"/>
          <a:lstStyle/>
          <a:p>
            <a:endParaRPr/>
          </a:p>
        </p:txBody>
      </p:sp>
      <p:sp>
        <p:nvSpPr>
          <p:cNvPr id="8" name="object 8"/>
          <p:cNvSpPr/>
          <p:nvPr/>
        </p:nvSpPr>
        <p:spPr>
          <a:xfrm>
            <a:off x="228600" y="4171950"/>
            <a:ext cx="2714625" cy="2219325"/>
          </a:xfrm>
          <a:prstGeom prst="rect">
            <a:avLst/>
          </a:prstGeom>
          <a:blipFill>
            <a:blip r:embed="rId4" cstate="print"/>
            <a:stretch>
              <a:fillRect/>
            </a:stretch>
          </a:blipFill>
        </p:spPr>
        <p:txBody>
          <a:bodyPr wrap="square" lIns="0" tIns="0" rIns="0" bIns="0" rtlCol="0"/>
          <a:lstStyle/>
          <a:p>
            <a:endParaRPr/>
          </a:p>
        </p:txBody>
      </p:sp>
      <p:sp>
        <p:nvSpPr>
          <p:cNvPr id="9" name="object 9"/>
          <p:cNvSpPr/>
          <p:nvPr/>
        </p:nvSpPr>
        <p:spPr>
          <a:xfrm>
            <a:off x="428625" y="4191000"/>
            <a:ext cx="828675" cy="1123950"/>
          </a:xfrm>
          <a:prstGeom prst="rect">
            <a:avLst/>
          </a:prstGeom>
          <a:blipFill>
            <a:blip r:embed="rId5" cstate="print"/>
            <a:stretch>
              <a:fillRect/>
            </a:stretch>
          </a:blipFill>
        </p:spPr>
        <p:txBody>
          <a:bodyPr wrap="square" lIns="0" tIns="0" rIns="0" bIns="0" rtlCol="0"/>
          <a:lstStyle/>
          <a:p>
            <a:endParaRPr/>
          </a:p>
        </p:txBody>
      </p:sp>
      <p:sp>
        <p:nvSpPr>
          <p:cNvPr id="10" name="object 10"/>
          <p:cNvSpPr/>
          <p:nvPr/>
        </p:nvSpPr>
        <p:spPr>
          <a:xfrm>
            <a:off x="289445" y="4212844"/>
            <a:ext cx="2592311" cy="2094674"/>
          </a:xfrm>
          <a:prstGeom prst="rect">
            <a:avLst/>
          </a:prstGeom>
          <a:blipFill>
            <a:blip r:embed="rId6" cstate="print"/>
            <a:stretch>
              <a:fillRect/>
            </a:stretch>
          </a:blipFill>
        </p:spPr>
        <p:txBody>
          <a:bodyPr wrap="square" lIns="0" tIns="0" rIns="0" bIns="0" rtlCol="0"/>
          <a:lstStyle/>
          <a:p>
            <a:endParaRPr/>
          </a:p>
        </p:txBody>
      </p:sp>
      <p:sp>
        <p:nvSpPr>
          <p:cNvPr id="11" name="object 11"/>
          <p:cNvSpPr/>
          <p:nvPr/>
        </p:nvSpPr>
        <p:spPr>
          <a:xfrm>
            <a:off x="289445" y="4212844"/>
            <a:ext cx="2592705" cy="2094864"/>
          </a:xfrm>
          <a:custGeom>
            <a:avLst/>
            <a:gdLst/>
            <a:ahLst/>
            <a:cxnLst/>
            <a:rect l="l" t="t" r="r" b="b"/>
            <a:pathLst>
              <a:path w="2592705" h="2094864">
                <a:moveTo>
                  <a:pt x="0" y="349122"/>
                </a:moveTo>
                <a:lnTo>
                  <a:pt x="3187" y="301728"/>
                </a:lnTo>
                <a:lnTo>
                  <a:pt x="12471" y="256278"/>
                </a:lnTo>
                <a:lnTo>
                  <a:pt x="27436" y="213187"/>
                </a:lnTo>
                <a:lnTo>
                  <a:pt x="47666" y="172870"/>
                </a:lnTo>
                <a:lnTo>
                  <a:pt x="72745" y="135742"/>
                </a:lnTo>
                <a:lnTo>
                  <a:pt x="102257" y="102219"/>
                </a:lnTo>
                <a:lnTo>
                  <a:pt x="135786" y="72714"/>
                </a:lnTo>
                <a:lnTo>
                  <a:pt x="172915" y="47643"/>
                </a:lnTo>
                <a:lnTo>
                  <a:pt x="213230" y="27422"/>
                </a:lnTo>
                <a:lnTo>
                  <a:pt x="256313" y="12464"/>
                </a:lnTo>
                <a:lnTo>
                  <a:pt x="301749" y="3185"/>
                </a:lnTo>
                <a:lnTo>
                  <a:pt x="349123" y="0"/>
                </a:lnTo>
                <a:lnTo>
                  <a:pt x="2243188" y="0"/>
                </a:lnTo>
                <a:lnTo>
                  <a:pt x="2290556" y="3185"/>
                </a:lnTo>
                <a:lnTo>
                  <a:pt x="2335988" y="12464"/>
                </a:lnTo>
                <a:lnTo>
                  <a:pt x="2379070" y="27422"/>
                </a:lnTo>
                <a:lnTo>
                  <a:pt x="2419384" y="47643"/>
                </a:lnTo>
                <a:lnTo>
                  <a:pt x="2456514" y="72714"/>
                </a:lnTo>
                <a:lnTo>
                  <a:pt x="2490044" y="102219"/>
                </a:lnTo>
                <a:lnTo>
                  <a:pt x="2519558" y="135742"/>
                </a:lnTo>
                <a:lnTo>
                  <a:pt x="2544639" y="172870"/>
                </a:lnTo>
                <a:lnTo>
                  <a:pt x="2564871" y="213187"/>
                </a:lnTo>
                <a:lnTo>
                  <a:pt x="2579838" y="256278"/>
                </a:lnTo>
                <a:lnTo>
                  <a:pt x="2589123" y="301728"/>
                </a:lnTo>
                <a:lnTo>
                  <a:pt x="2592311" y="349122"/>
                </a:lnTo>
                <a:lnTo>
                  <a:pt x="2592311" y="1745538"/>
                </a:lnTo>
                <a:lnTo>
                  <a:pt x="2589123" y="1792914"/>
                </a:lnTo>
                <a:lnTo>
                  <a:pt x="2579838" y="1838353"/>
                </a:lnTo>
                <a:lnTo>
                  <a:pt x="2564871" y="1881438"/>
                </a:lnTo>
                <a:lnTo>
                  <a:pt x="2544639" y="1921755"/>
                </a:lnTo>
                <a:lnTo>
                  <a:pt x="2519558" y="1958885"/>
                </a:lnTo>
                <a:lnTo>
                  <a:pt x="2490044" y="1992415"/>
                </a:lnTo>
                <a:lnTo>
                  <a:pt x="2456514" y="2021928"/>
                </a:lnTo>
                <a:lnTo>
                  <a:pt x="2419384" y="2047007"/>
                </a:lnTo>
                <a:lnTo>
                  <a:pt x="2379070" y="2067237"/>
                </a:lnTo>
                <a:lnTo>
                  <a:pt x="2335988" y="2082203"/>
                </a:lnTo>
                <a:lnTo>
                  <a:pt x="2290556" y="2091487"/>
                </a:lnTo>
                <a:lnTo>
                  <a:pt x="2243188" y="2094674"/>
                </a:lnTo>
                <a:lnTo>
                  <a:pt x="349123" y="2094674"/>
                </a:lnTo>
                <a:lnTo>
                  <a:pt x="301749" y="2091487"/>
                </a:lnTo>
                <a:lnTo>
                  <a:pt x="256313" y="2082203"/>
                </a:lnTo>
                <a:lnTo>
                  <a:pt x="213230" y="2067237"/>
                </a:lnTo>
                <a:lnTo>
                  <a:pt x="172915" y="2047007"/>
                </a:lnTo>
                <a:lnTo>
                  <a:pt x="135786" y="2021928"/>
                </a:lnTo>
                <a:lnTo>
                  <a:pt x="102257" y="1992415"/>
                </a:lnTo>
                <a:lnTo>
                  <a:pt x="72745" y="1958885"/>
                </a:lnTo>
                <a:lnTo>
                  <a:pt x="47666" y="1921755"/>
                </a:lnTo>
                <a:lnTo>
                  <a:pt x="27436" y="1881438"/>
                </a:lnTo>
                <a:lnTo>
                  <a:pt x="12471" y="1838353"/>
                </a:lnTo>
                <a:lnTo>
                  <a:pt x="3187" y="1792914"/>
                </a:lnTo>
                <a:lnTo>
                  <a:pt x="0" y="1745538"/>
                </a:lnTo>
                <a:lnTo>
                  <a:pt x="0" y="349122"/>
                </a:lnTo>
                <a:close/>
              </a:path>
            </a:pathLst>
          </a:custGeom>
          <a:ln w="9534">
            <a:solidFill>
              <a:srgbClr val="2E2E97"/>
            </a:solidFill>
          </a:ln>
        </p:spPr>
        <p:txBody>
          <a:bodyPr wrap="square" lIns="0" tIns="0" rIns="0" bIns="0" rtlCol="0"/>
          <a:lstStyle/>
          <a:p>
            <a:endParaRPr/>
          </a:p>
        </p:txBody>
      </p:sp>
      <p:sp>
        <p:nvSpPr>
          <p:cNvPr id="12" name="object 12"/>
          <p:cNvSpPr/>
          <p:nvPr/>
        </p:nvSpPr>
        <p:spPr>
          <a:xfrm>
            <a:off x="542925" y="4219575"/>
            <a:ext cx="666750" cy="676275"/>
          </a:xfrm>
          <a:prstGeom prst="rect">
            <a:avLst/>
          </a:prstGeom>
          <a:blipFill>
            <a:blip r:embed="rId2" cstate="print"/>
            <a:stretch>
              <a:fillRect/>
            </a:stretch>
          </a:blipFill>
        </p:spPr>
        <p:txBody>
          <a:bodyPr wrap="square" lIns="0" tIns="0" rIns="0" bIns="0" rtlCol="0"/>
          <a:lstStyle/>
          <a:p>
            <a:endParaRPr/>
          </a:p>
        </p:txBody>
      </p:sp>
      <p:sp>
        <p:nvSpPr>
          <p:cNvPr id="13" name="object 13"/>
          <p:cNvSpPr/>
          <p:nvPr/>
        </p:nvSpPr>
        <p:spPr>
          <a:xfrm>
            <a:off x="6082029" y="4201744"/>
            <a:ext cx="2689225" cy="2045081"/>
          </a:xfrm>
          <a:prstGeom prst="rect">
            <a:avLst/>
          </a:prstGeom>
          <a:blipFill>
            <a:blip r:embed="rId7" cstate="print"/>
            <a:stretch>
              <a:fillRect/>
            </a:stretch>
          </a:blipFill>
        </p:spPr>
        <p:txBody>
          <a:bodyPr wrap="square" lIns="0" tIns="0" rIns="0" bIns="0" rtlCol="0"/>
          <a:lstStyle/>
          <a:p>
            <a:endParaRPr/>
          </a:p>
        </p:txBody>
      </p:sp>
      <p:sp>
        <p:nvSpPr>
          <p:cNvPr id="14" name="object 14"/>
          <p:cNvSpPr/>
          <p:nvPr/>
        </p:nvSpPr>
        <p:spPr>
          <a:xfrm>
            <a:off x="3077717" y="4212780"/>
            <a:ext cx="2848356" cy="2166747"/>
          </a:xfrm>
          <a:prstGeom prst="rect">
            <a:avLst/>
          </a:prstGeom>
          <a:blipFill>
            <a:blip r:embed="rId7" cstate="print"/>
            <a:stretch>
              <a:fillRect/>
            </a:stretch>
          </a:blipFill>
        </p:spPr>
        <p:txBody>
          <a:bodyPr wrap="square" lIns="0" tIns="0" rIns="0" bIns="0" rtlCol="0"/>
          <a:lstStyle/>
          <a:p>
            <a:endParaRPr/>
          </a:p>
        </p:txBody>
      </p:sp>
      <p:sp>
        <p:nvSpPr>
          <p:cNvPr id="15" name="object 15"/>
          <p:cNvSpPr txBox="1"/>
          <p:nvPr/>
        </p:nvSpPr>
        <p:spPr>
          <a:xfrm>
            <a:off x="483234" y="4544314"/>
            <a:ext cx="2115185" cy="1126490"/>
          </a:xfrm>
          <a:prstGeom prst="rect">
            <a:avLst/>
          </a:prstGeom>
        </p:spPr>
        <p:txBody>
          <a:bodyPr vert="horz" wrap="square" lIns="0" tIns="11430" rIns="0" bIns="0" rtlCol="0">
            <a:spAutoFit/>
          </a:bodyPr>
          <a:lstStyle/>
          <a:p>
            <a:pPr marL="12065" marR="5080" algn="ctr">
              <a:lnSpc>
                <a:spcPct val="100400"/>
              </a:lnSpc>
              <a:spcBef>
                <a:spcPts val="90"/>
              </a:spcBef>
            </a:pPr>
            <a:r>
              <a:rPr sz="2400" spc="-20" dirty="0">
                <a:latin typeface="Times New Roman"/>
                <a:cs typeface="Times New Roman"/>
              </a:rPr>
              <a:t>Circostanze fuori  </a:t>
            </a:r>
            <a:r>
              <a:rPr sz="2400" spc="-5" dirty="0">
                <a:latin typeface="Times New Roman"/>
                <a:cs typeface="Times New Roman"/>
              </a:rPr>
              <a:t>dal </a:t>
            </a:r>
            <a:r>
              <a:rPr sz="2400" spc="-10" dirty="0">
                <a:latin typeface="Times New Roman"/>
                <a:cs typeface="Times New Roman"/>
              </a:rPr>
              <a:t>controllo  </a:t>
            </a:r>
            <a:r>
              <a:rPr sz="2400" spc="-20" dirty="0">
                <a:latin typeface="Times New Roman"/>
                <a:cs typeface="Times New Roman"/>
              </a:rPr>
              <a:t>dell’impresa</a:t>
            </a:r>
            <a:endParaRPr sz="2400">
              <a:latin typeface="Times New Roman"/>
              <a:cs typeface="Times New Roman"/>
            </a:endParaRPr>
          </a:p>
        </p:txBody>
      </p:sp>
      <p:sp>
        <p:nvSpPr>
          <p:cNvPr id="18" name="object 18"/>
          <p:cNvSpPr txBox="1">
            <a:spLocks noGrp="1"/>
          </p:cNvSpPr>
          <p:nvPr>
            <p:ph type="sldNum" sz="quarter" idx="7"/>
          </p:nvPr>
        </p:nvSpPr>
        <p:spPr>
          <a:prstGeom prst="rect">
            <a:avLst/>
          </a:prstGeom>
        </p:spPr>
        <p:txBody>
          <a:bodyPr vert="horz" wrap="square" lIns="0" tIns="0" rIns="0" bIns="0" rtlCol="0">
            <a:spAutoFit/>
          </a:bodyPr>
          <a:lstStyle/>
          <a:p>
            <a:pPr marL="25400">
              <a:lnSpc>
                <a:spcPts val="1670"/>
              </a:lnSpc>
            </a:pPr>
            <a:fld id="{81D60167-4931-47E6-BA6A-407CBD079E47}" type="slidenum">
              <a:rPr spc="10" dirty="0"/>
              <a:t>15</a:t>
            </a:fld>
            <a:endParaRPr spc="10" dirty="0"/>
          </a:p>
        </p:txBody>
      </p:sp>
      <p:sp>
        <p:nvSpPr>
          <p:cNvPr id="16" name="object 16"/>
          <p:cNvSpPr txBox="1"/>
          <p:nvPr/>
        </p:nvSpPr>
        <p:spPr>
          <a:xfrm>
            <a:off x="3266059" y="4541202"/>
            <a:ext cx="2562860" cy="1489075"/>
          </a:xfrm>
          <a:prstGeom prst="rect">
            <a:avLst/>
          </a:prstGeom>
        </p:spPr>
        <p:txBody>
          <a:bodyPr vert="horz" wrap="square" lIns="0" tIns="12700" rIns="0" bIns="0" rtlCol="0">
            <a:spAutoFit/>
          </a:bodyPr>
          <a:lstStyle/>
          <a:p>
            <a:pPr marL="12065" marR="5080" indent="-8890" algn="ctr">
              <a:lnSpc>
                <a:spcPct val="100000"/>
              </a:lnSpc>
              <a:spcBef>
                <a:spcPts val="100"/>
              </a:spcBef>
            </a:pPr>
            <a:r>
              <a:rPr sz="2400" spc="-20" dirty="0">
                <a:latin typeface="Times New Roman"/>
                <a:cs typeface="Times New Roman"/>
              </a:rPr>
              <a:t>Circostanze </a:t>
            </a:r>
            <a:r>
              <a:rPr sz="2400" spc="-10" dirty="0">
                <a:latin typeface="Times New Roman"/>
                <a:cs typeface="Times New Roman"/>
              </a:rPr>
              <a:t>relative  </a:t>
            </a:r>
            <a:r>
              <a:rPr sz="2400" dirty="0">
                <a:latin typeface="Times New Roman"/>
                <a:cs typeface="Times New Roman"/>
              </a:rPr>
              <a:t>alla </a:t>
            </a:r>
            <a:r>
              <a:rPr sz="2400" spc="-25" dirty="0">
                <a:latin typeface="Times New Roman"/>
                <a:cs typeface="Times New Roman"/>
              </a:rPr>
              <a:t>natura </a:t>
            </a:r>
            <a:r>
              <a:rPr sz="2400" dirty="0">
                <a:latin typeface="Times New Roman"/>
                <a:cs typeface="Times New Roman"/>
              </a:rPr>
              <a:t>o alla  </a:t>
            </a:r>
            <a:r>
              <a:rPr sz="2400" spc="-30" dirty="0">
                <a:latin typeface="Times New Roman"/>
                <a:cs typeface="Times New Roman"/>
              </a:rPr>
              <a:t>tempistica </a:t>
            </a:r>
            <a:r>
              <a:rPr sz="2400" spc="-5" dirty="0">
                <a:latin typeface="Times New Roman"/>
                <a:cs typeface="Times New Roman"/>
              </a:rPr>
              <a:t>del </a:t>
            </a:r>
            <a:r>
              <a:rPr sz="2400" spc="-10" dirty="0">
                <a:latin typeface="Times New Roman"/>
                <a:cs typeface="Times New Roman"/>
              </a:rPr>
              <a:t>lavoro  </a:t>
            </a:r>
            <a:r>
              <a:rPr sz="2400" spc="-5" dirty="0">
                <a:latin typeface="Times New Roman"/>
                <a:cs typeface="Times New Roman"/>
              </a:rPr>
              <a:t>del</a:t>
            </a:r>
            <a:r>
              <a:rPr sz="2400" spc="-75" dirty="0">
                <a:latin typeface="Times New Roman"/>
                <a:cs typeface="Times New Roman"/>
              </a:rPr>
              <a:t> </a:t>
            </a:r>
            <a:r>
              <a:rPr sz="2400" spc="-20" dirty="0">
                <a:latin typeface="Times New Roman"/>
                <a:cs typeface="Times New Roman"/>
              </a:rPr>
              <a:t>revisore</a:t>
            </a:r>
            <a:endParaRPr sz="2400">
              <a:latin typeface="Times New Roman"/>
              <a:cs typeface="Times New Roman"/>
            </a:endParaRPr>
          </a:p>
        </p:txBody>
      </p:sp>
      <p:sp>
        <p:nvSpPr>
          <p:cNvPr id="17" name="object 17"/>
          <p:cNvSpPr txBox="1"/>
          <p:nvPr/>
        </p:nvSpPr>
        <p:spPr>
          <a:xfrm>
            <a:off x="6564630" y="4654232"/>
            <a:ext cx="1646555" cy="1126490"/>
          </a:xfrm>
          <a:prstGeom prst="rect">
            <a:avLst/>
          </a:prstGeom>
        </p:spPr>
        <p:txBody>
          <a:bodyPr vert="horz" wrap="square" lIns="0" tIns="11430" rIns="0" bIns="0" rtlCol="0">
            <a:spAutoFit/>
          </a:bodyPr>
          <a:lstStyle/>
          <a:p>
            <a:pPr marL="12700" marR="5080" indent="-2540" algn="ctr">
              <a:lnSpc>
                <a:spcPct val="100400"/>
              </a:lnSpc>
              <a:spcBef>
                <a:spcPts val="90"/>
              </a:spcBef>
            </a:pPr>
            <a:r>
              <a:rPr sz="2400" spc="-25" dirty="0">
                <a:latin typeface="Times New Roman"/>
                <a:cs typeface="Times New Roman"/>
              </a:rPr>
              <a:t>Limitazioni  </a:t>
            </a:r>
            <a:r>
              <a:rPr sz="2400" spc="-35" dirty="0">
                <a:latin typeface="Times New Roman"/>
                <a:cs typeface="Times New Roman"/>
              </a:rPr>
              <a:t>imposte </a:t>
            </a:r>
            <a:r>
              <a:rPr sz="2400" spc="-5" dirty="0">
                <a:latin typeface="Times New Roman"/>
                <a:cs typeface="Times New Roman"/>
              </a:rPr>
              <a:t>dalla  </a:t>
            </a:r>
            <a:r>
              <a:rPr sz="2400" spc="-10" dirty="0">
                <a:latin typeface="Times New Roman"/>
                <a:cs typeface="Times New Roman"/>
              </a:rPr>
              <a:t>direzione</a:t>
            </a:r>
            <a:endParaRPr sz="2400">
              <a:latin typeface="Times New Roman"/>
              <a:cs typeface="Times New Roman"/>
            </a:endParaRPr>
          </a:p>
        </p:txBody>
      </p:sp>
      <p:pic>
        <p:nvPicPr>
          <p:cNvPr id="20" name="Picture 19">
            <a:extLst>
              <a:ext uri="{FF2B5EF4-FFF2-40B4-BE49-F238E27FC236}">
                <a16:creationId xmlns:a16="http://schemas.microsoft.com/office/drawing/2014/main" id="{F93876E5-2D51-462A-808F-8CBE83B053DA}"/>
              </a:ext>
            </a:extLst>
          </p:cNvPr>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788598" y="204355"/>
            <a:ext cx="1164402" cy="101484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p:nvPr/>
        </p:nvSpPr>
        <p:spPr>
          <a:xfrm>
            <a:off x="895350" y="1654555"/>
            <a:ext cx="7569834" cy="754380"/>
          </a:xfrm>
          <a:prstGeom prst="rect">
            <a:avLst/>
          </a:prstGeom>
        </p:spPr>
        <p:txBody>
          <a:bodyPr vert="horz" wrap="square" lIns="0" tIns="13335" rIns="0" bIns="0" rtlCol="0">
            <a:spAutoFit/>
          </a:bodyPr>
          <a:lstStyle/>
          <a:p>
            <a:pPr algn="ctr">
              <a:lnSpc>
                <a:spcPts val="2865"/>
              </a:lnSpc>
              <a:spcBef>
                <a:spcPts val="105"/>
              </a:spcBef>
            </a:pPr>
            <a:r>
              <a:rPr sz="2400" b="1" i="1" spc="15" dirty="0">
                <a:solidFill>
                  <a:srgbClr val="FF0000"/>
                </a:solidFill>
                <a:latin typeface="Times New Roman"/>
                <a:cs typeface="Times New Roman"/>
              </a:rPr>
              <a:t>Le </a:t>
            </a:r>
            <a:r>
              <a:rPr sz="2400" b="1" i="1" spc="-20" dirty="0">
                <a:solidFill>
                  <a:srgbClr val="FF0000"/>
                </a:solidFill>
                <a:latin typeface="Times New Roman"/>
                <a:cs typeface="Times New Roman"/>
              </a:rPr>
              <a:t>circostanze </a:t>
            </a:r>
            <a:r>
              <a:rPr sz="2400" b="1" i="1" dirty="0">
                <a:solidFill>
                  <a:srgbClr val="FF0000"/>
                </a:solidFill>
                <a:latin typeface="Times New Roman"/>
                <a:cs typeface="Times New Roman"/>
              </a:rPr>
              <a:t>fuori dal </a:t>
            </a:r>
            <a:r>
              <a:rPr sz="2400" b="1" i="1" spc="-10" dirty="0">
                <a:solidFill>
                  <a:srgbClr val="FF0000"/>
                </a:solidFill>
                <a:latin typeface="Times New Roman"/>
                <a:cs typeface="Times New Roman"/>
              </a:rPr>
              <a:t>controllo dell’impresa </a:t>
            </a:r>
            <a:r>
              <a:rPr sz="2400" spc="-25" dirty="0">
                <a:latin typeface="Times New Roman"/>
                <a:cs typeface="Times New Roman"/>
              </a:rPr>
              <a:t>includono,</a:t>
            </a:r>
            <a:r>
              <a:rPr sz="2400" spc="450" dirty="0">
                <a:latin typeface="Times New Roman"/>
                <a:cs typeface="Times New Roman"/>
              </a:rPr>
              <a:t> </a:t>
            </a:r>
            <a:r>
              <a:rPr sz="2400" spc="-10" dirty="0">
                <a:latin typeface="Times New Roman"/>
                <a:cs typeface="Times New Roman"/>
              </a:rPr>
              <a:t>ad</a:t>
            </a:r>
            <a:endParaRPr sz="2400">
              <a:latin typeface="Times New Roman"/>
              <a:cs typeface="Times New Roman"/>
            </a:endParaRPr>
          </a:p>
          <a:p>
            <a:pPr marL="7620" algn="ctr">
              <a:lnSpc>
                <a:spcPts val="2865"/>
              </a:lnSpc>
            </a:pPr>
            <a:r>
              <a:rPr sz="2400" spc="-35" dirty="0">
                <a:latin typeface="Times New Roman"/>
                <a:cs typeface="Times New Roman"/>
              </a:rPr>
              <a:t>esempio, </a:t>
            </a:r>
            <a:r>
              <a:rPr sz="2400" dirty="0">
                <a:latin typeface="Times New Roman"/>
                <a:cs typeface="Times New Roman"/>
              </a:rPr>
              <a:t>i </a:t>
            </a:r>
            <a:r>
              <a:rPr sz="2400" spc="-35" dirty="0">
                <a:latin typeface="Times New Roman"/>
                <a:cs typeface="Times New Roman"/>
              </a:rPr>
              <a:t>casi </a:t>
            </a:r>
            <a:r>
              <a:rPr sz="2400" dirty="0">
                <a:latin typeface="Times New Roman"/>
                <a:cs typeface="Times New Roman"/>
              </a:rPr>
              <a:t>in</a:t>
            </a:r>
            <a:r>
              <a:rPr sz="2400" spc="370" dirty="0">
                <a:latin typeface="Times New Roman"/>
                <a:cs typeface="Times New Roman"/>
              </a:rPr>
              <a:t> </a:t>
            </a:r>
            <a:r>
              <a:rPr sz="2400" spc="-25" dirty="0">
                <a:latin typeface="Times New Roman"/>
                <a:cs typeface="Times New Roman"/>
              </a:rPr>
              <a:t>cui:</a:t>
            </a:r>
            <a:endParaRPr sz="2400">
              <a:latin typeface="Times New Roman"/>
              <a:cs typeface="Times New Roman"/>
            </a:endParaRPr>
          </a:p>
        </p:txBody>
      </p:sp>
      <p:sp>
        <p:nvSpPr>
          <p:cNvPr id="4" name="object 4"/>
          <p:cNvSpPr/>
          <p:nvPr/>
        </p:nvSpPr>
        <p:spPr>
          <a:xfrm>
            <a:off x="685800" y="2952750"/>
            <a:ext cx="3705225" cy="3724275"/>
          </a:xfrm>
          <a:prstGeom prst="rect">
            <a:avLst/>
          </a:prstGeom>
          <a:blipFill>
            <a:blip r:embed="rId2" cstate="print"/>
            <a:stretch>
              <a:fillRect/>
            </a:stretch>
          </a:blipFill>
        </p:spPr>
        <p:txBody>
          <a:bodyPr wrap="square" lIns="0" tIns="0" rIns="0" bIns="0" rtlCol="0"/>
          <a:lstStyle/>
          <a:p>
            <a:endParaRPr/>
          </a:p>
        </p:txBody>
      </p:sp>
      <p:sp>
        <p:nvSpPr>
          <p:cNvPr id="5" name="object 5"/>
          <p:cNvSpPr/>
          <p:nvPr/>
        </p:nvSpPr>
        <p:spPr>
          <a:xfrm>
            <a:off x="5004053" y="2996907"/>
            <a:ext cx="3635502" cy="3600450"/>
          </a:xfrm>
          <a:prstGeom prst="rect">
            <a:avLst/>
          </a:prstGeom>
          <a:blipFill>
            <a:blip r:embed="rId3" cstate="print"/>
            <a:stretch>
              <a:fillRect/>
            </a:stretch>
          </a:blipFill>
        </p:spPr>
        <p:txBody>
          <a:bodyPr wrap="square" lIns="0" tIns="0" rIns="0" bIns="0" rtlCol="0"/>
          <a:lstStyle/>
          <a:p>
            <a:endParaRPr/>
          </a:p>
        </p:txBody>
      </p:sp>
      <p:sp>
        <p:nvSpPr>
          <p:cNvPr id="6" name="object 6"/>
          <p:cNvSpPr txBox="1"/>
          <p:nvPr/>
        </p:nvSpPr>
        <p:spPr>
          <a:xfrm>
            <a:off x="1291336" y="3583940"/>
            <a:ext cx="2236470" cy="2585720"/>
          </a:xfrm>
          <a:prstGeom prst="rect">
            <a:avLst/>
          </a:prstGeom>
        </p:spPr>
        <p:txBody>
          <a:bodyPr vert="horz" wrap="square" lIns="0" tIns="13335" rIns="0" bIns="0" rtlCol="0">
            <a:spAutoFit/>
          </a:bodyPr>
          <a:lstStyle/>
          <a:p>
            <a:pPr marL="60325">
              <a:lnSpc>
                <a:spcPts val="2865"/>
              </a:lnSpc>
              <a:spcBef>
                <a:spcPts val="105"/>
              </a:spcBef>
            </a:pPr>
            <a:r>
              <a:rPr sz="2400" dirty="0">
                <a:latin typeface="Times New Roman"/>
                <a:cs typeface="Times New Roman"/>
              </a:rPr>
              <a:t>1) le</a:t>
            </a:r>
            <a:r>
              <a:rPr sz="2400" spc="-110" dirty="0">
                <a:latin typeface="Times New Roman"/>
                <a:cs typeface="Times New Roman"/>
              </a:rPr>
              <a:t> </a:t>
            </a:r>
            <a:r>
              <a:rPr sz="2400" spc="-20" dirty="0">
                <a:latin typeface="Times New Roman"/>
                <a:cs typeface="Times New Roman"/>
              </a:rPr>
              <a:t>registrazioni</a:t>
            </a:r>
            <a:endParaRPr sz="2400">
              <a:latin typeface="Times New Roman"/>
              <a:cs typeface="Times New Roman"/>
            </a:endParaRPr>
          </a:p>
          <a:p>
            <a:pPr marL="593725">
              <a:lnSpc>
                <a:spcPts val="2865"/>
              </a:lnSpc>
            </a:pPr>
            <a:r>
              <a:rPr sz="2400" spc="-10" dirty="0">
                <a:latin typeface="Times New Roman"/>
                <a:cs typeface="Times New Roman"/>
              </a:rPr>
              <a:t>contabili</a:t>
            </a:r>
            <a:endParaRPr sz="2400">
              <a:latin typeface="Times New Roman"/>
              <a:cs typeface="Times New Roman"/>
            </a:endParaRPr>
          </a:p>
          <a:p>
            <a:pPr marL="12700" marR="5080" algn="ctr">
              <a:lnSpc>
                <a:spcPct val="99700"/>
              </a:lnSpc>
              <a:spcBef>
                <a:spcPts val="60"/>
              </a:spcBef>
            </a:pPr>
            <a:r>
              <a:rPr sz="2400" spc="-20" dirty="0">
                <a:latin typeface="Times New Roman"/>
                <a:cs typeface="Times New Roman"/>
              </a:rPr>
              <a:t>dell’impresa </a:t>
            </a:r>
            <a:r>
              <a:rPr sz="2400" spc="-40" dirty="0">
                <a:latin typeface="Times New Roman"/>
                <a:cs typeface="Times New Roman"/>
              </a:rPr>
              <a:t>siano  </a:t>
            </a:r>
            <a:r>
              <a:rPr sz="2400" spc="-20" dirty="0">
                <a:latin typeface="Times New Roman"/>
                <a:cs typeface="Times New Roman"/>
              </a:rPr>
              <a:t>andate  parzialmente </a:t>
            </a:r>
            <a:r>
              <a:rPr sz="2400" dirty="0">
                <a:latin typeface="Times New Roman"/>
                <a:cs typeface="Times New Roman"/>
              </a:rPr>
              <a:t>o  </a:t>
            </a:r>
            <a:r>
              <a:rPr sz="2400" spc="-30" dirty="0">
                <a:latin typeface="Times New Roman"/>
                <a:cs typeface="Times New Roman"/>
              </a:rPr>
              <a:t>integralmente  </a:t>
            </a:r>
            <a:r>
              <a:rPr sz="2400" b="1" dirty="0">
                <a:latin typeface="Times New Roman"/>
                <a:cs typeface="Times New Roman"/>
              </a:rPr>
              <a:t>distrutte</a:t>
            </a:r>
            <a:endParaRPr sz="2400">
              <a:latin typeface="Times New Roman"/>
              <a:cs typeface="Times New Roman"/>
            </a:endParaRPr>
          </a:p>
        </p:txBody>
      </p:sp>
      <p:sp>
        <p:nvSpPr>
          <p:cNvPr id="8" name="object 8"/>
          <p:cNvSpPr txBox="1">
            <a:spLocks noGrp="1"/>
          </p:cNvSpPr>
          <p:nvPr>
            <p:ph type="sldNum" sz="quarter" idx="7"/>
          </p:nvPr>
        </p:nvSpPr>
        <p:spPr>
          <a:prstGeom prst="rect">
            <a:avLst/>
          </a:prstGeom>
        </p:spPr>
        <p:txBody>
          <a:bodyPr vert="horz" wrap="square" lIns="0" tIns="0" rIns="0" bIns="0" rtlCol="0">
            <a:spAutoFit/>
          </a:bodyPr>
          <a:lstStyle/>
          <a:p>
            <a:pPr marL="25400">
              <a:lnSpc>
                <a:spcPts val="1670"/>
              </a:lnSpc>
            </a:pPr>
            <a:fld id="{81D60167-4931-47E6-BA6A-407CBD079E47}" type="slidenum">
              <a:rPr spc="10" dirty="0"/>
              <a:t>16</a:t>
            </a:fld>
            <a:endParaRPr spc="10" dirty="0"/>
          </a:p>
        </p:txBody>
      </p:sp>
      <p:sp>
        <p:nvSpPr>
          <p:cNvPr id="7" name="object 7"/>
          <p:cNvSpPr txBox="1"/>
          <p:nvPr/>
        </p:nvSpPr>
        <p:spPr>
          <a:xfrm>
            <a:off x="5352034" y="3554031"/>
            <a:ext cx="3059430" cy="2585720"/>
          </a:xfrm>
          <a:prstGeom prst="rect">
            <a:avLst/>
          </a:prstGeom>
        </p:spPr>
        <p:txBody>
          <a:bodyPr vert="horz" wrap="square" lIns="0" tIns="27305" rIns="0" bIns="0" rtlCol="0">
            <a:spAutoFit/>
          </a:bodyPr>
          <a:lstStyle/>
          <a:p>
            <a:pPr marL="603885" marR="467359" indent="-133350">
              <a:lnSpc>
                <a:spcPts val="2860"/>
              </a:lnSpc>
              <a:spcBef>
                <a:spcPts val="215"/>
              </a:spcBef>
            </a:pPr>
            <a:r>
              <a:rPr sz="2400" dirty="0">
                <a:latin typeface="Times New Roman"/>
                <a:cs typeface="Times New Roman"/>
              </a:rPr>
              <a:t>2) le</a:t>
            </a:r>
            <a:r>
              <a:rPr sz="2400" spc="-155" dirty="0">
                <a:latin typeface="Times New Roman"/>
                <a:cs typeface="Times New Roman"/>
              </a:rPr>
              <a:t> </a:t>
            </a:r>
            <a:r>
              <a:rPr sz="2400" spc="-20" dirty="0">
                <a:latin typeface="Times New Roman"/>
                <a:cs typeface="Times New Roman"/>
              </a:rPr>
              <a:t>registrazioni  </a:t>
            </a:r>
            <a:r>
              <a:rPr sz="2400" spc="-15" dirty="0">
                <a:latin typeface="Times New Roman"/>
                <a:cs typeface="Times New Roman"/>
              </a:rPr>
              <a:t>contabili </a:t>
            </a:r>
            <a:r>
              <a:rPr sz="2400" dirty="0">
                <a:latin typeface="Times New Roman"/>
                <a:cs typeface="Times New Roman"/>
              </a:rPr>
              <a:t>di</a:t>
            </a:r>
            <a:r>
              <a:rPr sz="2400" spc="-65" dirty="0">
                <a:latin typeface="Times New Roman"/>
                <a:cs typeface="Times New Roman"/>
              </a:rPr>
              <a:t> </a:t>
            </a:r>
            <a:r>
              <a:rPr sz="2400" spc="-55" dirty="0">
                <a:latin typeface="Times New Roman"/>
                <a:cs typeface="Times New Roman"/>
              </a:rPr>
              <a:t>una</a:t>
            </a:r>
            <a:endParaRPr sz="2400">
              <a:latin typeface="Times New Roman"/>
              <a:cs typeface="Times New Roman"/>
            </a:endParaRPr>
          </a:p>
          <a:p>
            <a:pPr marL="22225">
              <a:lnSpc>
                <a:spcPts val="2820"/>
              </a:lnSpc>
            </a:pPr>
            <a:r>
              <a:rPr sz="2400" spc="-35" dirty="0">
                <a:latin typeface="Times New Roman"/>
                <a:cs typeface="Times New Roman"/>
              </a:rPr>
              <a:t>componente</a:t>
            </a:r>
            <a:r>
              <a:rPr sz="2400" spc="130" dirty="0">
                <a:latin typeface="Times New Roman"/>
                <a:cs typeface="Times New Roman"/>
              </a:rPr>
              <a:t> </a:t>
            </a:r>
            <a:r>
              <a:rPr sz="2400" spc="-25" dirty="0">
                <a:latin typeface="Times New Roman"/>
                <a:cs typeface="Times New Roman"/>
              </a:rPr>
              <a:t>significativa</a:t>
            </a:r>
            <a:endParaRPr sz="2400">
              <a:latin typeface="Times New Roman"/>
              <a:cs typeface="Times New Roman"/>
            </a:endParaRPr>
          </a:p>
          <a:p>
            <a:pPr marL="88900" indent="-76200">
              <a:lnSpc>
                <a:spcPts val="2865"/>
              </a:lnSpc>
            </a:pPr>
            <a:r>
              <a:rPr sz="2400" spc="-40" dirty="0">
                <a:latin typeface="Times New Roman"/>
                <a:cs typeface="Times New Roman"/>
              </a:rPr>
              <a:t>siano </a:t>
            </a:r>
            <a:r>
              <a:rPr sz="2400" spc="-25" dirty="0">
                <a:latin typeface="Times New Roman"/>
                <a:cs typeface="Times New Roman"/>
              </a:rPr>
              <a:t>state </a:t>
            </a:r>
            <a:r>
              <a:rPr sz="2400" b="1" spc="-10" dirty="0">
                <a:latin typeface="Times New Roman"/>
                <a:cs typeface="Times New Roman"/>
              </a:rPr>
              <a:t>sequestrate</a:t>
            </a:r>
            <a:r>
              <a:rPr sz="2400" b="1" spc="320" dirty="0">
                <a:latin typeface="Times New Roman"/>
                <a:cs typeface="Times New Roman"/>
              </a:rPr>
              <a:t> </a:t>
            </a:r>
            <a:r>
              <a:rPr sz="2400" dirty="0">
                <a:latin typeface="Times New Roman"/>
                <a:cs typeface="Times New Roman"/>
              </a:rPr>
              <a:t>a</a:t>
            </a:r>
            <a:endParaRPr sz="2400">
              <a:latin typeface="Times New Roman"/>
              <a:cs typeface="Times New Roman"/>
            </a:endParaRPr>
          </a:p>
          <a:p>
            <a:pPr marL="88900" marR="84455" algn="ctr">
              <a:lnSpc>
                <a:spcPct val="99100"/>
              </a:lnSpc>
              <a:spcBef>
                <a:spcPts val="75"/>
              </a:spcBef>
            </a:pPr>
            <a:r>
              <a:rPr sz="2400" spc="-30" dirty="0">
                <a:latin typeface="Times New Roman"/>
                <a:cs typeface="Times New Roman"/>
              </a:rPr>
              <a:t>tempo </a:t>
            </a:r>
            <a:r>
              <a:rPr sz="2400" spc="-25" dirty="0">
                <a:latin typeface="Times New Roman"/>
                <a:cs typeface="Times New Roman"/>
              </a:rPr>
              <a:t>indeterminato </a:t>
            </a:r>
            <a:r>
              <a:rPr sz="2400" dirty="0">
                <a:latin typeface="Times New Roman"/>
                <a:cs typeface="Times New Roman"/>
              </a:rPr>
              <a:t>da  parte </a:t>
            </a:r>
            <a:r>
              <a:rPr sz="2400" spc="-5" dirty="0">
                <a:latin typeface="Times New Roman"/>
                <a:cs typeface="Times New Roman"/>
              </a:rPr>
              <a:t>delle </a:t>
            </a:r>
            <a:r>
              <a:rPr sz="2400" spc="-10" dirty="0">
                <a:latin typeface="Times New Roman"/>
                <a:cs typeface="Times New Roman"/>
              </a:rPr>
              <a:t>autorità  </a:t>
            </a:r>
            <a:r>
              <a:rPr sz="2400" spc="-30" dirty="0">
                <a:latin typeface="Times New Roman"/>
                <a:cs typeface="Times New Roman"/>
              </a:rPr>
              <a:t>competenti</a:t>
            </a:r>
            <a:endParaRPr sz="2400">
              <a:latin typeface="Times New Roman"/>
              <a:cs typeface="Times New Roman"/>
            </a:endParaRPr>
          </a:p>
        </p:txBody>
      </p:sp>
      <p:pic>
        <p:nvPicPr>
          <p:cNvPr id="10" name="Picture 9">
            <a:extLst>
              <a:ext uri="{FF2B5EF4-FFF2-40B4-BE49-F238E27FC236}">
                <a16:creationId xmlns:a16="http://schemas.microsoft.com/office/drawing/2014/main" id="{2386A1FE-6936-4515-BB1C-FB512C11A7D2}"/>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88598" y="204355"/>
            <a:ext cx="1164402" cy="101484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p:nvPr/>
        </p:nvSpPr>
        <p:spPr>
          <a:xfrm>
            <a:off x="240665" y="1215707"/>
            <a:ext cx="8669655" cy="5151755"/>
          </a:xfrm>
          <a:prstGeom prst="rect">
            <a:avLst/>
          </a:prstGeom>
        </p:spPr>
        <p:txBody>
          <a:bodyPr vert="horz" wrap="square" lIns="0" tIns="27940" rIns="0" bIns="0" rtlCol="0">
            <a:spAutoFit/>
          </a:bodyPr>
          <a:lstStyle/>
          <a:p>
            <a:pPr marL="250825" marR="260985" algn="ctr">
              <a:lnSpc>
                <a:spcPts val="2850"/>
              </a:lnSpc>
              <a:spcBef>
                <a:spcPts val="220"/>
              </a:spcBef>
            </a:pPr>
            <a:r>
              <a:rPr sz="2400" spc="-25" dirty="0">
                <a:latin typeface="Times New Roman"/>
                <a:cs typeface="Times New Roman"/>
              </a:rPr>
              <a:t>Le </a:t>
            </a:r>
            <a:r>
              <a:rPr sz="2400" b="1" i="1" spc="-20" dirty="0">
                <a:solidFill>
                  <a:srgbClr val="FF0000"/>
                </a:solidFill>
                <a:latin typeface="Times New Roman"/>
                <a:cs typeface="Times New Roman"/>
              </a:rPr>
              <a:t>circostanze </a:t>
            </a:r>
            <a:r>
              <a:rPr sz="2400" b="1" i="1" spc="-10" dirty="0">
                <a:solidFill>
                  <a:srgbClr val="FF0000"/>
                </a:solidFill>
                <a:latin typeface="Times New Roman"/>
                <a:cs typeface="Times New Roman"/>
              </a:rPr>
              <a:t>relative </a:t>
            </a:r>
            <a:r>
              <a:rPr sz="2400" b="1" i="1" dirty="0">
                <a:solidFill>
                  <a:srgbClr val="FF0000"/>
                </a:solidFill>
                <a:latin typeface="Times New Roman"/>
                <a:cs typeface="Times New Roman"/>
              </a:rPr>
              <a:t>alla </a:t>
            </a:r>
            <a:r>
              <a:rPr sz="2400" b="1" i="1" spc="-15" dirty="0">
                <a:solidFill>
                  <a:srgbClr val="FF0000"/>
                </a:solidFill>
                <a:latin typeface="Times New Roman"/>
                <a:cs typeface="Times New Roman"/>
              </a:rPr>
              <a:t>natura </a:t>
            </a:r>
            <a:r>
              <a:rPr sz="2400" b="1" i="1" dirty="0">
                <a:solidFill>
                  <a:srgbClr val="FF0000"/>
                </a:solidFill>
                <a:latin typeface="Times New Roman"/>
                <a:cs typeface="Times New Roman"/>
              </a:rPr>
              <a:t>o alla </a:t>
            </a:r>
            <a:r>
              <a:rPr sz="2400" b="1" i="1" spc="-15" dirty="0">
                <a:solidFill>
                  <a:srgbClr val="FF0000"/>
                </a:solidFill>
                <a:latin typeface="Times New Roman"/>
                <a:cs typeface="Times New Roman"/>
              </a:rPr>
              <a:t>tempistica </a:t>
            </a:r>
            <a:r>
              <a:rPr sz="2400" b="1" i="1" spc="-10" dirty="0">
                <a:solidFill>
                  <a:srgbClr val="FF0000"/>
                </a:solidFill>
                <a:latin typeface="Times New Roman"/>
                <a:cs typeface="Times New Roman"/>
              </a:rPr>
              <a:t>del lavoro del  </a:t>
            </a:r>
            <a:r>
              <a:rPr sz="2400" b="1" i="1" spc="-20" dirty="0">
                <a:solidFill>
                  <a:srgbClr val="FF0000"/>
                </a:solidFill>
                <a:latin typeface="Times New Roman"/>
                <a:cs typeface="Times New Roman"/>
              </a:rPr>
              <a:t>revisore </a:t>
            </a:r>
            <a:r>
              <a:rPr sz="2400" spc="-25" dirty="0">
                <a:latin typeface="Times New Roman"/>
                <a:cs typeface="Times New Roman"/>
              </a:rPr>
              <a:t>includono, </a:t>
            </a:r>
            <a:r>
              <a:rPr sz="2400" spc="-10" dirty="0">
                <a:latin typeface="Times New Roman"/>
                <a:cs typeface="Times New Roman"/>
              </a:rPr>
              <a:t>ad </a:t>
            </a:r>
            <a:r>
              <a:rPr sz="2400" spc="-40" dirty="0">
                <a:latin typeface="Times New Roman"/>
                <a:cs typeface="Times New Roman"/>
              </a:rPr>
              <a:t>esempio, </a:t>
            </a:r>
            <a:r>
              <a:rPr sz="2400" dirty="0">
                <a:latin typeface="Times New Roman"/>
                <a:cs typeface="Times New Roman"/>
              </a:rPr>
              <a:t>i </a:t>
            </a:r>
            <a:r>
              <a:rPr sz="2400" spc="-40" dirty="0">
                <a:latin typeface="Times New Roman"/>
                <a:cs typeface="Times New Roman"/>
              </a:rPr>
              <a:t>casi </a:t>
            </a:r>
            <a:r>
              <a:rPr sz="2400" dirty="0">
                <a:latin typeface="Times New Roman"/>
                <a:cs typeface="Times New Roman"/>
              </a:rPr>
              <a:t>in</a:t>
            </a:r>
            <a:r>
              <a:rPr sz="2400" spc="-345" dirty="0">
                <a:latin typeface="Times New Roman"/>
                <a:cs typeface="Times New Roman"/>
              </a:rPr>
              <a:t> </a:t>
            </a:r>
            <a:r>
              <a:rPr sz="2400" spc="-25" dirty="0">
                <a:latin typeface="Times New Roman"/>
                <a:cs typeface="Times New Roman"/>
              </a:rPr>
              <a:t>cui:</a:t>
            </a:r>
            <a:endParaRPr sz="2400">
              <a:latin typeface="Times New Roman"/>
              <a:cs typeface="Times New Roman"/>
            </a:endParaRPr>
          </a:p>
          <a:p>
            <a:pPr>
              <a:lnSpc>
                <a:spcPct val="100000"/>
              </a:lnSpc>
            </a:pPr>
            <a:endParaRPr sz="2450">
              <a:latin typeface="Times New Roman"/>
              <a:cs typeface="Times New Roman"/>
            </a:endParaRPr>
          </a:p>
          <a:p>
            <a:pPr marL="469900" indent="-457200">
              <a:lnSpc>
                <a:spcPct val="100000"/>
              </a:lnSpc>
              <a:buAutoNum type="arabicParenR"/>
              <a:tabLst>
                <a:tab pos="469900" algn="l"/>
                <a:tab pos="470534" algn="l"/>
              </a:tabLst>
            </a:pPr>
            <a:r>
              <a:rPr sz="2400" spc="-25" dirty="0">
                <a:latin typeface="Times New Roman"/>
                <a:cs typeface="Times New Roman"/>
              </a:rPr>
              <a:t>l’impresa </a:t>
            </a:r>
            <a:r>
              <a:rPr sz="2400" spc="-40" dirty="0">
                <a:latin typeface="Times New Roman"/>
                <a:cs typeface="Times New Roman"/>
              </a:rPr>
              <a:t>sia </a:t>
            </a:r>
            <a:r>
              <a:rPr sz="2400" spc="-30" dirty="0">
                <a:latin typeface="Times New Roman"/>
                <a:cs typeface="Times New Roman"/>
              </a:rPr>
              <a:t>tenuta </a:t>
            </a:r>
            <a:r>
              <a:rPr sz="2400" spc="-10" dirty="0">
                <a:latin typeface="Times New Roman"/>
                <a:cs typeface="Times New Roman"/>
              </a:rPr>
              <a:t>ad utilizzare </a:t>
            </a:r>
            <a:r>
              <a:rPr sz="2400" dirty="0">
                <a:latin typeface="Times New Roman"/>
                <a:cs typeface="Times New Roman"/>
              </a:rPr>
              <a:t>il </a:t>
            </a:r>
            <a:r>
              <a:rPr sz="2400" spc="-30" dirty="0">
                <a:latin typeface="Times New Roman"/>
                <a:cs typeface="Times New Roman"/>
              </a:rPr>
              <a:t>metodo </a:t>
            </a:r>
            <a:r>
              <a:rPr sz="2400" spc="-10" dirty="0">
                <a:latin typeface="Times New Roman"/>
                <a:cs typeface="Times New Roman"/>
              </a:rPr>
              <a:t>del </a:t>
            </a:r>
            <a:r>
              <a:rPr sz="2400" spc="-20" dirty="0">
                <a:latin typeface="Times New Roman"/>
                <a:cs typeface="Times New Roman"/>
              </a:rPr>
              <a:t>patrimonio netto</a:t>
            </a:r>
            <a:r>
              <a:rPr sz="2400" spc="315" dirty="0">
                <a:latin typeface="Times New Roman"/>
                <a:cs typeface="Times New Roman"/>
              </a:rPr>
              <a:t> </a:t>
            </a:r>
            <a:r>
              <a:rPr sz="2400" spc="-10" dirty="0">
                <a:latin typeface="Times New Roman"/>
                <a:cs typeface="Times New Roman"/>
              </a:rPr>
              <a:t>per</a:t>
            </a:r>
            <a:endParaRPr sz="2400">
              <a:latin typeface="Times New Roman"/>
              <a:cs typeface="Times New Roman"/>
            </a:endParaRPr>
          </a:p>
          <a:p>
            <a:pPr marL="469900" marR="5080" indent="266700">
              <a:lnSpc>
                <a:spcPts val="2850"/>
              </a:lnSpc>
              <a:spcBef>
                <a:spcPts val="170"/>
              </a:spcBef>
            </a:pPr>
            <a:r>
              <a:rPr sz="2400" spc="-55" dirty="0">
                <a:latin typeface="Times New Roman"/>
                <a:cs typeface="Times New Roman"/>
              </a:rPr>
              <a:t>una </a:t>
            </a:r>
            <a:r>
              <a:rPr sz="2400" spc="-35" dirty="0">
                <a:latin typeface="Times New Roman"/>
                <a:cs typeface="Times New Roman"/>
              </a:rPr>
              <a:t>impresa </a:t>
            </a:r>
            <a:r>
              <a:rPr sz="2400" spc="-15" dirty="0">
                <a:latin typeface="Times New Roman"/>
                <a:cs typeface="Times New Roman"/>
              </a:rPr>
              <a:t>collegata </a:t>
            </a:r>
            <a:r>
              <a:rPr sz="2400" dirty="0">
                <a:latin typeface="Times New Roman"/>
                <a:cs typeface="Times New Roman"/>
              </a:rPr>
              <a:t>e il </a:t>
            </a:r>
            <a:r>
              <a:rPr sz="2400" spc="-20" dirty="0">
                <a:latin typeface="Times New Roman"/>
                <a:cs typeface="Times New Roman"/>
              </a:rPr>
              <a:t>revisore </a:t>
            </a:r>
            <a:r>
              <a:rPr sz="2400" spc="-25" dirty="0">
                <a:latin typeface="Times New Roman"/>
                <a:cs typeface="Times New Roman"/>
              </a:rPr>
              <a:t>non </a:t>
            </a:r>
            <a:r>
              <a:rPr sz="2400" spc="-40" dirty="0">
                <a:latin typeface="Times New Roman"/>
                <a:cs typeface="Times New Roman"/>
              </a:rPr>
              <a:t>sia </a:t>
            </a:r>
            <a:r>
              <a:rPr sz="2400" dirty="0">
                <a:latin typeface="Times New Roman"/>
                <a:cs typeface="Times New Roman"/>
              </a:rPr>
              <a:t>in </a:t>
            </a:r>
            <a:r>
              <a:rPr sz="2400" spc="-15" dirty="0">
                <a:latin typeface="Times New Roman"/>
                <a:cs typeface="Times New Roman"/>
              </a:rPr>
              <a:t>grado </a:t>
            </a:r>
            <a:r>
              <a:rPr sz="2400" spc="-5" dirty="0">
                <a:latin typeface="Times New Roman"/>
                <a:cs typeface="Times New Roman"/>
              </a:rPr>
              <a:t>di </a:t>
            </a:r>
            <a:r>
              <a:rPr sz="2400" spc="-20" dirty="0">
                <a:latin typeface="Times New Roman"/>
                <a:cs typeface="Times New Roman"/>
              </a:rPr>
              <a:t>acquisire  </a:t>
            </a:r>
            <a:r>
              <a:rPr sz="2400" spc="-35" dirty="0">
                <a:latin typeface="Times New Roman"/>
                <a:cs typeface="Times New Roman"/>
              </a:rPr>
              <a:t>elementi </a:t>
            </a:r>
            <a:r>
              <a:rPr sz="2400" spc="-10" dirty="0">
                <a:latin typeface="Times New Roman"/>
                <a:cs typeface="Times New Roman"/>
              </a:rPr>
              <a:t>probativi </a:t>
            </a:r>
            <a:r>
              <a:rPr sz="2400" spc="-35" dirty="0">
                <a:latin typeface="Times New Roman"/>
                <a:cs typeface="Times New Roman"/>
              </a:rPr>
              <a:t>sufficienti </a:t>
            </a:r>
            <a:r>
              <a:rPr sz="2400" spc="-10" dirty="0">
                <a:latin typeface="Times New Roman"/>
                <a:cs typeface="Times New Roman"/>
              </a:rPr>
              <a:t>ed </a:t>
            </a:r>
            <a:r>
              <a:rPr sz="2400" dirty="0">
                <a:latin typeface="Times New Roman"/>
                <a:cs typeface="Times New Roman"/>
              </a:rPr>
              <a:t>appropriati </a:t>
            </a:r>
            <a:r>
              <a:rPr sz="2400" spc="-20" dirty="0">
                <a:latin typeface="Times New Roman"/>
                <a:cs typeface="Times New Roman"/>
              </a:rPr>
              <a:t>riguardo </a:t>
            </a:r>
            <a:r>
              <a:rPr sz="2400" spc="-25" dirty="0">
                <a:latin typeface="Times New Roman"/>
                <a:cs typeface="Times New Roman"/>
              </a:rPr>
              <a:t>l’informativa  finanziaria </a:t>
            </a:r>
            <a:r>
              <a:rPr sz="2400" dirty="0">
                <a:latin typeface="Times New Roman"/>
                <a:cs typeface="Times New Roman"/>
              </a:rPr>
              <a:t>di </a:t>
            </a:r>
            <a:r>
              <a:rPr sz="2400" spc="-30" dirty="0">
                <a:latin typeface="Times New Roman"/>
                <a:cs typeface="Times New Roman"/>
              </a:rPr>
              <a:t>quest’ultima </a:t>
            </a:r>
            <a:r>
              <a:rPr sz="2400" spc="-10" dirty="0">
                <a:latin typeface="Times New Roman"/>
                <a:cs typeface="Times New Roman"/>
              </a:rPr>
              <a:t>per </a:t>
            </a:r>
            <a:r>
              <a:rPr sz="2400" spc="-20" dirty="0">
                <a:latin typeface="Times New Roman"/>
                <a:cs typeface="Times New Roman"/>
              </a:rPr>
              <a:t>valutare </a:t>
            </a:r>
            <a:r>
              <a:rPr sz="2400" b="1" i="1" spc="-20" dirty="0">
                <a:latin typeface="Times New Roman"/>
                <a:cs typeface="Times New Roman"/>
              </a:rPr>
              <a:t>se </a:t>
            </a:r>
            <a:r>
              <a:rPr sz="2400" b="1" i="1" dirty="0">
                <a:latin typeface="Times New Roman"/>
                <a:cs typeface="Times New Roman"/>
              </a:rPr>
              <a:t>il </a:t>
            </a:r>
            <a:r>
              <a:rPr sz="2400" b="1" i="1" spc="-15" dirty="0">
                <a:latin typeface="Times New Roman"/>
                <a:cs typeface="Times New Roman"/>
              </a:rPr>
              <a:t>metodo </a:t>
            </a:r>
            <a:r>
              <a:rPr sz="2400" b="1" i="1" spc="-10" dirty="0">
                <a:latin typeface="Times New Roman"/>
                <a:cs typeface="Times New Roman"/>
              </a:rPr>
              <a:t>del</a:t>
            </a:r>
            <a:r>
              <a:rPr sz="2400" b="1" i="1" spc="-360" dirty="0">
                <a:latin typeface="Times New Roman"/>
                <a:cs typeface="Times New Roman"/>
              </a:rPr>
              <a:t> </a:t>
            </a:r>
            <a:r>
              <a:rPr sz="2400" b="1" i="1" spc="-15" dirty="0">
                <a:latin typeface="Times New Roman"/>
                <a:cs typeface="Times New Roman"/>
              </a:rPr>
              <a:t>patrimonio</a:t>
            </a:r>
            <a:endParaRPr sz="2400">
              <a:latin typeface="Times New Roman"/>
              <a:cs typeface="Times New Roman"/>
            </a:endParaRPr>
          </a:p>
          <a:p>
            <a:pPr marL="460375" algn="ctr">
              <a:lnSpc>
                <a:spcPts val="2835"/>
              </a:lnSpc>
            </a:pPr>
            <a:r>
              <a:rPr sz="2400" b="1" i="1" spc="-15" dirty="0">
                <a:latin typeface="Times New Roman"/>
                <a:cs typeface="Times New Roman"/>
              </a:rPr>
              <a:t>netto sia </a:t>
            </a:r>
            <a:r>
              <a:rPr sz="2400" b="1" i="1" spc="-5" dirty="0">
                <a:latin typeface="Times New Roman"/>
                <a:cs typeface="Times New Roman"/>
              </a:rPr>
              <a:t>stato applicato </a:t>
            </a:r>
            <a:r>
              <a:rPr sz="2400" b="1" i="1" dirty="0">
                <a:latin typeface="Times New Roman"/>
                <a:cs typeface="Times New Roman"/>
              </a:rPr>
              <a:t>in </a:t>
            </a:r>
            <a:r>
              <a:rPr sz="2400" b="1" i="1" spc="-20" dirty="0">
                <a:latin typeface="Times New Roman"/>
                <a:cs typeface="Times New Roman"/>
              </a:rPr>
              <a:t>modo</a:t>
            </a:r>
            <a:r>
              <a:rPr sz="2400" b="1" i="1" spc="85" dirty="0">
                <a:latin typeface="Times New Roman"/>
                <a:cs typeface="Times New Roman"/>
              </a:rPr>
              <a:t> </a:t>
            </a:r>
            <a:r>
              <a:rPr sz="2400" b="1" i="1" spc="-5" dirty="0">
                <a:latin typeface="Times New Roman"/>
                <a:cs typeface="Times New Roman"/>
              </a:rPr>
              <a:t>appropriato</a:t>
            </a:r>
            <a:r>
              <a:rPr sz="2400" spc="-5" dirty="0">
                <a:latin typeface="Times New Roman"/>
                <a:cs typeface="Times New Roman"/>
              </a:rPr>
              <a:t>;</a:t>
            </a:r>
            <a:endParaRPr sz="2400">
              <a:latin typeface="Times New Roman"/>
              <a:cs typeface="Times New Roman"/>
            </a:endParaRPr>
          </a:p>
          <a:p>
            <a:pPr marL="457200" indent="-457200">
              <a:lnSpc>
                <a:spcPts val="2870"/>
              </a:lnSpc>
              <a:buAutoNum type="arabicParenR" startAt="2"/>
              <a:tabLst>
                <a:tab pos="457200" algn="l"/>
                <a:tab pos="594360" algn="l"/>
              </a:tabLst>
            </a:pPr>
            <a:r>
              <a:rPr sz="2400" dirty="0">
                <a:latin typeface="Times New Roman"/>
                <a:cs typeface="Times New Roman"/>
              </a:rPr>
              <a:t>la </a:t>
            </a:r>
            <a:r>
              <a:rPr sz="2400" spc="-30" dirty="0">
                <a:latin typeface="Times New Roman"/>
                <a:cs typeface="Times New Roman"/>
              </a:rPr>
              <a:t>tempistica </a:t>
            </a:r>
            <a:r>
              <a:rPr sz="2400" spc="-10" dirty="0">
                <a:latin typeface="Times New Roman"/>
                <a:cs typeface="Times New Roman"/>
              </a:rPr>
              <a:t>del </a:t>
            </a:r>
            <a:r>
              <a:rPr sz="2400" spc="-25" dirty="0">
                <a:latin typeface="Times New Roman"/>
                <a:cs typeface="Times New Roman"/>
              </a:rPr>
              <a:t>conferimento </a:t>
            </a:r>
            <a:r>
              <a:rPr sz="2400" spc="-10" dirty="0">
                <a:latin typeface="Times New Roman"/>
                <a:cs typeface="Times New Roman"/>
              </a:rPr>
              <a:t>dell’incarico al </a:t>
            </a:r>
            <a:r>
              <a:rPr sz="2400" spc="-20" dirty="0">
                <a:latin typeface="Times New Roman"/>
                <a:cs typeface="Times New Roman"/>
              </a:rPr>
              <a:t>revisore </a:t>
            </a:r>
            <a:r>
              <a:rPr sz="2400" spc="-40" dirty="0">
                <a:latin typeface="Times New Roman"/>
                <a:cs typeface="Times New Roman"/>
              </a:rPr>
              <a:t>sia </a:t>
            </a:r>
            <a:r>
              <a:rPr sz="2400" spc="-5" dirty="0">
                <a:latin typeface="Times New Roman"/>
                <a:cs typeface="Times New Roman"/>
              </a:rPr>
              <a:t>tale</a:t>
            </a:r>
            <a:r>
              <a:rPr sz="2400" spc="-365" dirty="0">
                <a:latin typeface="Times New Roman"/>
                <a:cs typeface="Times New Roman"/>
              </a:rPr>
              <a:t> </a:t>
            </a:r>
            <a:r>
              <a:rPr sz="2400" dirty="0">
                <a:latin typeface="Times New Roman"/>
                <a:cs typeface="Times New Roman"/>
              </a:rPr>
              <a:t>da</a:t>
            </a:r>
            <a:endParaRPr sz="2400">
              <a:latin typeface="Times New Roman"/>
              <a:cs typeface="Times New Roman"/>
            </a:endParaRPr>
          </a:p>
          <a:p>
            <a:pPr marL="445134" algn="ctr">
              <a:lnSpc>
                <a:spcPts val="2865"/>
              </a:lnSpc>
              <a:spcBef>
                <a:spcPts val="50"/>
              </a:spcBef>
            </a:pPr>
            <a:r>
              <a:rPr sz="2400" spc="-25" dirty="0">
                <a:latin typeface="Times New Roman"/>
                <a:cs typeface="Times New Roman"/>
              </a:rPr>
              <a:t>non </a:t>
            </a:r>
            <a:r>
              <a:rPr sz="2400" spc="-30" dirty="0">
                <a:latin typeface="Times New Roman"/>
                <a:cs typeface="Times New Roman"/>
              </a:rPr>
              <a:t>consentirgli </a:t>
            </a:r>
            <a:r>
              <a:rPr sz="2400" dirty="0">
                <a:latin typeface="Times New Roman"/>
                <a:cs typeface="Times New Roman"/>
              </a:rPr>
              <a:t>di </a:t>
            </a:r>
            <a:r>
              <a:rPr sz="2400" b="1" i="1" spc="-25" dirty="0">
                <a:latin typeface="Times New Roman"/>
                <a:cs typeface="Times New Roman"/>
              </a:rPr>
              <a:t>presenziare </a:t>
            </a:r>
            <a:r>
              <a:rPr sz="2400" b="1" i="1" spc="-15" dirty="0">
                <a:latin typeface="Times New Roman"/>
                <a:cs typeface="Times New Roman"/>
              </a:rPr>
              <a:t>all’inventario </a:t>
            </a:r>
            <a:r>
              <a:rPr sz="2400" b="1" i="1" spc="-5" dirty="0">
                <a:latin typeface="Times New Roman"/>
                <a:cs typeface="Times New Roman"/>
              </a:rPr>
              <a:t>delle </a:t>
            </a:r>
            <a:r>
              <a:rPr sz="2400" b="1" i="1" spc="-35" dirty="0">
                <a:latin typeface="Times New Roman"/>
                <a:cs typeface="Times New Roman"/>
              </a:rPr>
              <a:t>rimanenze</a:t>
            </a:r>
            <a:r>
              <a:rPr sz="2400" b="1" i="1" spc="-180" dirty="0">
                <a:latin typeface="Times New Roman"/>
                <a:cs typeface="Times New Roman"/>
              </a:rPr>
              <a:t> </a:t>
            </a:r>
            <a:r>
              <a:rPr sz="2400" b="1" i="1" dirty="0">
                <a:latin typeface="Times New Roman"/>
                <a:cs typeface="Times New Roman"/>
              </a:rPr>
              <a:t>di</a:t>
            </a:r>
            <a:endParaRPr sz="2400">
              <a:latin typeface="Times New Roman"/>
              <a:cs typeface="Times New Roman"/>
            </a:endParaRPr>
          </a:p>
          <a:p>
            <a:pPr marL="460375" algn="ctr">
              <a:lnSpc>
                <a:spcPts val="2855"/>
              </a:lnSpc>
            </a:pPr>
            <a:r>
              <a:rPr sz="2400" b="1" i="1" spc="-20" dirty="0">
                <a:latin typeface="Times New Roman"/>
                <a:cs typeface="Times New Roman"/>
              </a:rPr>
              <a:t>magazzino</a:t>
            </a:r>
            <a:r>
              <a:rPr sz="2400" spc="-20" dirty="0">
                <a:latin typeface="Times New Roman"/>
                <a:cs typeface="Times New Roman"/>
              </a:rPr>
              <a:t>;</a:t>
            </a:r>
            <a:endParaRPr sz="2400">
              <a:latin typeface="Times New Roman"/>
              <a:cs typeface="Times New Roman"/>
            </a:endParaRPr>
          </a:p>
          <a:p>
            <a:pPr marL="457200" marR="3175" indent="-457200">
              <a:lnSpc>
                <a:spcPts val="2870"/>
              </a:lnSpc>
              <a:buAutoNum type="arabicParenR" startAt="3"/>
              <a:tabLst>
                <a:tab pos="457200" algn="l"/>
                <a:tab pos="556260" algn="l"/>
              </a:tabLst>
            </a:pPr>
            <a:r>
              <a:rPr sz="2400" dirty="0">
                <a:latin typeface="Times New Roman"/>
                <a:cs typeface="Times New Roman"/>
              </a:rPr>
              <a:t>il </a:t>
            </a:r>
            <a:r>
              <a:rPr sz="2400" spc="-20" dirty="0">
                <a:latin typeface="Times New Roman"/>
                <a:cs typeface="Times New Roman"/>
              </a:rPr>
              <a:t>revisore </a:t>
            </a:r>
            <a:r>
              <a:rPr sz="2400" spc="-25" dirty="0">
                <a:latin typeface="Times New Roman"/>
                <a:cs typeface="Times New Roman"/>
              </a:rPr>
              <a:t>stabilisce </a:t>
            </a:r>
            <a:r>
              <a:rPr sz="2400" spc="-35" dirty="0">
                <a:latin typeface="Times New Roman"/>
                <a:cs typeface="Times New Roman"/>
              </a:rPr>
              <a:t>che </a:t>
            </a:r>
            <a:r>
              <a:rPr sz="2400" spc="-30" dirty="0">
                <a:latin typeface="Times New Roman"/>
                <a:cs typeface="Times New Roman"/>
              </a:rPr>
              <a:t>non </a:t>
            </a:r>
            <a:r>
              <a:rPr sz="2400" spc="-40" dirty="0">
                <a:latin typeface="Times New Roman"/>
                <a:cs typeface="Times New Roman"/>
              </a:rPr>
              <a:t>sia </a:t>
            </a:r>
            <a:r>
              <a:rPr sz="2400" spc="-30" dirty="0">
                <a:latin typeface="Times New Roman"/>
                <a:cs typeface="Times New Roman"/>
              </a:rPr>
              <a:t>sufficiente </a:t>
            </a:r>
            <a:r>
              <a:rPr sz="2400" dirty="0">
                <a:latin typeface="Times New Roman"/>
                <a:cs typeface="Times New Roman"/>
              </a:rPr>
              <a:t>la </a:t>
            </a:r>
            <a:r>
              <a:rPr sz="2400" spc="-30" dirty="0">
                <a:latin typeface="Times New Roman"/>
                <a:cs typeface="Times New Roman"/>
              </a:rPr>
              <a:t>sola </a:t>
            </a:r>
            <a:r>
              <a:rPr sz="2400" spc="-15" dirty="0">
                <a:latin typeface="Times New Roman"/>
                <a:cs typeface="Times New Roman"/>
              </a:rPr>
              <a:t>applicazione</a:t>
            </a:r>
            <a:r>
              <a:rPr sz="2400" spc="495" dirty="0">
                <a:latin typeface="Times New Roman"/>
                <a:cs typeface="Times New Roman"/>
              </a:rPr>
              <a:t> </a:t>
            </a:r>
            <a:r>
              <a:rPr sz="2400" dirty="0">
                <a:latin typeface="Times New Roman"/>
                <a:cs typeface="Times New Roman"/>
              </a:rPr>
              <a:t>di</a:t>
            </a:r>
            <a:endParaRPr sz="2400">
              <a:latin typeface="Times New Roman"/>
              <a:cs typeface="Times New Roman"/>
            </a:endParaRPr>
          </a:p>
          <a:p>
            <a:pPr marL="452120" algn="ctr">
              <a:lnSpc>
                <a:spcPts val="2870"/>
              </a:lnSpc>
              <a:spcBef>
                <a:spcPts val="45"/>
              </a:spcBef>
            </a:pPr>
            <a:r>
              <a:rPr sz="2400" spc="-10" dirty="0">
                <a:latin typeface="Times New Roman"/>
                <a:cs typeface="Times New Roman"/>
              </a:rPr>
              <a:t>procedure </a:t>
            </a:r>
            <a:r>
              <a:rPr sz="2400" dirty="0">
                <a:latin typeface="Times New Roman"/>
                <a:cs typeface="Times New Roman"/>
              </a:rPr>
              <a:t>di </a:t>
            </a:r>
            <a:r>
              <a:rPr sz="2400" spc="-10" dirty="0">
                <a:latin typeface="Times New Roman"/>
                <a:cs typeface="Times New Roman"/>
              </a:rPr>
              <a:t>validità </a:t>
            </a:r>
            <a:r>
              <a:rPr sz="2400" spc="-70" dirty="0">
                <a:latin typeface="Times New Roman"/>
                <a:cs typeface="Times New Roman"/>
              </a:rPr>
              <a:t>ma </a:t>
            </a:r>
            <a:r>
              <a:rPr sz="2400" dirty="0">
                <a:latin typeface="Times New Roman"/>
                <a:cs typeface="Times New Roman"/>
              </a:rPr>
              <a:t>i </a:t>
            </a:r>
            <a:r>
              <a:rPr sz="2400" b="1" i="1" spc="-15" dirty="0">
                <a:latin typeface="Times New Roman"/>
                <a:cs typeface="Times New Roman"/>
              </a:rPr>
              <a:t>controlli </a:t>
            </a:r>
            <a:r>
              <a:rPr sz="2400" spc="-20" dirty="0">
                <a:latin typeface="Times New Roman"/>
                <a:cs typeface="Times New Roman"/>
              </a:rPr>
              <a:t>dell’impresa </a:t>
            </a:r>
            <a:r>
              <a:rPr sz="2400" b="1" i="1" spc="-20" dirty="0">
                <a:latin typeface="Times New Roman"/>
                <a:cs typeface="Times New Roman"/>
              </a:rPr>
              <a:t>non </a:t>
            </a:r>
            <a:r>
              <a:rPr sz="2400" b="1" i="1" spc="-25" dirty="0">
                <a:latin typeface="Times New Roman"/>
                <a:cs typeface="Times New Roman"/>
              </a:rPr>
              <a:t>sono</a:t>
            </a:r>
            <a:r>
              <a:rPr sz="2400" b="1" i="1" spc="-375" dirty="0">
                <a:latin typeface="Times New Roman"/>
                <a:cs typeface="Times New Roman"/>
              </a:rPr>
              <a:t> </a:t>
            </a:r>
            <a:r>
              <a:rPr sz="2400" b="1" i="1" spc="-5" dirty="0">
                <a:latin typeface="Times New Roman"/>
                <a:cs typeface="Times New Roman"/>
              </a:rPr>
              <a:t>efficaci</a:t>
            </a:r>
            <a:r>
              <a:rPr sz="2400" spc="-5" dirty="0">
                <a:latin typeface="Times New Roman"/>
                <a:cs typeface="Times New Roman"/>
              </a:rPr>
              <a:t>.</a:t>
            </a:r>
            <a:endParaRPr sz="2400">
              <a:latin typeface="Times New Roman"/>
              <a:cs typeface="Times New Roman"/>
            </a:endParaRPr>
          </a:p>
          <a:p>
            <a:pPr marL="457834" algn="ctr">
              <a:lnSpc>
                <a:spcPts val="2870"/>
              </a:lnSpc>
            </a:pPr>
            <a:r>
              <a:rPr sz="2400" i="1" spc="-75" dirty="0">
                <a:latin typeface="Times New Roman"/>
                <a:cs typeface="Times New Roman"/>
              </a:rPr>
              <a:t>(v.</a:t>
            </a:r>
            <a:r>
              <a:rPr sz="2400" i="1" spc="-5" dirty="0">
                <a:latin typeface="Times New Roman"/>
                <a:cs typeface="Times New Roman"/>
              </a:rPr>
              <a:t> </a:t>
            </a:r>
            <a:r>
              <a:rPr sz="2400" i="1" spc="5" dirty="0">
                <a:latin typeface="Times New Roman"/>
                <a:cs typeface="Times New Roman"/>
              </a:rPr>
              <a:t>§A12)</a:t>
            </a:r>
            <a:endParaRPr sz="2400">
              <a:latin typeface="Times New Roman"/>
              <a:cs typeface="Times New Roman"/>
            </a:endParaRPr>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25400">
              <a:lnSpc>
                <a:spcPts val="1670"/>
              </a:lnSpc>
            </a:pPr>
            <a:fld id="{81D60167-4931-47E6-BA6A-407CBD079E47}" type="slidenum">
              <a:rPr spc="10" dirty="0"/>
              <a:t>17</a:t>
            </a:fld>
            <a:endParaRPr spc="10" dirty="0"/>
          </a:p>
        </p:txBody>
      </p:sp>
      <p:pic>
        <p:nvPicPr>
          <p:cNvPr id="6" name="Picture 5">
            <a:extLst>
              <a:ext uri="{FF2B5EF4-FFF2-40B4-BE49-F238E27FC236}">
                <a16:creationId xmlns:a16="http://schemas.microsoft.com/office/drawing/2014/main" id="{A7EBA692-BBB7-43B0-8C82-E45E7BDC05D5}"/>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88598" y="204355"/>
            <a:ext cx="1164402" cy="101484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573087" y="1582419"/>
            <a:ext cx="8069580" cy="1489075"/>
          </a:xfrm>
          <a:prstGeom prst="rect">
            <a:avLst/>
          </a:prstGeom>
        </p:spPr>
        <p:txBody>
          <a:bodyPr vert="horz" wrap="square" lIns="0" tIns="13335" rIns="0" bIns="0" rtlCol="0">
            <a:spAutoFit/>
          </a:bodyPr>
          <a:lstStyle/>
          <a:p>
            <a:pPr marL="12700" marR="5080" algn="ctr">
              <a:lnSpc>
                <a:spcPct val="99900"/>
              </a:lnSpc>
              <a:spcBef>
                <a:spcPts val="105"/>
              </a:spcBef>
            </a:pPr>
            <a:r>
              <a:rPr b="0" i="0" dirty="0">
                <a:latin typeface="Times New Roman"/>
                <a:cs typeface="Times New Roman"/>
              </a:rPr>
              <a:t>I </a:t>
            </a:r>
            <a:r>
              <a:rPr b="0" i="0" spc="-40" dirty="0">
                <a:latin typeface="Times New Roman"/>
                <a:cs typeface="Times New Roman"/>
              </a:rPr>
              <a:t>casi </a:t>
            </a:r>
            <a:r>
              <a:rPr b="0" i="0" dirty="0">
                <a:latin typeface="Times New Roman"/>
                <a:cs typeface="Times New Roman"/>
              </a:rPr>
              <a:t>di </a:t>
            </a:r>
            <a:r>
              <a:rPr b="0" i="0" spc="-25" dirty="0">
                <a:latin typeface="Times New Roman"/>
                <a:cs typeface="Times New Roman"/>
              </a:rPr>
              <a:t>impossibilità </a:t>
            </a:r>
            <a:r>
              <a:rPr b="0" i="0" dirty="0">
                <a:latin typeface="Times New Roman"/>
                <a:cs typeface="Times New Roman"/>
              </a:rPr>
              <a:t>di </a:t>
            </a:r>
            <a:r>
              <a:rPr b="0" i="0" spc="-20" dirty="0">
                <a:latin typeface="Times New Roman"/>
                <a:cs typeface="Times New Roman"/>
              </a:rPr>
              <a:t>acquisire </a:t>
            </a:r>
            <a:r>
              <a:rPr b="0" i="0" spc="-35" dirty="0">
                <a:latin typeface="Times New Roman"/>
                <a:cs typeface="Times New Roman"/>
              </a:rPr>
              <a:t>elementi </a:t>
            </a:r>
            <a:r>
              <a:rPr b="0" i="0" spc="-10" dirty="0">
                <a:latin typeface="Times New Roman"/>
                <a:cs typeface="Times New Roman"/>
              </a:rPr>
              <a:t>probativi </a:t>
            </a:r>
            <a:r>
              <a:rPr b="0" i="0" spc="-30" dirty="0">
                <a:latin typeface="Times New Roman"/>
                <a:cs typeface="Times New Roman"/>
              </a:rPr>
              <a:t>sufficienti </a:t>
            </a:r>
            <a:r>
              <a:rPr b="0" i="0" spc="-10" dirty="0">
                <a:latin typeface="Times New Roman"/>
                <a:cs typeface="Times New Roman"/>
              </a:rPr>
              <a:t>ed  </a:t>
            </a:r>
            <a:r>
              <a:rPr b="0" i="0" dirty="0">
                <a:latin typeface="Times New Roman"/>
                <a:cs typeface="Times New Roman"/>
              </a:rPr>
              <a:t>appropriati </a:t>
            </a:r>
            <a:r>
              <a:rPr b="0" i="0" spc="-20" dirty="0">
                <a:latin typeface="Times New Roman"/>
                <a:cs typeface="Times New Roman"/>
              </a:rPr>
              <a:t>derivanti </a:t>
            </a:r>
            <a:r>
              <a:rPr b="0" i="0" dirty="0">
                <a:latin typeface="Times New Roman"/>
                <a:cs typeface="Times New Roman"/>
              </a:rPr>
              <a:t>da </a:t>
            </a:r>
            <a:r>
              <a:rPr spc="-20" dirty="0">
                <a:solidFill>
                  <a:srgbClr val="FF0000"/>
                </a:solidFill>
              </a:rPr>
              <a:t>una </a:t>
            </a:r>
            <a:r>
              <a:rPr spc="-15" dirty="0">
                <a:solidFill>
                  <a:srgbClr val="FF0000"/>
                </a:solidFill>
              </a:rPr>
              <a:t>limitazione </a:t>
            </a:r>
            <a:r>
              <a:rPr b="0" i="0" spc="-5" dirty="0">
                <a:latin typeface="Times New Roman"/>
                <a:cs typeface="Times New Roman"/>
              </a:rPr>
              <a:t>allo </a:t>
            </a:r>
            <a:r>
              <a:rPr b="0" i="0" spc="-35" dirty="0">
                <a:latin typeface="Times New Roman"/>
                <a:cs typeface="Times New Roman"/>
              </a:rPr>
              <a:t>svolgimento </a:t>
            </a:r>
            <a:r>
              <a:rPr b="0" i="0" spc="-5" dirty="0">
                <a:latin typeface="Times New Roman"/>
                <a:cs typeface="Times New Roman"/>
              </a:rPr>
              <a:t>delle  </a:t>
            </a:r>
            <a:r>
              <a:rPr b="0" i="0" spc="-10" dirty="0">
                <a:latin typeface="Times New Roman"/>
                <a:cs typeface="Times New Roman"/>
              </a:rPr>
              <a:t>procedure </a:t>
            </a:r>
            <a:r>
              <a:rPr b="0" i="0" dirty="0">
                <a:latin typeface="Times New Roman"/>
                <a:cs typeface="Times New Roman"/>
              </a:rPr>
              <a:t>di </a:t>
            </a:r>
            <a:r>
              <a:rPr b="0" i="0" spc="-30" dirty="0">
                <a:latin typeface="Times New Roman"/>
                <a:cs typeface="Times New Roman"/>
              </a:rPr>
              <a:t>revisione </a:t>
            </a:r>
            <a:r>
              <a:rPr spc="-15" dirty="0">
                <a:solidFill>
                  <a:srgbClr val="FF0000"/>
                </a:solidFill>
              </a:rPr>
              <a:t>imposta </a:t>
            </a:r>
            <a:r>
              <a:rPr dirty="0">
                <a:solidFill>
                  <a:srgbClr val="FF0000"/>
                </a:solidFill>
              </a:rPr>
              <a:t>dalla </a:t>
            </a:r>
            <a:r>
              <a:rPr spc="-20" dirty="0">
                <a:solidFill>
                  <a:srgbClr val="FF0000"/>
                </a:solidFill>
              </a:rPr>
              <a:t>direzione </a:t>
            </a:r>
            <a:r>
              <a:rPr b="0" i="0" spc="-30" dirty="0">
                <a:latin typeface="Times New Roman"/>
                <a:cs typeface="Times New Roman"/>
              </a:rPr>
              <a:t>includono </a:t>
            </a:r>
            <a:r>
              <a:rPr b="0" i="0" spc="-10" dirty="0">
                <a:latin typeface="Times New Roman"/>
                <a:cs typeface="Times New Roman"/>
              </a:rPr>
              <a:t>ad  </a:t>
            </a:r>
            <a:r>
              <a:rPr b="0" i="0" spc="-40" dirty="0">
                <a:latin typeface="Times New Roman"/>
                <a:cs typeface="Times New Roman"/>
              </a:rPr>
              <a:t>esempio:</a:t>
            </a:r>
          </a:p>
        </p:txBody>
      </p:sp>
      <p:sp>
        <p:nvSpPr>
          <p:cNvPr id="4" name="object 4"/>
          <p:cNvSpPr/>
          <p:nvPr/>
        </p:nvSpPr>
        <p:spPr>
          <a:xfrm>
            <a:off x="619125" y="3486150"/>
            <a:ext cx="3867150" cy="2809875"/>
          </a:xfrm>
          <a:prstGeom prst="rect">
            <a:avLst/>
          </a:prstGeom>
          <a:blipFill>
            <a:blip r:embed="rId2" cstate="print"/>
            <a:stretch>
              <a:fillRect/>
            </a:stretch>
          </a:blipFill>
        </p:spPr>
        <p:txBody>
          <a:bodyPr wrap="square" lIns="0" tIns="0" rIns="0" bIns="0" rtlCol="0"/>
          <a:lstStyle/>
          <a:p>
            <a:endParaRPr/>
          </a:p>
        </p:txBody>
      </p:sp>
      <p:sp>
        <p:nvSpPr>
          <p:cNvPr id="5" name="object 5"/>
          <p:cNvSpPr txBox="1"/>
          <p:nvPr/>
        </p:nvSpPr>
        <p:spPr>
          <a:xfrm>
            <a:off x="1075689" y="3817937"/>
            <a:ext cx="2950845" cy="1860550"/>
          </a:xfrm>
          <a:prstGeom prst="rect">
            <a:avLst/>
          </a:prstGeom>
        </p:spPr>
        <p:txBody>
          <a:bodyPr vert="horz" wrap="square" lIns="0" tIns="11430" rIns="0" bIns="0" rtlCol="0">
            <a:spAutoFit/>
          </a:bodyPr>
          <a:lstStyle/>
          <a:p>
            <a:pPr marL="117475" marR="100965" indent="276225">
              <a:lnSpc>
                <a:spcPct val="100400"/>
              </a:lnSpc>
              <a:spcBef>
                <a:spcPts val="90"/>
              </a:spcBef>
            </a:pPr>
            <a:r>
              <a:rPr sz="2400" dirty="0">
                <a:latin typeface="Times New Roman"/>
                <a:cs typeface="Times New Roman"/>
              </a:rPr>
              <a:t>1) il </a:t>
            </a:r>
            <a:r>
              <a:rPr sz="2400" spc="-40" dirty="0">
                <a:latin typeface="Times New Roman"/>
                <a:cs typeface="Times New Roman"/>
              </a:rPr>
              <a:t>caso </a:t>
            </a:r>
            <a:r>
              <a:rPr sz="2400" dirty="0">
                <a:latin typeface="Times New Roman"/>
                <a:cs typeface="Times New Roman"/>
              </a:rPr>
              <a:t>in </a:t>
            </a:r>
            <a:r>
              <a:rPr sz="2400" spc="-35" dirty="0">
                <a:latin typeface="Times New Roman"/>
                <a:cs typeface="Times New Roman"/>
              </a:rPr>
              <a:t>cui </a:t>
            </a:r>
            <a:r>
              <a:rPr sz="2400" dirty="0">
                <a:latin typeface="Times New Roman"/>
                <a:cs typeface="Times New Roman"/>
              </a:rPr>
              <a:t>la  </a:t>
            </a:r>
            <a:r>
              <a:rPr sz="2400" spc="-10" dirty="0">
                <a:latin typeface="Times New Roman"/>
                <a:cs typeface="Times New Roman"/>
              </a:rPr>
              <a:t>direzione </a:t>
            </a:r>
            <a:r>
              <a:rPr sz="2400" spc="-30" dirty="0">
                <a:latin typeface="Times New Roman"/>
                <a:cs typeface="Times New Roman"/>
              </a:rPr>
              <a:t>impedisca </a:t>
            </a:r>
            <a:r>
              <a:rPr sz="2400" spc="-10" dirty="0">
                <a:latin typeface="Times New Roman"/>
                <a:cs typeface="Times New Roman"/>
              </a:rPr>
              <a:t>al  </a:t>
            </a:r>
            <a:r>
              <a:rPr sz="2400" spc="-20" dirty="0">
                <a:latin typeface="Times New Roman"/>
                <a:cs typeface="Times New Roman"/>
              </a:rPr>
              <a:t>revisore </a:t>
            </a:r>
            <a:r>
              <a:rPr sz="2400" dirty="0">
                <a:latin typeface="Times New Roman"/>
                <a:cs typeface="Times New Roman"/>
              </a:rPr>
              <a:t>di</a:t>
            </a:r>
            <a:r>
              <a:rPr sz="2400" spc="-10" dirty="0">
                <a:latin typeface="Times New Roman"/>
                <a:cs typeface="Times New Roman"/>
              </a:rPr>
              <a:t> </a:t>
            </a:r>
            <a:r>
              <a:rPr sz="2400" spc="-20" dirty="0">
                <a:latin typeface="Times New Roman"/>
                <a:cs typeface="Times New Roman"/>
              </a:rPr>
              <a:t>presenziare</a:t>
            </a:r>
            <a:endParaRPr sz="2400">
              <a:latin typeface="Times New Roman"/>
              <a:cs typeface="Times New Roman"/>
            </a:endParaRPr>
          </a:p>
          <a:p>
            <a:pPr marL="12700" algn="ctr">
              <a:lnSpc>
                <a:spcPts val="2855"/>
              </a:lnSpc>
            </a:pPr>
            <a:r>
              <a:rPr sz="2400" spc="-25" dirty="0">
                <a:latin typeface="Times New Roman"/>
                <a:cs typeface="Times New Roman"/>
              </a:rPr>
              <a:t>agli </a:t>
            </a:r>
            <a:r>
              <a:rPr sz="2400" b="1" i="1" spc="-25" dirty="0">
                <a:latin typeface="Times New Roman"/>
                <a:cs typeface="Times New Roman"/>
              </a:rPr>
              <a:t>inventari</a:t>
            </a:r>
            <a:r>
              <a:rPr sz="2400" b="1" i="1" spc="195" dirty="0">
                <a:latin typeface="Times New Roman"/>
                <a:cs typeface="Times New Roman"/>
              </a:rPr>
              <a:t> </a:t>
            </a:r>
            <a:r>
              <a:rPr sz="2400" spc="-5" dirty="0">
                <a:latin typeface="Times New Roman"/>
                <a:cs typeface="Times New Roman"/>
              </a:rPr>
              <a:t>delle</a:t>
            </a:r>
            <a:endParaRPr sz="2400">
              <a:latin typeface="Times New Roman"/>
              <a:cs typeface="Times New Roman"/>
            </a:endParaRPr>
          </a:p>
          <a:p>
            <a:pPr algn="ctr">
              <a:lnSpc>
                <a:spcPct val="100000"/>
              </a:lnSpc>
              <a:spcBef>
                <a:spcPts val="45"/>
              </a:spcBef>
            </a:pPr>
            <a:r>
              <a:rPr sz="2400" spc="-40" dirty="0">
                <a:latin typeface="Times New Roman"/>
                <a:cs typeface="Times New Roman"/>
              </a:rPr>
              <a:t>rimanenze </a:t>
            </a:r>
            <a:r>
              <a:rPr sz="2400" dirty="0">
                <a:latin typeface="Times New Roman"/>
                <a:cs typeface="Times New Roman"/>
              </a:rPr>
              <a:t>di</a:t>
            </a:r>
            <a:r>
              <a:rPr sz="2400" spc="-365" dirty="0">
                <a:latin typeface="Times New Roman"/>
                <a:cs typeface="Times New Roman"/>
              </a:rPr>
              <a:t> </a:t>
            </a:r>
            <a:r>
              <a:rPr sz="2400" spc="-40" dirty="0">
                <a:latin typeface="Times New Roman"/>
                <a:cs typeface="Times New Roman"/>
              </a:rPr>
              <a:t>magazzino</a:t>
            </a:r>
            <a:endParaRPr sz="2400">
              <a:latin typeface="Times New Roman"/>
              <a:cs typeface="Times New Roman"/>
            </a:endParaRPr>
          </a:p>
        </p:txBody>
      </p:sp>
      <p:sp>
        <p:nvSpPr>
          <p:cNvPr id="6" name="object 6"/>
          <p:cNvSpPr/>
          <p:nvPr/>
        </p:nvSpPr>
        <p:spPr>
          <a:xfrm>
            <a:off x="4754245" y="3533952"/>
            <a:ext cx="3852926" cy="2792476"/>
          </a:xfrm>
          <a:prstGeom prst="rect">
            <a:avLst/>
          </a:prstGeom>
          <a:blipFill>
            <a:blip r:embed="rId3" cstate="print"/>
            <a:stretch>
              <a:fillRect/>
            </a:stretch>
          </a:blipFill>
        </p:spPr>
        <p:txBody>
          <a:bodyPr wrap="square" lIns="0" tIns="0" rIns="0" bIns="0" rtlCol="0"/>
          <a:lstStyle/>
          <a:p>
            <a:endParaRPr/>
          </a:p>
        </p:txBody>
      </p:sp>
      <p:sp>
        <p:nvSpPr>
          <p:cNvPr id="7" name="object 7"/>
          <p:cNvSpPr txBox="1"/>
          <p:nvPr/>
        </p:nvSpPr>
        <p:spPr>
          <a:xfrm>
            <a:off x="5268976" y="3934523"/>
            <a:ext cx="2886075" cy="1860550"/>
          </a:xfrm>
          <a:prstGeom prst="rect">
            <a:avLst/>
          </a:prstGeom>
        </p:spPr>
        <p:txBody>
          <a:bodyPr vert="horz" wrap="square" lIns="0" tIns="11430" rIns="0" bIns="0" rtlCol="0">
            <a:spAutoFit/>
          </a:bodyPr>
          <a:lstStyle/>
          <a:p>
            <a:pPr marL="12700" marR="5080" indent="352425">
              <a:lnSpc>
                <a:spcPct val="100400"/>
              </a:lnSpc>
              <a:spcBef>
                <a:spcPts val="90"/>
              </a:spcBef>
            </a:pPr>
            <a:r>
              <a:rPr sz="2400" dirty="0">
                <a:latin typeface="Times New Roman"/>
                <a:cs typeface="Times New Roman"/>
              </a:rPr>
              <a:t>2) il </a:t>
            </a:r>
            <a:r>
              <a:rPr sz="2400" spc="-35" dirty="0">
                <a:latin typeface="Times New Roman"/>
                <a:cs typeface="Times New Roman"/>
              </a:rPr>
              <a:t>caso </a:t>
            </a:r>
            <a:r>
              <a:rPr sz="2400" dirty="0">
                <a:latin typeface="Times New Roman"/>
                <a:cs typeface="Times New Roman"/>
              </a:rPr>
              <a:t>in </a:t>
            </a:r>
            <a:r>
              <a:rPr sz="2400" spc="-30" dirty="0">
                <a:latin typeface="Times New Roman"/>
                <a:cs typeface="Times New Roman"/>
              </a:rPr>
              <a:t>cui </a:t>
            </a:r>
            <a:r>
              <a:rPr sz="2400" dirty="0">
                <a:latin typeface="Times New Roman"/>
                <a:cs typeface="Times New Roman"/>
              </a:rPr>
              <a:t>la  </a:t>
            </a:r>
            <a:r>
              <a:rPr sz="2400" spc="-10" dirty="0">
                <a:latin typeface="Times New Roman"/>
                <a:cs typeface="Times New Roman"/>
              </a:rPr>
              <a:t>direzione </a:t>
            </a:r>
            <a:r>
              <a:rPr sz="2400" spc="-30" dirty="0">
                <a:latin typeface="Times New Roman"/>
                <a:cs typeface="Times New Roman"/>
              </a:rPr>
              <a:t>impedisca </a:t>
            </a:r>
            <a:r>
              <a:rPr sz="2400" spc="-10" dirty="0">
                <a:latin typeface="Times New Roman"/>
                <a:cs typeface="Times New Roman"/>
              </a:rPr>
              <a:t>al  </a:t>
            </a:r>
            <a:r>
              <a:rPr sz="2400" spc="-20" dirty="0">
                <a:latin typeface="Times New Roman"/>
                <a:cs typeface="Times New Roman"/>
              </a:rPr>
              <a:t>revisore </a:t>
            </a:r>
            <a:r>
              <a:rPr sz="2400" dirty="0">
                <a:latin typeface="Times New Roman"/>
                <a:cs typeface="Times New Roman"/>
              </a:rPr>
              <a:t>di </a:t>
            </a:r>
            <a:r>
              <a:rPr sz="2400" spc="-5" dirty="0">
                <a:latin typeface="Times New Roman"/>
                <a:cs typeface="Times New Roman"/>
              </a:rPr>
              <a:t>richiedere  </a:t>
            </a:r>
            <a:r>
              <a:rPr sz="2400" spc="-35" dirty="0">
                <a:latin typeface="Times New Roman"/>
                <a:cs typeface="Times New Roman"/>
              </a:rPr>
              <a:t>conferme </a:t>
            </a:r>
            <a:r>
              <a:rPr sz="2400" spc="-30" dirty="0">
                <a:latin typeface="Times New Roman"/>
                <a:cs typeface="Times New Roman"/>
              </a:rPr>
              <a:t>esterne </a:t>
            </a:r>
            <a:r>
              <a:rPr sz="2400" spc="-55" dirty="0">
                <a:latin typeface="Times New Roman"/>
                <a:cs typeface="Times New Roman"/>
              </a:rPr>
              <a:t>su  </a:t>
            </a:r>
            <a:r>
              <a:rPr sz="2400" spc="-25" dirty="0">
                <a:latin typeface="Times New Roman"/>
                <a:cs typeface="Times New Roman"/>
              </a:rPr>
              <a:t>specifici </a:t>
            </a:r>
            <a:r>
              <a:rPr sz="2400" b="1" i="1" spc="-10" dirty="0">
                <a:latin typeface="Times New Roman"/>
                <a:cs typeface="Times New Roman"/>
              </a:rPr>
              <a:t>saldi</a:t>
            </a:r>
            <a:r>
              <a:rPr sz="2400" b="1" i="1" spc="110" dirty="0">
                <a:latin typeface="Times New Roman"/>
                <a:cs typeface="Times New Roman"/>
              </a:rPr>
              <a:t> </a:t>
            </a:r>
            <a:r>
              <a:rPr sz="2400" b="1" i="1" spc="-10" dirty="0">
                <a:latin typeface="Times New Roman"/>
                <a:cs typeface="Times New Roman"/>
              </a:rPr>
              <a:t>contabili</a:t>
            </a:r>
            <a:endParaRPr sz="2400">
              <a:latin typeface="Times New Roman"/>
              <a:cs typeface="Times New Roman"/>
            </a:endParaRPr>
          </a:p>
        </p:txBody>
      </p:sp>
      <p:sp>
        <p:nvSpPr>
          <p:cNvPr id="8" name="object 8"/>
          <p:cNvSpPr/>
          <p:nvPr/>
        </p:nvSpPr>
        <p:spPr>
          <a:xfrm>
            <a:off x="2555748" y="3120263"/>
            <a:ext cx="2058035" cy="447675"/>
          </a:xfrm>
          <a:custGeom>
            <a:avLst/>
            <a:gdLst/>
            <a:ahLst/>
            <a:cxnLst/>
            <a:rect l="l" t="t" r="r" b="b"/>
            <a:pathLst>
              <a:path w="2058035" h="447675">
                <a:moveTo>
                  <a:pt x="76834" y="345821"/>
                </a:moveTo>
                <a:lnTo>
                  <a:pt x="74294" y="348107"/>
                </a:lnTo>
                <a:lnTo>
                  <a:pt x="0" y="413765"/>
                </a:lnTo>
                <a:lnTo>
                  <a:pt x="97027" y="447294"/>
                </a:lnTo>
                <a:lnTo>
                  <a:pt x="100583" y="445515"/>
                </a:lnTo>
                <a:lnTo>
                  <a:pt x="102869" y="438912"/>
                </a:lnTo>
                <a:lnTo>
                  <a:pt x="101091" y="435228"/>
                </a:lnTo>
                <a:lnTo>
                  <a:pt x="50077" y="417575"/>
                </a:lnTo>
                <a:lnTo>
                  <a:pt x="13588" y="417575"/>
                </a:lnTo>
                <a:lnTo>
                  <a:pt x="11049" y="405129"/>
                </a:lnTo>
                <a:lnTo>
                  <a:pt x="34040" y="400574"/>
                </a:lnTo>
                <a:lnTo>
                  <a:pt x="82676" y="357632"/>
                </a:lnTo>
                <a:lnTo>
                  <a:pt x="85343" y="355346"/>
                </a:lnTo>
                <a:lnTo>
                  <a:pt x="85597" y="351282"/>
                </a:lnTo>
                <a:lnTo>
                  <a:pt x="83184" y="348741"/>
                </a:lnTo>
                <a:lnTo>
                  <a:pt x="80899" y="346075"/>
                </a:lnTo>
                <a:lnTo>
                  <a:pt x="76834" y="345821"/>
                </a:lnTo>
                <a:close/>
              </a:path>
              <a:path w="2058035" h="447675">
                <a:moveTo>
                  <a:pt x="34040" y="400574"/>
                </a:moveTo>
                <a:lnTo>
                  <a:pt x="11049" y="405129"/>
                </a:lnTo>
                <a:lnTo>
                  <a:pt x="13588" y="417575"/>
                </a:lnTo>
                <a:lnTo>
                  <a:pt x="21279" y="416051"/>
                </a:lnTo>
                <a:lnTo>
                  <a:pt x="16509" y="416051"/>
                </a:lnTo>
                <a:lnTo>
                  <a:pt x="14477" y="405257"/>
                </a:lnTo>
                <a:lnTo>
                  <a:pt x="28736" y="405257"/>
                </a:lnTo>
                <a:lnTo>
                  <a:pt x="34040" y="400574"/>
                </a:lnTo>
                <a:close/>
              </a:path>
              <a:path w="2058035" h="447675">
                <a:moveTo>
                  <a:pt x="36791" y="412978"/>
                </a:moveTo>
                <a:lnTo>
                  <a:pt x="13588" y="417575"/>
                </a:lnTo>
                <a:lnTo>
                  <a:pt x="50077" y="417575"/>
                </a:lnTo>
                <a:lnTo>
                  <a:pt x="36791" y="412978"/>
                </a:lnTo>
                <a:close/>
              </a:path>
              <a:path w="2058035" h="447675">
                <a:moveTo>
                  <a:pt x="14477" y="405257"/>
                </a:moveTo>
                <a:lnTo>
                  <a:pt x="16509" y="416051"/>
                </a:lnTo>
                <a:lnTo>
                  <a:pt x="24721" y="408801"/>
                </a:lnTo>
                <a:lnTo>
                  <a:pt x="14477" y="405257"/>
                </a:lnTo>
                <a:close/>
              </a:path>
              <a:path w="2058035" h="447675">
                <a:moveTo>
                  <a:pt x="24721" y="408801"/>
                </a:moveTo>
                <a:lnTo>
                  <a:pt x="16509" y="416051"/>
                </a:lnTo>
                <a:lnTo>
                  <a:pt x="21279" y="416051"/>
                </a:lnTo>
                <a:lnTo>
                  <a:pt x="36791" y="412978"/>
                </a:lnTo>
                <a:lnTo>
                  <a:pt x="24721" y="408801"/>
                </a:lnTo>
                <a:close/>
              </a:path>
              <a:path w="2058035" h="447675">
                <a:moveTo>
                  <a:pt x="2055622" y="0"/>
                </a:moveTo>
                <a:lnTo>
                  <a:pt x="34040" y="400574"/>
                </a:lnTo>
                <a:lnTo>
                  <a:pt x="24721" y="408801"/>
                </a:lnTo>
                <a:lnTo>
                  <a:pt x="36791" y="412978"/>
                </a:lnTo>
                <a:lnTo>
                  <a:pt x="2058035" y="12446"/>
                </a:lnTo>
                <a:lnTo>
                  <a:pt x="2055622" y="0"/>
                </a:lnTo>
                <a:close/>
              </a:path>
              <a:path w="2058035" h="447675">
                <a:moveTo>
                  <a:pt x="28736" y="405257"/>
                </a:moveTo>
                <a:lnTo>
                  <a:pt x="14477" y="405257"/>
                </a:lnTo>
                <a:lnTo>
                  <a:pt x="24721" y="408801"/>
                </a:lnTo>
                <a:lnTo>
                  <a:pt x="28736" y="405257"/>
                </a:lnTo>
                <a:close/>
              </a:path>
            </a:pathLst>
          </a:custGeom>
          <a:solidFill>
            <a:srgbClr val="2E2E97"/>
          </a:solidFill>
        </p:spPr>
        <p:txBody>
          <a:bodyPr wrap="square" lIns="0" tIns="0" rIns="0" bIns="0" rtlCol="0"/>
          <a:lstStyle/>
          <a:p>
            <a:endParaRPr/>
          </a:p>
        </p:txBody>
      </p:sp>
      <p:sp>
        <p:nvSpPr>
          <p:cNvPr id="9" name="object 9"/>
          <p:cNvSpPr/>
          <p:nvPr/>
        </p:nvSpPr>
        <p:spPr>
          <a:xfrm>
            <a:off x="4611370" y="3120263"/>
            <a:ext cx="2069464" cy="447675"/>
          </a:xfrm>
          <a:custGeom>
            <a:avLst/>
            <a:gdLst/>
            <a:ahLst/>
            <a:cxnLst/>
            <a:rect l="l" t="t" r="r" b="b"/>
            <a:pathLst>
              <a:path w="2069465" h="447675">
                <a:moveTo>
                  <a:pt x="2032734" y="413040"/>
                </a:moveTo>
                <a:lnTo>
                  <a:pt x="1968246" y="435356"/>
                </a:lnTo>
                <a:lnTo>
                  <a:pt x="1966468" y="438912"/>
                </a:lnTo>
                <a:lnTo>
                  <a:pt x="1967610" y="442340"/>
                </a:lnTo>
                <a:lnTo>
                  <a:pt x="1968753" y="445642"/>
                </a:lnTo>
                <a:lnTo>
                  <a:pt x="1972436" y="447294"/>
                </a:lnTo>
                <a:lnTo>
                  <a:pt x="2058326" y="417575"/>
                </a:lnTo>
                <a:lnTo>
                  <a:pt x="2055749" y="417575"/>
                </a:lnTo>
                <a:lnTo>
                  <a:pt x="2032734" y="413040"/>
                </a:lnTo>
                <a:close/>
              </a:path>
              <a:path w="2069465" h="447675">
                <a:moveTo>
                  <a:pt x="2044706" y="408897"/>
                </a:moveTo>
                <a:lnTo>
                  <a:pt x="2032734" y="413040"/>
                </a:lnTo>
                <a:lnTo>
                  <a:pt x="2055749" y="417575"/>
                </a:lnTo>
                <a:lnTo>
                  <a:pt x="2056060" y="416051"/>
                </a:lnTo>
                <a:lnTo>
                  <a:pt x="2052827" y="416051"/>
                </a:lnTo>
                <a:lnTo>
                  <a:pt x="2044706" y="408897"/>
                </a:lnTo>
                <a:close/>
              </a:path>
              <a:path w="2069465" h="447675">
                <a:moveTo>
                  <a:pt x="1992376" y="345948"/>
                </a:moveTo>
                <a:lnTo>
                  <a:pt x="1988438" y="346201"/>
                </a:lnTo>
                <a:lnTo>
                  <a:pt x="1986026" y="348741"/>
                </a:lnTo>
                <a:lnTo>
                  <a:pt x="1983739" y="351409"/>
                </a:lnTo>
                <a:lnTo>
                  <a:pt x="1983994" y="355473"/>
                </a:lnTo>
                <a:lnTo>
                  <a:pt x="1986660" y="357759"/>
                </a:lnTo>
                <a:lnTo>
                  <a:pt x="2035285" y="400596"/>
                </a:lnTo>
                <a:lnTo>
                  <a:pt x="2058288" y="405129"/>
                </a:lnTo>
                <a:lnTo>
                  <a:pt x="2055749" y="417575"/>
                </a:lnTo>
                <a:lnTo>
                  <a:pt x="2058326" y="417575"/>
                </a:lnTo>
                <a:lnTo>
                  <a:pt x="2069337" y="413765"/>
                </a:lnTo>
                <a:lnTo>
                  <a:pt x="1995043" y="348234"/>
                </a:lnTo>
                <a:lnTo>
                  <a:pt x="1992376" y="345948"/>
                </a:lnTo>
                <a:close/>
              </a:path>
              <a:path w="2069465" h="447675">
                <a:moveTo>
                  <a:pt x="2054859" y="405384"/>
                </a:moveTo>
                <a:lnTo>
                  <a:pt x="2044706" y="408897"/>
                </a:lnTo>
                <a:lnTo>
                  <a:pt x="2052827" y="416051"/>
                </a:lnTo>
                <a:lnTo>
                  <a:pt x="2054859" y="405384"/>
                </a:lnTo>
                <a:close/>
              </a:path>
              <a:path w="2069465" h="447675">
                <a:moveTo>
                  <a:pt x="2058237" y="405384"/>
                </a:moveTo>
                <a:lnTo>
                  <a:pt x="2054859" y="405384"/>
                </a:lnTo>
                <a:lnTo>
                  <a:pt x="2052827" y="416051"/>
                </a:lnTo>
                <a:lnTo>
                  <a:pt x="2056060" y="416051"/>
                </a:lnTo>
                <a:lnTo>
                  <a:pt x="2058237" y="405384"/>
                </a:lnTo>
                <a:close/>
              </a:path>
              <a:path w="2069465" h="447675">
                <a:moveTo>
                  <a:pt x="2412" y="0"/>
                </a:moveTo>
                <a:lnTo>
                  <a:pt x="0" y="12446"/>
                </a:lnTo>
                <a:lnTo>
                  <a:pt x="2032734" y="413040"/>
                </a:lnTo>
                <a:lnTo>
                  <a:pt x="2044706" y="408897"/>
                </a:lnTo>
                <a:lnTo>
                  <a:pt x="2035285" y="400596"/>
                </a:lnTo>
                <a:lnTo>
                  <a:pt x="2412" y="0"/>
                </a:lnTo>
                <a:close/>
              </a:path>
              <a:path w="2069465" h="447675">
                <a:moveTo>
                  <a:pt x="2035285" y="400596"/>
                </a:moveTo>
                <a:lnTo>
                  <a:pt x="2044706" y="408897"/>
                </a:lnTo>
                <a:lnTo>
                  <a:pt x="2054859" y="405384"/>
                </a:lnTo>
                <a:lnTo>
                  <a:pt x="2058237" y="405384"/>
                </a:lnTo>
                <a:lnTo>
                  <a:pt x="2058288" y="405129"/>
                </a:lnTo>
                <a:lnTo>
                  <a:pt x="2035285" y="400596"/>
                </a:lnTo>
                <a:close/>
              </a:path>
            </a:pathLst>
          </a:custGeom>
          <a:solidFill>
            <a:srgbClr val="2E2E97"/>
          </a:solidFill>
        </p:spPr>
        <p:txBody>
          <a:bodyPr wrap="square" lIns="0" tIns="0" rIns="0" bIns="0" rtlCol="0"/>
          <a:lstStyle/>
          <a:p>
            <a:endParaRPr/>
          </a:p>
        </p:txBody>
      </p:sp>
      <p:sp>
        <p:nvSpPr>
          <p:cNvPr id="10" name="object 10"/>
          <p:cNvSpPr txBox="1">
            <a:spLocks noGrp="1"/>
          </p:cNvSpPr>
          <p:nvPr>
            <p:ph type="sldNum" sz="quarter" idx="7"/>
          </p:nvPr>
        </p:nvSpPr>
        <p:spPr>
          <a:prstGeom prst="rect">
            <a:avLst/>
          </a:prstGeom>
        </p:spPr>
        <p:txBody>
          <a:bodyPr vert="horz" wrap="square" lIns="0" tIns="0" rIns="0" bIns="0" rtlCol="0">
            <a:spAutoFit/>
          </a:bodyPr>
          <a:lstStyle/>
          <a:p>
            <a:pPr marL="25400">
              <a:lnSpc>
                <a:spcPts val="1670"/>
              </a:lnSpc>
            </a:pPr>
            <a:fld id="{81D60167-4931-47E6-BA6A-407CBD079E47}" type="slidenum">
              <a:rPr spc="10" dirty="0"/>
              <a:t>18</a:t>
            </a:fld>
            <a:endParaRPr spc="10" dirty="0"/>
          </a:p>
        </p:txBody>
      </p:sp>
      <p:pic>
        <p:nvPicPr>
          <p:cNvPr id="12" name="Picture 11">
            <a:extLst>
              <a:ext uri="{FF2B5EF4-FFF2-40B4-BE49-F238E27FC236}">
                <a16:creationId xmlns:a16="http://schemas.microsoft.com/office/drawing/2014/main" id="{3D1B7AB1-4EFD-4FA8-A025-243EB98AE88C}"/>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88598" y="204355"/>
            <a:ext cx="1164402" cy="1014845"/>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50850" y="2231389"/>
            <a:ext cx="8101330" cy="1489075"/>
          </a:xfrm>
          <a:prstGeom prst="rect">
            <a:avLst/>
          </a:prstGeom>
        </p:spPr>
        <p:txBody>
          <a:bodyPr vert="horz" wrap="square" lIns="0" tIns="13335" rIns="0" bIns="0" rtlCol="0">
            <a:spAutoFit/>
          </a:bodyPr>
          <a:lstStyle/>
          <a:p>
            <a:pPr marL="12700" marR="5080" indent="-12700" algn="ctr">
              <a:lnSpc>
                <a:spcPct val="99900"/>
              </a:lnSpc>
              <a:spcBef>
                <a:spcPts val="105"/>
              </a:spcBef>
            </a:pPr>
            <a:r>
              <a:rPr spc="-25" dirty="0"/>
              <a:t>Conseguenze </a:t>
            </a:r>
            <a:r>
              <a:rPr spc="-5" dirty="0"/>
              <a:t>dell’impossibilità </a:t>
            </a:r>
            <a:r>
              <a:rPr dirty="0"/>
              <a:t>di </a:t>
            </a:r>
            <a:r>
              <a:rPr spc="-10" dirty="0"/>
              <a:t>acquisire </a:t>
            </a:r>
            <a:r>
              <a:rPr spc="-25" dirty="0"/>
              <a:t>elementi </a:t>
            </a:r>
            <a:r>
              <a:rPr spc="-5" dirty="0"/>
              <a:t>probativi  </a:t>
            </a:r>
            <a:r>
              <a:rPr i="1" spc="-15" dirty="0"/>
              <a:t>sufficienti </a:t>
            </a:r>
            <a:r>
              <a:rPr i="1" spc="-10" dirty="0"/>
              <a:t>ed appropriati </a:t>
            </a:r>
            <a:r>
              <a:rPr i="1" dirty="0"/>
              <a:t>a </a:t>
            </a:r>
            <a:r>
              <a:rPr i="1" spc="-10" dirty="0"/>
              <a:t>causa </a:t>
            </a:r>
            <a:r>
              <a:rPr i="1" dirty="0"/>
              <a:t>di </a:t>
            </a:r>
            <a:r>
              <a:rPr i="1" spc="-15" dirty="0"/>
              <a:t>limitazioni imposte </a:t>
            </a:r>
            <a:r>
              <a:rPr i="1" dirty="0"/>
              <a:t>dalla  </a:t>
            </a:r>
            <a:r>
              <a:rPr i="1" spc="-15" dirty="0"/>
              <a:t>direzione </a:t>
            </a:r>
            <a:r>
              <a:rPr i="1" spc="-25" dirty="0"/>
              <a:t>successivamente </a:t>
            </a:r>
            <a:r>
              <a:rPr i="1" spc="-10" dirty="0"/>
              <a:t>all’accettazione dell’incarico </a:t>
            </a:r>
            <a:r>
              <a:rPr i="1" dirty="0"/>
              <a:t>da </a:t>
            </a:r>
            <a:r>
              <a:rPr i="1" spc="-10" dirty="0"/>
              <a:t>parte  del revisore </a:t>
            </a:r>
            <a:r>
              <a:rPr i="1" spc="-25" dirty="0"/>
              <a:t>(v.</a:t>
            </a:r>
            <a:r>
              <a:rPr i="1" spc="10" dirty="0"/>
              <a:t> </a:t>
            </a:r>
            <a:r>
              <a:rPr i="1" spc="-10" dirty="0"/>
              <a:t>§A25)</a:t>
            </a:r>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25400">
              <a:lnSpc>
                <a:spcPts val="1670"/>
              </a:lnSpc>
            </a:pPr>
            <a:fld id="{81D60167-4931-47E6-BA6A-407CBD079E47}" type="slidenum">
              <a:rPr spc="10" dirty="0"/>
              <a:t>19</a:t>
            </a:fld>
            <a:endParaRPr spc="10" dirty="0"/>
          </a:p>
        </p:txBody>
      </p:sp>
      <p:pic>
        <p:nvPicPr>
          <p:cNvPr id="7" name="Picture 6">
            <a:extLst>
              <a:ext uri="{FF2B5EF4-FFF2-40B4-BE49-F238E27FC236}">
                <a16:creationId xmlns:a16="http://schemas.microsoft.com/office/drawing/2014/main" id="{A2D35022-4E2C-40AA-A015-AAC5B6A532BF}"/>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33800" y="152400"/>
            <a:ext cx="1387604" cy="126985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prstGeom prst="rect">
            <a:avLst/>
          </a:prstGeom>
        </p:spPr>
        <p:txBody>
          <a:bodyPr vert="horz" wrap="square" lIns="0" tIns="1041399" rIns="0" bIns="0" rtlCol="0">
            <a:spAutoFit/>
          </a:bodyPr>
          <a:lstStyle/>
          <a:p>
            <a:pPr marL="1673225" marR="5080" indent="-1430655">
              <a:lnSpc>
                <a:spcPts val="2860"/>
              </a:lnSpc>
              <a:spcBef>
                <a:spcPts val="215"/>
              </a:spcBef>
            </a:pPr>
            <a:r>
              <a:rPr spc="-5" dirty="0"/>
              <a:t>Oggetto, obiettivo </a:t>
            </a:r>
            <a:r>
              <a:rPr dirty="0"/>
              <a:t>e </a:t>
            </a:r>
            <a:r>
              <a:rPr spc="-10" dirty="0"/>
              <a:t>regole </a:t>
            </a:r>
            <a:r>
              <a:rPr dirty="0"/>
              <a:t>di </a:t>
            </a:r>
            <a:r>
              <a:rPr spc="-10" dirty="0"/>
              <a:t>applicazione del </a:t>
            </a:r>
            <a:r>
              <a:rPr spc="-15" dirty="0"/>
              <a:t>principio </a:t>
            </a:r>
            <a:r>
              <a:rPr dirty="0"/>
              <a:t>di  </a:t>
            </a:r>
            <a:r>
              <a:rPr i="1" spc="-20" dirty="0"/>
              <a:t>revisione internazionale </a:t>
            </a:r>
            <a:r>
              <a:rPr i="1" spc="-10" dirty="0"/>
              <a:t>ISA</a:t>
            </a:r>
            <a:r>
              <a:rPr i="1" spc="-390" dirty="0"/>
              <a:t> </a:t>
            </a:r>
            <a:r>
              <a:rPr i="1" spc="-15" dirty="0"/>
              <a:t>n.705</a:t>
            </a:r>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25400">
              <a:lnSpc>
                <a:spcPts val="1670"/>
              </a:lnSpc>
            </a:pPr>
            <a:fld id="{81D60167-4931-47E6-BA6A-407CBD079E47}" type="slidenum">
              <a:rPr spc="10" dirty="0"/>
              <a:t>2</a:t>
            </a:fld>
            <a:endParaRPr spc="10" dirty="0"/>
          </a:p>
        </p:txBody>
      </p:sp>
      <p:pic>
        <p:nvPicPr>
          <p:cNvPr id="7" name="Picture 6">
            <a:extLst>
              <a:ext uri="{FF2B5EF4-FFF2-40B4-BE49-F238E27FC236}">
                <a16:creationId xmlns:a16="http://schemas.microsoft.com/office/drawing/2014/main" id="{0E55C76E-F62A-446A-AC37-AF47AC13136D}"/>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33800" y="228600"/>
            <a:ext cx="1387604" cy="1269853"/>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p:nvPr/>
        </p:nvSpPr>
        <p:spPr>
          <a:xfrm>
            <a:off x="371157" y="1364932"/>
            <a:ext cx="8300720" cy="2638425"/>
          </a:xfrm>
          <a:prstGeom prst="rect">
            <a:avLst/>
          </a:prstGeom>
        </p:spPr>
        <p:txBody>
          <a:bodyPr vert="horz" wrap="square" lIns="0" tIns="33020" rIns="0" bIns="0" rtlCol="0">
            <a:spAutoFit/>
          </a:bodyPr>
          <a:lstStyle/>
          <a:p>
            <a:pPr marL="12700" marR="5080" indent="84455" algn="ctr">
              <a:lnSpc>
                <a:spcPct val="101299"/>
              </a:lnSpc>
              <a:spcBef>
                <a:spcPts val="260"/>
              </a:spcBef>
            </a:pPr>
            <a:r>
              <a:rPr sz="2400" spc="-10" dirty="0">
                <a:latin typeface="Times New Roman"/>
                <a:cs typeface="Times New Roman"/>
              </a:rPr>
              <a:t>Nei </a:t>
            </a:r>
            <a:r>
              <a:rPr sz="2400" spc="-40" dirty="0">
                <a:latin typeface="Times New Roman"/>
                <a:cs typeface="Times New Roman"/>
              </a:rPr>
              <a:t>casi </a:t>
            </a:r>
            <a:r>
              <a:rPr sz="2400" dirty="0">
                <a:latin typeface="Times New Roman"/>
                <a:cs typeface="Times New Roman"/>
              </a:rPr>
              <a:t>in </a:t>
            </a:r>
            <a:r>
              <a:rPr sz="2400" spc="-25" dirty="0">
                <a:latin typeface="Times New Roman"/>
                <a:cs typeface="Times New Roman"/>
              </a:rPr>
              <a:t>cui, successivamente </a:t>
            </a:r>
            <a:r>
              <a:rPr sz="2400" spc="-10" dirty="0">
                <a:latin typeface="Times New Roman"/>
                <a:cs typeface="Times New Roman"/>
              </a:rPr>
              <a:t>all’accettazione dell’incarico, </a:t>
            </a:r>
            <a:r>
              <a:rPr sz="2400" dirty="0">
                <a:latin typeface="Times New Roman"/>
                <a:cs typeface="Times New Roman"/>
              </a:rPr>
              <a:t>il  </a:t>
            </a:r>
            <a:r>
              <a:rPr sz="2400" spc="-20" dirty="0">
                <a:latin typeface="Times New Roman"/>
                <a:cs typeface="Times New Roman"/>
              </a:rPr>
              <a:t>revisore </a:t>
            </a:r>
            <a:r>
              <a:rPr sz="2400" spc="-55" dirty="0">
                <a:latin typeface="Times New Roman"/>
                <a:cs typeface="Times New Roman"/>
              </a:rPr>
              <a:t>venga </a:t>
            </a:r>
            <a:r>
              <a:rPr sz="2400" dirty="0">
                <a:latin typeface="Times New Roman"/>
                <a:cs typeface="Times New Roman"/>
              </a:rPr>
              <a:t>a </a:t>
            </a:r>
            <a:r>
              <a:rPr sz="2400" spc="-30" dirty="0">
                <a:latin typeface="Times New Roman"/>
                <a:cs typeface="Times New Roman"/>
              </a:rPr>
              <a:t>conoscenza </a:t>
            </a:r>
            <a:r>
              <a:rPr sz="2400" spc="-10" dirty="0">
                <a:latin typeface="Times New Roman"/>
                <a:cs typeface="Times New Roman"/>
              </a:rPr>
              <a:t>del </a:t>
            </a:r>
            <a:r>
              <a:rPr sz="2400" spc="-15" dirty="0">
                <a:latin typeface="Times New Roman"/>
                <a:cs typeface="Times New Roman"/>
              </a:rPr>
              <a:t>fatto </a:t>
            </a:r>
            <a:r>
              <a:rPr sz="2400" spc="-35" dirty="0">
                <a:latin typeface="Times New Roman"/>
                <a:cs typeface="Times New Roman"/>
              </a:rPr>
              <a:t>che </a:t>
            </a:r>
            <a:r>
              <a:rPr sz="2400" dirty="0">
                <a:latin typeface="Times New Roman"/>
                <a:cs typeface="Times New Roman"/>
              </a:rPr>
              <a:t>la </a:t>
            </a:r>
            <a:r>
              <a:rPr sz="2400" spc="-10" dirty="0">
                <a:latin typeface="Times New Roman"/>
                <a:cs typeface="Times New Roman"/>
              </a:rPr>
              <a:t>direzione </a:t>
            </a:r>
            <a:r>
              <a:rPr sz="2400" spc="-5" dirty="0">
                <a:latin typeface="Times New Roman"/>
                <a:cs typeface="Times New Roman"/>
              </a:rPr>
              <a:t>abbia  </a:t>
            </a:r>
            <a:r>
              <a:rPr sz="2400" spc="-40" dirty="0">
                <a:latin typeface="Times New Roman"/>
                <a:cs typeface="Times New Roman"/>
              </a:rPr>
              <a:t>imposto </a:t>
            </a:r>
            <a:r>
              <a:rPr sz="2400" spc="-55" dirty="0">
                <a:latin typeface="Times New Roman"/>
                <a:cs typeface="Times New Roman"/>
              </a:rPr>
              <a:t>una </a:t>
            </a:r>
            <a:r>
              <a:rPr sz="2400" b="1" i="1" spc="-15" dirty="0">
                <a:solidFill>
                  <a:srgbClr val="FF0000"/>
                </a:solidFill>
                <a:latin typeface="Times New Roman"/>
                <a:cs typeface="Times New Roman"/>
              </a:rPr>
              <a:t>limitazione </a:t>
            </a:r>
            <a:r>
              <a:rPr sz="2400" b="1" i="1" dirty="0">
                <a:solidFill>
                  <a:srgbClr val="FF0000"/>
                </a:solidFill>
                <a:latin typeface="Times New Roman"/>
                <a:cs typeface="Times New Roman"/>
              </a:rPr>
              <a:t>allo </a:t>
            </a:r>
            <a:r>
              <a:rPr sz="2400" b="1" i="1" spc="-20" dirty="0">
                <a:solidFill>
                  <a:srgbClr val="FF0000"/>
                </a:solidFill>
                <a:latin typeface="Times New Roman"/>
                <a:cs typeface="Times New Roman"/>
              </a:rPr>
              <a:t>svolgimento </a:t>
            </a:r>
            <a:r>
              <a:rPr sz="2400" b="1" i="1" spc="-5" dirty="0">
                <a:solidFill>
                  <a:srgbClr val="FF0000"/>
                </a:solidFill>
                <a:latin typeface="Times New Roman"/>
                <a:cs typeface="Times New Roman"/>
              </a:rPr>
              <a:t>delle </a:t>
            </a:r>
            <a:r>
              <a:rPr sz="2400" b="1" i="1" spc="-15" dirty="0">
                <a:solidFill>
                  <a:srgbClr val="FF0000"/>
                </a:solidFill>
                <a:latin typeface="Times New Roman"/>
                <a:cs typeface="Times New Roman"/>
              </a:rPr>
              <a:t>procedure </a:t>
            </a:r>
            <a:r>
              <a:rPr sz="2400" b="1" i="1" dirty="0">
                <a:solidFill>
                  <a:srgbClr val="FF0000"/>
                </a:solidFill>
                <a:latin typeface="Times New Roman"/>
                <a:cs typeface="Times New Roman"/>
              </a:rPr>
              <a:t>di  </a:t>
            </a:r>
            <a:r>
              <a:rPr sz="2400" b="1" i="1" spc="-20" dirty="0">
                <a:solidFill>
                  <a:srgbClr val="FF0000"/>
                </a:solidFill>
                <a:latin typeface="Times New Roman"/>
                <a:cs typeface="Times New Roman"/>
              </a:rPr>
              <a:t>revisione</a:t>
            </a:r>
            <a:r>
              <a:rPr sz="2400" spc="-20" dirty="0">
                <a:latin typeface="Times New Roman"/>
                <a:cs typeface="Times New Roman"/>
              </a:rPr>
              <a:t>, </a:t>
            </a:r>
            <a:r>
              <a:rPr sz="2400" spc="-25" dirty="0">
                <a:latin typeface="Times New Roman"/>
                <a:cs typeface="Times New Roman"/>
              </a:rPr>
              <a:t>comportando </a:t>
            </a:r>
            <a:r>
              <a:rPr sz="2400" dirty="0">
                <a:latin typeface="Times New Roman"/>
                <a:cs typeface="Times New Roman"/>
              </a:rPr>
              <a:t>la </a:t>
            </a:r>
            <a:r>
              <a:rPr sz="2400" spc="-40" dirty="0">
                <a:latin typeface="Times New Roman"/>
                <a:cs typeface="Times New Roman"/>
              </a:rPr>
              <a:t>necessità </a:t>
            </a:r>
            <a:r>
              <a:rPr sz="2400" dirty="0">
                <a:latin typeface="Times New Roman"/>
                <a:cs typeface="Times New Roman"/>
              </a:rPr>
              <a:t>di </a:t>
            </a:r>
            <a:r>
              <a:rPr sz="2400" spc="-30" dirty="0">
                <a:latin typeface="Times New Roman"/>
                <a:cs typeface="Times New Roman"/>
              </a:rPr>
              <a:t>esprimere </a:t>
            </a:r>
            <a:r>
              <a:rPr sz="2400" spc="-40" dirty="0">
                <a:latin typeface="Times New Roman"/>
                <a:cs typeface="Times New Roman"/>
              </a:rPr>
              <a:t>un </a:t>
            </a:r>
            <a:r>
              <a:rPr sz="2400" i="1" spc="-5" dirty="0">
                <a:latin typeface="Times New Roman"/>
                <a:cs typeface="Times New Roman"/>
              </a:rPr>
              <a:t>giudizio con  </a:t>
            </a:r>
            <a:r>
              <a:rPr sz="2400" i="1" spc="-10" dirty="0">
                <a:latin typeface="Times New Roman"/>
                <a:cs typeface="Times New Roman"/>
              </a:rPr>
              <a:t>rilievi </a:t>
            </a:r>
            <a:r>
              <a:rPr sz="2400" spc="-30" dirty="0">
                <a:latin typeface="Times New Roman"/>
                <a:cs typeface="Times New Roman"/>
              </a:rPr>
              <a:t>ovvero </a:t>
            </a:r>
            <a:r>
              <a:rPr sz="2400" i="1" spc="-15" dirty="0">
                <a:latin typeface="Times New Roman"/>
                <a:cs typeface="Times New Roman"/>
              </a:rPr>
              <a:t>dichiarare </a:t>
            </a:r>
            <a:r>
              <a:rPr sz="2400" i="1" spc="-5" dirty="0">
                <a:latin typeface="Times New Roman"/>
                <a:cs typeface="Times New Roman"/>
              </a:rPr>
              <a:t>l’impossibilità </a:t>
            </a:r>
            <a:r>
              <a:rPr sz="2400" i="1" dirty="0">
                <a:latin typeface="Times New Roman"/>
                <a:cs typeface="Times New Roman"/>
              </a:rPr>
              <a:t>di </a:t>
            </a:r>
            <a:r>
              <a:rPr sz="2400" i="1" spc="-25" dirty="0">
                <a:latin typeface="Times New Roman"/>
                <a:cs typeface="Times New Roman"/>
              </a:rPr>
              <a:t>esprimere </a:t>
            </a:r>
            <a:r>
              <a:rPr sz="2400" i="1" dirty="0">
                <a:latin typeface="Times New Roman"/>
                <a:cs typeface="Times New Roman"/>
              </a:rPr>
              <a:t>un </a:t>
            </a:r>
            <a:r>
              <a:rPr sz="2400" i="1" spc="-5" dirty="0">
                <a:latin typeface="Times New Roman"/>
                <a:cs typeface="Times New Roman"/>
              </a:rPr>
              <a:t>giudizio </a:t>
            </a:r>
            <a:r>
              <a:rPr sz="2400" spc="-65" dirty="0">
                <a:latin typeface="Times New Roman"/>
                <a:cs typeface="Times New Roman"/>
              </a:rPr>
              <a:t>sul  </a:t>
            </a:r>
            <a:r>
              <a:rPr sz="2400" spc="-15" dirty="0">
                <a:latin typeface="Times New Roman"/>
                <a:cs typeface="Times New Roman"/>
              </a:rPr>
              <a:t>bilancio, </a:t>
            </a:r>
            <a:r>
              <a:rPr sz="2400" spc="-25" dirty="0">
                <a:latin typeface="Times New Roman"/>
                <a:cs typeface="Times New Roman"/>
              </a:rPr>
              <a:t>egli </a:t>
            </a:r>
            <a:r>
              <a:rPr sz="2400" spc="5" dirty="0">
                <a:latin typeface="Times New Roman"/>
                <a:cs typeface="Times New Roman"/>
              </a:rPr>
              <a:t>potrà </a:t>
            </a:r>
            <a:r>
              <a:rPr sz="2400" spc="-15" dirty="0">
                <a:latin typeface="Times New Roman"/>
                <a:cs typeface="Times New Roman"/>
              </a:rPr>
              <a:t>chiedere </a:t>
            </a:r>
            <a:r>
              <a:rPr sz="2400" spc="-5" dirty="0">
                <a:latin typeface="Times New Roman"/>
                <a:cs typeface="Times New Roman"/>
              </a:rPr>
              <a:t>alla </a:t>
            </a:r>
            <a:r>
              <a:rPr sz="2400" spc="-10" dirty="0">
                <a:latin typeface="Times New Roman"/>
                <a:cs typeface="Times New Roman"/>
              </a:rPr>
              <a:t>direzione </a:t>
            </a:r>
            <a:r>
              <a:rPr sz="2400" dirty="0">
                <a:latin typeface="Times New Roman"/>
                <a:cs typeface="Times New Roman"/>
              </a:rPr>
              <a:t>di </a:t>
            </a:r>
            <a:r>
              <a:rPr sz="2400" spc="-30" dirty="0">
                <a:latin typeface="Times New Roman"/>
                <a:cs typeface="Times New Roman"/>
              </a:rPr>
              <a:t>rimuovere </a:t>
            </a:r>
            <a:r>
              <a:rPr sz="2400" spc="-5" dirty="0">
                <a:latin typeface="Times New Roman"/>
                <a:cs typeface="Times New Roman"/>
              </a:rPr>
              <a:t>tale  </a:t>
            </a:r>
            <a:r>
              <a:rPr sz="2400" spc="-25" dirty="0">
                <a:latin typeface="Times New Roman"/>
                <a:cs typeface="Times New Roman"/>
              </a:rPr>
              <a:t>limitazione.</a:t>
            </a:r>
            <a:endParaRPr sz="2400">
              <a:latin typeface="Times New Roman"/>
              <a:cs typeface="Times New Roman"/>
            </a:endParaRPr>
          </a:p>
        </p:txBody>
      </p:sp>
      <p:sp>
        <p:nvSpPr>
          <p:cNvPr id="4" name="object 4"/>
          <p:cNvSpPr/>
          <p:nvPr/>
        </p:nvSpPr>
        <p:spPr>
          <a:xfrm>
            <a:off x="5292090" y="3808348"/>
            <a:ext cx="1368425" cy="607695"/>
          </a:xfrm>
          <a:custGeom>
            <a:avLst/>
            <a:gdLst/>
            <a:ahLst/>
            <a:cxnLst/>
            <a:rect l="l" t="t" r="r" b="b"/>
            <a:pathLst>
              <a:path w="1368425" h="607695">
                <a:moveTo>
                  <a:pt x="0" y="0"/>
                </a:moveTo>
                <a:lnTo>
                  <a:pt x="0" y="270128"/>
                </a:lnTo>
                <a:lnTo>
                  <a:pt x="72664" y="270596"/>
                </a:lnTo>
                <a:lnTo>
                  <a:pt x="144341" y="271985"/>
                </a:lnTo>
                <a:lnTo>
                  <a:pt x="214935" y="274270"/>
                </a:lnTo>
                <a:lnTo>
                  <a:pt x="284352" y="277428"/>
                </a:lnTo>
                <a:lnTo>
                  <a:pt x="352497" y="281437"/>
                </a:lnTo>
                <a:lnTo>
                  <a:pt x="419275" y="286272"/>
                </a:lnTo>
                <a:lnTo>
                  <a:pt x="484593" y="291911"/>
                </a:lnTo>
                <a:lnTo>
                  <a:pt x="548356" y="298330"/>
                </a:lnTo>
                <a:lnTo>
                  <a:pt x="610468" y="305506"/>
                </a:lnTo>
                <a:lnTo>
                  <a:pt x="670836" y="313415"/>
                </a:lnTo>
                <a:lnTo>
                  <a:pt x="729365" y="322035"/>
                </a:lnTo>
                <a:lnTo>
                  <a:pt x="785961" y="331341"/>
                </a:lnTo>
                <a:lnTo>
                  <a:pt x="840528" y="341310"/>
                </a:lnTo>
                <a:lnTo>
                  <a:pt x="892973" y="351919"/>
                </a:lnTo>
                <a:lnTo>
                  <a:pt x="943201" y="363145"/>
                </a:lnTo>
                <a:lnTo>
                  <a:pt x="991117" y="374964"/>
                </a:lnTo>
                <a:lnTo>
                  <a:pt x="1036627" y="387354"/>
                </a:lnTo>
                <a:lnTo>
                  <a:pt x="1079636" y="400289"/>
                </a:lnTo>
                <a:lnTo>
                  <a:pt x="1120050" y="413748"/>
                </a:lnTo>
                <a:lnTo>
                  <a:pt x="1157773" y="427707"/>
                </a:lnTo>
                <a:lnTo>
                  <a:pt x="1224774" y="457031"/>
                </a:lnTo>
                <a:lnTo>
                  <a:pt x="1279880" y="488074"/>
                </a:lnTo>
                <a:lnTo>
                  <a:pt x="1322337" y="520650"/>
                </a:lnTo>
                <a:lnTo>
                  <a:pt x="1351387" y="554571"/>
                </a:lnTo>
                <a:lnTo>
                  <a:pt x="1366274" y="589651"/>
                </a:lnTo>
                <a:lnTo>
                  <a:pt x="1368170" y="607568"/>
                </a:lnTo>
                <a:lnTo>
                  <a:pt x="1368170" y="337565"/>
                </a:lnTo>
                <a:lnTo>
                  <a:pt x="1351387" y="284536"/>
                </a:lnTo>
                <a:lnTo>
                  <a:pt x="1322337" y="250596"/>
                </a:lnTo>
                <a:lnTo>
                  <a:pt x="1279880" y="218004"/>
                </a:lnTo>
                <a:lnTo>
                  <a:pt x="1224774" y="186948"/>
                </a:lnTo>
                <a:lnTo>
                  <a:pt x="1157773" y="157612"/>
                </a:lnTo>
                <a:lnTo>
                  <a:pt x="1120050" y="143649"/>
                </a:lnTo>
                <a:lnTo>
                  <a:pt x="1079636" y="130185"/>
                </a:lnTo>
                <a:lnTo>
                  <a:pt x="1036627" y="117246"/>
                </a:lnTo>
                <a:lnTo>
                  <a:pt x="991117" y="104853"/>
                </a:lnTo>
                <a:lnTo>
                  <a:pt x="943201" y="93031"/>
                </a:lnTo>
                <a:lnTo>
                  <a:pt x="892973" y="81802"/>
                </a:lnTo>
                <a:lnTo>
                  <a:pt x="840528" y="71190"/>
                </a:lnTo>
                <a:lnTo>
                  <a:pt x="785961" y="61219"/>
                </a:lnTo>
                <a:lnTo>
                  <a:pt x="729365" y="51911"/>
                </a:lnTo>
                <a:lnTo>
                  <a:pt x="670836" y="43291"/>
                </a:lnTo>
                <a:lnTo>
                  <a:pt x="610468" y="35380"/>
                </a:lnTo>
                <a:lnTo>
                  <a:pt x="548356" y="28203"/>
                </a:lnTo>
                <a:lnTo>
                  <a:pt x="484593" y="21784"/>
                </a:lnTo>
                <a:lnTo>
                  <a:pt x="419275" y="16144"/>
                </a:lnTo>
                <a:lnTo>
                  <a:pt x="352497" y="11308"/>
                </a:lnTo>
                <a:lnTo>
                  <a:pt x="284352" y="7299"/>
                </a:lnTo>
                <a:lnTo>
                  <a:pt x="214935" y="4141"/>
                </a:lnTo>
                <a:lnTo>
                  <a:pt x="144341" y="1856"/>
                </a:lnTo>
                <a:lnTo>
                  <a:pt x="72664" y="467"/>
                </a:lnTo>
                <a:lnTo>
                  <a:pt x="0" y="0"/>
                </a:lnTo>
                <a:close/>
              </a:path>
            </a:pathLst>
          </a:custGeom>
          <a:solidFill>
            <a:srgbClr val="CDCDCD"/>
          </a:solidFill>
        </p:spPr>
        <p:txBody>
          <a:bodyPr wrap="square" lIns="0" tIns="0" rIns="0" bIns="0" rtlCol="0"/>
          <a:lstStyle/>
          <a:p>
            <a:endParaRPr/>
          </a:p>
        </p:txBody>
      </p:sp>
      <p:sp>
        <p:nvSpPr>
          <p:cNvPr id="5" name="object 5"/>
          <p:cNvSpPr/>
          <p:nvPr/>
        </p:nvSpPr>
        <p:spPr>
          <a:xfrm>
            <a:off x="5292090" y="3808348"/>
            <a:ext cx="1368425" cy="1073785"/>
          </a:xfrm>
          <a:custGeom>
            <a:avLst/>
            <a:gdLst/>
            <a:ahLst/>
            <a:cxnLst/>
            <a:rect l="l" t="t" r="r" b="b"/>
            <a:pathLst>
              <a:path w="1368425" h="1073785">
                <a:moveTo>
                  <a:pt x="1368170" y="607568"/>
                </a:moveTo>
                <a:lnTo>
                  <a:pt x="1351387" y="554571"/>
                </a:lnTo>
                <a:lnTo>
                  <a:pt x="1322337" y="520650"/>
                </a:lnTo>
                <a:lnTo>
                  <a:pt x="1279880" y="488074"/>
                </a:lnTo>
                <a:lnTo>
                  <a:pt x="1224774" y="457031"/>
                </a:lnTo>
                <a:lnTo>
                  <a:pt x="1157773" y="427707"/>
                </a:lnTo>
                <a:lnTo>
                  <a:pt x="1120050" y="413748"/>
                </a:lnTo>
                <a:lnTo>
                  <a:pt x="1079636" y="400289"/>
                </a:lnTo>
                <a:lnTo>
                  <a:pt x="1036627" y="387354"/>
                </a:lnTo>
                <a:lnTo>
                  <a:pt x="991117" y="374964"/>
                </a:lnTo>
                <a:lnTo>
                  <a:pt x="943201" y="363145"/>
                </a:lnTo>
                <a:lnTo>
                  <a:pt x="892973" y="351919"/>
                </a:lnTo>
                <a:lnTo>
                  <a:pt x="840528" y="341310"/>
                </a:lnTo>
                <a:lnTo>
                  <a:pt x="785961" y="331341"/>
                </a:lnTo>
                <a:lnTo>
                  <a:pt x="729365" y="322035"/>
                </a:lnTo>
                <a:lnTo>
                  <a:pt x="670836" y="313415"/>
                </a:lnTo>
                <a:lnTo>
                  <a:pt x="610468" y="305506"/>
                </a:lnTo>
                <a:lnTo>
                  <a:pt x="548356" y="298330"/>
                </a:lnTo>
                <a:lnTo>
                  <a:pt x="484593" y="291911"/>
                </a:lnTo>
                <a:lnTo>
                  <a:pt x="419275" y="286272"/>
                </a:lnTo>
                <a:lnTo>
                  <a:pt x="352497" y="281437"/>
                </a:lnTo>
                <a:lnTo>
                  <a:pt x="284352" y="277428"/>
                </a:lnTo>
                <a:lnTo>
                  <a:pt x="214935" y="274270"/>
                </a:lnTo>
                <a:lnTo>
                  <a:pt x="144341" y="271985"/>
                </a:lnTo>
                <a:lnTo>
                  <a:pt x="72664" y="270596"/>
                </a:lnTo>
                <a:lnTo>
                  <a:pt x="0" y="270128"/>
                </a:lnTo>
                <a:lnTo>
                  <a:pt x="0" y="0"/>
                </a:lnTo>
                <a:lnTo>
                  <a:pt x="72664" y="467"/>
                </a:lnTo>
                <a:lnTo>
                  <a:pt x="144341" y="1856"/>
                </a:lnTo>
                <a:lnTo>
                  <a:pt x="214935" y="4141"/>
                </a:lnTo>
                <a:lnTo>
                  <a:pt x="284352" y="7299"/>
                </a:lnTo>
                <a:lnTo>
                  <a:pt x="352497" y="11308"/>
                </a:lnTo>
                <a:lnTo>
                  <a:pt x="419275" y="16144"/>
                </a:lnTo>
                <a:lnTo>
                  <a:pt x="484593" y="21784"/>
                </a:lnTo>
                <a:lnTo>
                  <a:pt x="548356" y="28203"/>
                </a:lnTo>
                <a:lnTo>
                  <a:pt x="610468" y="35380"/>
                </a:lnTo>
                <a:lnTo>
                  <a:pt x="670836" y="43291"/>
                </a:lnTo>
                <a:lnTo>
                  <a:pt x="729365" y="51911"/>
                </a:lnTo>
                <a:lnTo>
                  <a:pt x="785961" y="61219"/>
                </a:lnTo>
                <a:lnTo>
                  <a:pt x="840528" y="71190"/>
                </a:lnTo>
                <a:lnTo>
                  <a:pt x="892973" y="81802"/>
                </a:lnTo>
                <a:lnTo>
                  <a:pt x="943201" y="93031"/>
                </a:lnTo>
                <a:lnTo>
                  <a:pt x="991117" y="104853"/>
                </a:lnTo>
                <a:lnTo>
                  <a:pt x="1036627" y="117246"/>
                </a:lnTo>
                <a:lnTo>
                  <a:pt x="1079636" y="130185"/>
                </a:lnTo>
                <a:lnTo>
                  <a:pt x="1120050" y="143649"/>
                </a:lnTo>
                <a:lnTo>
                  <a:pt x="1157773" y="157612"/>
                </a:lnTo>
                <a:lnTo>
                  <a:pt x="1224774" y="186948"/>
                </a:lnTo>
                <a:lnTo>
                  <a:pt x="1279880" y="218004"/>
                </a:lnTo>
                <a:lnTo>
                  <a:pt x="1322337" y="250596"/>
                </a:lnTo>
                <a:lnTo>
                  <a:pt x="1351387" y="284536"/>
                </a:lnTo>
                <a:lnTo>
                  <a:pt x="1366274" y="319637"/>
                </a:lnTo>
                <a:lnTo>
                  <a:pt x="1368170" y="337565"/>
                </a:lnTo>
                <a:lnTo>
                  <a:pt x="1368170" y="607568"/>
                </a:lnTo>
                <a:lnTo>
                  <a:pt x="1365983" y="626749"/>
                </a:lnTo>
                <a:lnTo>
                  <a:pt x="1359492" y="645683"/>
                </a:lnTo>
                <a:lnTo>
                  <a:pt x="1334030" y="682681"/>
                </a:lnTo>
                <a:lnTo>
                  <a:pt x="1292646" y="718302"/>
                </a:lnTo>
                <a:lnTo>
                  <a:pt x="1236201" y="752288"/>
                </a:lnTo>
                <a:lnTo>
                  <a:pt x="1165556" y="784380"/>
                </a:lnTo>
                <a:lnTo>
                  <a:pt x="1125177" y="799634"/>
                </a:lnTo>
                <a:lnTo>
                  <a:pt x="1081571" y="814318"/>
                </a:lnTo>
                <a:lnTo>
                  <a:pt x="1034846" y="828398"/>
                </a:lnTo>
                <a:lnTo>
                  <a:pt x="985109" y="841843"/>
                </a:lnTo>
                <a:lnTo>
                  <a:pt x="932468" y="854620"/>
                </a:lnTo>
                <a:lnTo>
                  <a:pt x="877030" y="866697"/>
                </a:lnTo>
                <a:lnTo>
                  <a:pt x="818903" y="878041"/>
                </a:lnTo>
                <a:lnTo>
                  <a:pt x="758195" y="888620"/>
                </a:lnTo>
                <a:lnTo>
                  <a:pt x="695013" y="898401"/>
                </a:lnTo>
                <a:lnTo>
                  <a:pt x="629465" y="907353"/>
                </a:lnTo>
                <a:lnTo>
                  <a:pt x="561659" y="915442"/>
                </a:lnTo>
                <a:lnTo>
                  <a:pt x="491702" y="922637"/>
                </a:lnTo>
                <a:lnTo>
                  <a:pt x="419701" y="928904"/>
                </a:lnTo>
                <a:lnTo>
                  <a:pt x="345765" y="934213"/>
                </a:lnTo>
                <a:lnTo>
                  <a:pt x="270001" y="938530"/>
                </a:lnTo>
                <a:lnTo>
                  <a:pt x="270001" y="1073531"/>
                </a:lnTo>
                <a:lnTo>
                  <a:pt x="0" y="810132"/>
                </a:lnTo>
                <a:lnTo>
                  <a:pt x="270001" y="533526"/>
                </a:lnTo>
                <a:lnTo>
                  <a:pt x="270001" y="668527"/>
                </a:lnTo>
                <a:lnTo>
                  <a:pt x="335142" y="664870"/>
                </a:lnTo>
                <a:lnTo>
                  <a:pt x="399134" y="660462"/>
                </a:lnTo>
                <a:lnTo>
                  <a:pt x="461890" y="655321"/>
                </a:lnTo>
                <a:lnTo>
                  <a:pt x="523322" y="649464"/>
                </a:lnTo>
                <a:lnTo>
                  <a:pt x="583340" y="642909"/>
                </a:lnTo>
                <a:lnTo>
                  <a:pt x="641857" y="635673"/>
                </a:lnTo>
                <a:lnTo>
                  <a:pt x="698784" y="627773"/>
                </a:lnTo>
                <a:lnTo>
                  <a:pt x="754032" y="619227"/>
                </a:lnTo>
                <a:lnTo>
                  <a:pt x="807513" y="610052"/>
                </a:lnTo>
                <a:lnTo>
                  <a:pt x="859139" y="600265"/>
                </a:lnTo>
                <a:lnTo>
                  <a:pt x="908820" y="589884"/>
                </a:lnTo>
                <a:lnTo>
                  <a:pt x="956469" y="578925"/>
                </a:lnTo>
                <a:lnTo>
                  <a:pt x="1001997" y="567407"/>
                </a:lnTo>
                <a:lnTo>
                  <a:pt x="1045315" y="555347"/>
                </a:lnTo>
                <a:lnTo>
                  <a:pt x="1086336" y="542762"/>
                </a:lnTo>
                <a:lnTo>
                  <a:pt x="1124970" y="529669"/>
                </a:lnTo>
                <a:lnTo>
                  <a:pt x="1161128" y="516085"/>
                </a:lnTo>
                <a:lnTo>
                  <a:pt x="1225667" y="487517"/>
                </a:lnTo>
                <a:lnTo>
                  <a:pt x="1253870" y="472567"/>
                </a:lnTo>
              </a:path>
            </a:pathLst>
          </a:custGeom>
          <a:ln w="25400">
            <a:solidFill>
              <a:srgbClr val="333399"/>
            </a:solidFill>
          </a:ln>
        </p:spPr>
        <p:txBody>
          <a:bodyPr wrap="square" lIns="0" tIns="0" rIns="0" bIns="0" rtlCol="0"/>
          <a:lstStyle/>
          <a:p>
            <a:endParaRPr/>
          </a:p>
        </p:txBody>
      </p:sp>
      <p:sp>
        <p:nvSpPr>
          <p:cNvPr id="6" name="object 6"/>
          <p:cNvSpPr/>
          <p:nvPr/>
        </p:nvSpPr>
        <p:spPr>
          <a:xfrm>
            <a:off x="5438775" y="3705225"/>
            <a:ext cx="666750" cy="676275"/>
          </a:xfrm>
          <a:prstGeom prst="rect">
            <a:avLst/>
          </a:prstGeom>
          <a:blipFill>
            <a:blip r:embed="rId2" cstate="print"/>
            <a:stretch>
              <a:fillRect/>
            </a:stretch>
          </a:blipFill>
        </p:spPr>
        <p:txBody>
          <a:bodyPr wrap="square" lIns="0" tIns="0" rIns="0" bIns="0" rtlCol="0"/>
          <a:lstStyle/>
          <a:p>
            <a:endParaRPr/>
          </a:p>
        </p:txBody>
      </p:sp>
      <p:sp>
        <p:nvSpPr>
          <p:cNvPr id="7" name="object 7"/>
          <p:cNvSpPr/>
          <p:nvPr/>
        </p:nvSpPr>
        <p:spPr>
          <a:xfrm>
            <a:off x="395541" y="4250816"/>
            <a:ext cx="4897120" cy="2249170"/>
          </a:xfrm>
          <a:custGeom>
            <a:avLst/>
            <a:gdLst/>
            <a:ahLst/>
            <a:cxnLst/>
            <a:rect l="l" t="t" r="r" b="b"/>
            <a:pathLst>
              <a:path w="4897120" h="2249170">
                <a:moveTo>
                  <a:pt x="4521771" y="0"/>
                </a:moveTo>
                <a:lnTo>
                  <a:pt x="374815" y="0"/>
                </a:lnTo>
                <a:lnTo>
                  <a:pt x="327798" y="2919"/>
                </a:lnTo>
                <a:lnTo>
                  <a:pt x="282524" y="11444"/>
                </a:lnTo>
                <a:lnTo>
                  <a:pt x="239344" y="25223"/>
                </a:lnTo>
                <a:lnTo>
                  <a:pt x="198610" y="43905"/>
                </a:lnTo>
                <a:lnTo>
                  <a:pt x="160672" y="67140"/>
                </a:lnTo>
                <a:lnTo>
                  <a:pt x="125883" y="94576"/>
                </a:lnTo>
                <a:lnTo>
                  <a:pt x="94592" y="125862"/>
                </a:lnTo>
                <a:lnTo>
                  <a:pt x="67152" y="160647"/>
                </a:lnTo>
                <a:lnTo>
                  <a:pt x="43914" y="198580"/>
                </a:lnTo>
                <a:lnTo>
                  <a:pt x="25228" y="239311"/>
                </a:lnTo>
                <a:lnTo>
                  <a:pt x="11446" y="282488"/>
                </a:lnTo>
                <a:lnTo>
                  <a:pt x="2920" y="327760"/>
                </a:lnTo>
                <a:lnTo>
                  <a:pt x="0" y="374776"/>
                </a:lnTo>
                <a:lnTo>
                  <a:pt x="0" y="1874011"/>
                </a:lnTo>
                <a:lnTo>
                  <a:pt x="2920" y="1921029"/>
                </a:lnTo>
                <a:lnTo>
                  <a:pt x="11446" y="1966303"/>
                </a:lnTo>
                <a:lnTo>
                  <a:pt x="25228" y="2009484"/>
                </a:lnTo>
                <a:lnTo>
                  <a:pt x="43914" y="2050219"/>
                </a:lnTo>
                <a:lnTo>
                  <a:pt x="67152" y="2088158"/>
                </a:lnTo>
                <a:lnTo>
                  <a:pt x="94592" y="2122949"/>
                </a:lnTo>
                <a:lnTo>
                  <a:pt x="125883" y="2154241"/>
                </a:lnTo>
                <a:lnTo>
                  <a:pt x="160672" y="2181682"/>
                </a:lnTo>
                <a:lnTo>
                  <a:pt x="198610" y="2204922"/>
                </a:lnTo>
                <a:lnTo>
                  <a:pt x="239344" y="2223609"/>
                </a:lnTo>
                <a:lnTo>
                  <a:pt x="282524" y="2237392"/>
                </a:lnTo>
                <a:lnTo>
                  <a:pt x="327798" y="2245919"/>
                </a:lnTo>
                <a:lnTo>
                  <a:pt x="374815" y="2248839"/>
                </a:lnTo>
                <a:lnTo>
                  <a:pt x="4521771" y="2248839"/>
                </a:lnTo>
                <a:lnTo>
                  <a:pt x="4568787" y="2245919"/>
                </a:lnTo>
                <a:lnTo>
                  <a:pt x="4614060" y="2237392"/>
                </a:lnTo>
                <a:lnTo>
                  <a:pt x="4657237" y="2223609"/>
                </a:lnTo>
                <a:lnTo>
                  <a:pt x="4697967" y="2204922"/>
                </a:lnTo>
                <a:lnTo>
                  <a:pt x="4735901" y="2181682"/>
                </a:lnTo>
                <a:lnTo>
                  <a:pt x="4770686" y="2154241"/>
                </a:lnTo>
                <a:lnTo>
                  <a:pt x="4801972" y="2122949"/>
                </a:lnTo>
                <a:lnTo>
                  <a:pt x="4829408" y="2088158"/>
                </a:lnTo>
                <a:lnTo>
                  <a:pt x="4852642" y="2050219"/>
                </a:lnTo>
                <a:lnTo>
                  <a:pt x="4871324" y="2009484"/>
                </a:lnTo>
                <a:lnTo>
                  <a:pt x="4885104" y="1966303"/>
                </a:lnTo>
                <a:lnTo>
                  <a:pt x="4893628" y="1921029"/>
                </a:lnTo>
                <a:lnTo>
                  <a:pt x="4896548" y="1874011"/>
                </a:lnTo>
                <a:lnTo>
                  <a:pt x="4896548" y="374776"/>
                </a:lnTo>
                <a:lnTo>
                  <a:pt x="4893628" y="327760"/>
                </a:lnTo>
                <a:lnTo>
                  <a:pt x="4885104" y="282488"/>
                </a:lnTo>
                <a:lnTo>
                  <a:pt x="4871324" y="239311"/>
                </a:lnTo>
                <a:lnTo>
                  <a:pt x="4852642" y="198580"/>
                </a:lnTo>
                <a:lnTo>
                  <a:pt x="4829408" y="160647"/>
                </a:lnTo>
                <a:lnTo>
                  <a:pt x="4801972" y="125862"/>
                </a:lnTo>
                <a:lnTo>
                  <a:pt x="4770686" y="94576"/>
                </a:lnTo>
                <a:lnTo>
                  <a:pt x="4735901" y="67140"/>
                </a:lnTo>
                <a:lnTo>
                  <a:pt x="4697967" y="43905"/>
                </a:lnTo>
                <a:lnTo>
                  <a:pt x="4657237" y="25223"/>
                </a:lnTo>
                <a:lnTo>
                  <a:pt x="4614060" y="11444"/>
                </a:lnTo>
                <a:lnTo>
                  <a:pt x="4568787" y="2919"/>
                </a:lnTo>
                <a:lnTo>
                  <a:pt x="4521771" y="0"/>
                </a:lnTo>
                <a:close/>
              </a:path>
            </a:pathLst>
          </a:custGeom>
          <a:solidFill>
            <a:srgbClr val="FFFFFF"/>
          </a:solidFill>
        </p:spPr>
        <p:txBody>
          <a:bodyPr wrap="square" lIns="0" tIns="0" rIns="0" bIns="0" rtlCol="0"/>
          <a:lstStyle/>
          <a:p>
            <a:endParaRPr/>
          </a:p>
        </p:txBody>
      </p:sp>
      <p:sp>
        <p:nvSpPr>
          <p:cNvPr id="8" name="object 8"/>
          <p:cNvSpPr/>
          <p:nvPr/>
        </p:nvSpPr>
        <p:spPr>
          <a:xfrm>
            <a:off x="395541" y="4250816"/>
            <a:ext cx="4897120" cy="2249170"/>
          </a:xfrm>
          <a:custGeom>
            <a:avLst/>
            <a:gdLst/>
            <a:ahLst/>
            <a:cxnLst/>
            <a:rect l="l" t="t" r="r" b="b"/>
            <a:pathLst>
              <a:path w="4897120" h="2249170">
                <a:moveTo>
                  <a:pt x="0" y="374776"/>
                </a:moveTo>
                <a:lnTo>
                  <a:pt x="2920" y="327760"/>
                </a:lnTo>
                <a:lnTo>
                  <a:pt x="11446" y="282488"/>
                </a:lnTo>
                <a:lnTo>
                  <a:pt x="25228" y="239311"/>
                </a:lnTo>
                <a:lnTo>
                  <a:pt x="43914" y="198580"/>
                </a:lnTo>
                <a:lnTo>
                  <a:pt x="67152" y="160647"/>
                </a:lnTo>
                <a:lnTo>
                  <a:pt x="94592" y="125862"/>
                </a:lnTo>
                <a:lnTo>
                  <a:pt x="125883" y="94576"/>
                </a:lnTo>
                <a:lnTo>
                  <a:pt x="160672" y="67140"/>
                </a:lnTo>
                <a:lnTo>
                  <a:pt x="198610" y="43905"/>
                </a:lnTo>
                <a:lnTo>
                  <a:pt x="239344" y="25223"/>
                </a:lnTo>
                <a:lnTo>
                  <a:pt x="282524" y="11444"/>
                </a:lnTo>
                <a:lnTo>
                  <a:pt x="327798" y="2919"/>
                </a:lnTo>
                <a:lnTo>
                  <a:pt x="374815" y="0"/>
                </a:lnTo>
                <a:lnTo>
                  <a:pt x="4521771" y="0"/>
                </a:lnTo>
                <a:lnTo>
                  <a:pt x="4568787" y="2919"/>
                </a:lnTo>
                <a:lnTo>
                  <a:pt x="4614060" y="11444"/>
                </a:lnTo>
                <a:lnTo>
                  <a:pt x="4657237" y="25223"/>
                </a:lnTo>
                <a:lnTo>
                  <a:pt x="4697967" y="43905"/>
                </a:lnTo>
                <a:lnTo>
                  <a:pt x="4735901" y="67140"/>
                </a:lnTo>
                <a:lnTo>
                  <a:pt x="4770686" y="94576"/>
                </a:lnTo>
                <a:lnTo>
                  <a:pt x="4801972" y="125862"/>
                </a:lnTo>
                <a:lnTo>
                  <a:pt x="4829408" y="160647"/>
                </a:lnTo>
                <a:lnTo>
                  <a:pt x="4852642" y="198580"/>
                </a:lnTo>
                <a:lnTo>
                  <a:pt x="4871324" y="239311"/>
                </a:lnTo>
                <a:lnTo>
                  <a:pt x="4885104" y="282488"/>
                </a:lnTo>
                <a:lnTo>
                  <a:pt x="4893628" y="327760"/>
                </a:lnTo>
                <a:lnTo>
                  <a:pt x="4896548" y="374776"/>
                </a:lnTo>
                <a:lnTo>
                  <a:pt x="4896548" y="1874011"/>
                </a:lnTo>
                <a:lnTo>
                  <a:pt x="4893628" y="1921029"/>
                </a:lnTo>
                <a:lnTo>
                  <a:pt x="4885104" y="1966303"/>
                </a:lnTo>
                <a:lnTo>
                  <a:pt x="4871324" y="2009484"/>
                </a:lnTo>
                <a:lnTo>
                  <a:pt x="4852642" y="2050219"/>
                </a:lnTo>
                <a:lnTo>
                  <a:pt x="4829408" y="2088158"/>
                </a:lnTo>
                <a:lnTo>
                  <a:pt x="4801972" y="2122949"/>
                </a:lnTo>
                <a:lnTo>
                  <a:pt x="4770686" y="2154241"/>
                </a:lnTo>
                <a:lnTo>
                  <a:pt x="4735901" y="2181682"/>
                </a:lnTo>
                <a:lnTo>
                  <a:pt x="4697967" y="2204922"/>
                </a:lnTo>
                <a:lnTo>
                  <a:pt x="4657237" y="2223609"/>
                </a:lnTo>
                <a:lnTo>
                  <a:pt x="4614060" y="2237392"/>
                </a:lnTo>
                <a:lnTo>
                  <a:pt x="4568787" y="2245919"/>
                </a:lnTo>
                <a:lnTo>
                  <a:pt x="4521771" y="2248839"/>
                </a:lnTo>
                <a:lnTo>
                  <a:pt x="374815" y="2248839"/>
                </a:lnTo>
                <a:lnTo>
                  <a:pt x="327798" y="2245919"/>
                </a:lnTo>
                <a:lnTo>
                  <a:pt x="282524" y="2237392"/>
                </a:lnTo>
                <a:lnTo>
                  <a:pt x="239344" y="2223609"/>
                </a:lnTo>
                <a:lnTo>
                  <a:pt x="198610" y="2204922"/>
                </a:lnTo>
                <a:lnTo>
                  <a:pt x="160672" y="2181682"/>
                </a:lnTo>
                <a:lnTo>
                  <a:pt x="125883" y="2154241"/>
                </a:lnTo>
                <a:lnTo>
                  <a:pt x="94592" y="2122949"/>
                </a:lnTo>
                <a:lnTo>
                  <a:pt x="67152" y="2088158"/>
                </a:lnTo>
                <a:lnTo>
                  <a:pt x="43914" y="2050219"/>
                </a:lnTo>
                <a:lnTo>
                  <a:pt x="25228" y="2009484"/>
                </a:lnTo>
                <a:lnTo>
                  <a:pt x="11446" y="1966303"/>
                </a:lnTo>
                <a:lnTo>
                  <a:pt x="2920" y="1921029"/>
                </a:lnTo>
                <a:lnTo>
                  <a:pt x="0" y="1874011"/>
                </a:lnTo>
                <a:lnTo>
                  <a:pt x="0" y="374776"/>
                </a:lnTo>
                <a:close/>
              </a:path>
            </a:pathLst>
          </a:custGeom>
          <a:ln w="25400">
            <a:solidFill>
              <a:srgbClr val="333399"/>
            </a:solidFill>
          </a:ln>
        </p:spPr>
        <p:txBody>
          <a:bodyPr wrap="square" lIns="0" tIns="0" rIns="0" bIns="0" rtlCol="0"/>
          <a:lstStyle/>
          <a:p>
            <a:endParaRPr/>
          </a:p>
        </p:txBody>
      </p:sp>
      <p:sp>
        <p:nvSpPr>
          <p:cNvPr id="9" name="object 9"/>
          <p:cNvSpPr/>
          <p:nvPr/>
        </p:nvSpPr>
        <p:spPr>
          <a:xfrm>
            <a:off x="657225" y="4257675"/>
            <a:ext cx="666750" cy="676275"/>
          </a:xfrm>
          <a:prstGeom prst="rect">
            <a:avLst/>
          </a:prstGeom>
          <a:blipFill>
            <a:blip r:embed="rId2" cstate="print"/>
            <a:stretch>
              <a:fillRect/>
            </a:stretch>
          </a:blipFill>
        </p:spPr>
        <p:txBody>
          <a:bodyPr wrap="square" lIns="0" tIns="0" rIns="0" bIns="0" rtlCol="0"/>
          <a:lstStyle/>
          <a:p>
            <a:endParaRPr/>
          </a:p>
        </p:txBody>
      </p:sp>
      <p:sp>
        <p:nvSpPr>
          <p:cNvPr id="10" name="object 10"/>
          <p:cNvSpPr txBox="1"/>
          <p:nvPr/>
        </p:nvSpPr>
        <p:spPr>
          <a:xfrm>
            <a:off x="541655" y="4289044"/>
            <a:ext cx="4615180" cy="2223770"/>
          </a:xfrm>
          <a:prstGeom prst="rect">
            <a:avLst/>
          </a:prstGeom>
        </p:spPr>
        <p:txBody>
          <a:bodyPr vert="horz" wrap="square" lIns="0" tIns="12700" rIns="0" bIns="0" rtlCol="0">
            <a:spAutoFit/>
          </a:bodyPr>
          <a:lstStyle/>
          <a:p>
            <a:pPr marL="12065" marR="5080" algn="ctr">
              <a:lnSpc>
                <a:spcPct val="100099"/>
              </a:lnSpc>
              <a:spcBef>
                <a:spcPts val="100"/>
              </a:spcBef>
              <a:tabLst>
                <a:tab pos="3063240" algn="l"/>
              </a:tabLst>
            </a:pPr>
            <a:r>
              <a:rPr sz="2400" spc="5" dirty="0">
                <a:latin typeface="Times New Roman"/>
                <a:cs typeface="Times New Roman"/>
              </a:rPr>
              <a:t>Se </a:t>
            </a:r>
            <a:r>
              <a:rPr sz="2400" dirty="0">
                <a:latin typeface="Times New Roman"/>
                <a:cs typeface="Times New Roman"/>
              </a:rPr>
              <a:t>la </a:t>
            </a:r>
            <a:r>
              <a:rPr sz="2400" spc="-10" dirty="0">
                <a:latin typeface="Times New Roman"/>
                <a:cs typeface="Times New Roman"/>
              </a:rPr>
              <a:t>direzione</a:t>
            </a:r>
            <a:r>
              <a:rPr sz="2400" spc="-15" dirty="0">
                <a:latin typeface="Times New Roman"/>
                <a:cs typeface="Times New Roman"/>
              </a:rPr>
              <a:t> </a:t>
            </a:r>
            <a:r>
              <a:rPr sz="2400" spc="-55" dirty="0">
                <a:latin typeface="Times New Roman"/>
                <a:cs typeface="Times New Roman"/>
              </a:rPr>
              <a:t>si</a:t>
            </a:r>
            <a:r>
              <a:rPr sz="2400" spc="95" dirty="0">
                <a:latin typeface="Times New Roman"/>
                <a:cs typeface="Times New Roman"/>
              </a:rPr>
              <a:t> </a:t>
            </a:r>
            <a:r>
              <a:rPr sz="2400" spc="-15" dirty="0">
                <a:latin typeface="Times New Roman"/>
                <a:cs typeface="Times New Roman"/>
              </a:rPr>
              <a:t>rifiuta	</a:t>
            </a:r>
            <a:r>
              <a:rPr sz="2400" dirty="0">
                <a:latin typeface="Times New Roman"/>
                <a:cs typeface="Times New Roman"/>
              </a:rPr>
              <a:t>di</a:t>
            </a:r>
            <a:r>
              <a:rPr sz="2400" spc="-60" dirty="0">
                <a:latin typeface="Times New Roman"/>
                <a:cs typeface="Times New Roman"/>
              </a:rPr>
              <a:t> </a:t>
            </a:r>
            <a:r>
              <a:rPr sz="2400" spc="-30" dirty="0">
                <a:latin typeface="Times New Roman"/>
                <a:cs typeface="Times New Roman"/>
              </a:rPr>
              <a:t>rimuovere  </a:t>
            </a:r>
            <a:r>
              <a:rPr sz="2400" dirty="0">
                <a:latin typeface="Times New Roman"/>
                <a:cs typeface="Times New Roman"/>
              </a:rPr>
              <a:t>la </a:t>
            </a:r>
            <a:r>
              <a:rPr sz="2400" spc="-20" dirty="0">
                <a:latin typeface="Times New Roman"/>
                <a:cs typeface="Times New Roman"/>
              </a:rPr>
              <a:t>limitazione, </a:t>
            </a:r>
            <a:r>
              <a:rPr sz="2400" dirty="0">
                <a:latin typeface="Times New Roman"/>
                <a:cs typeface="Times New Roman"/>
              </a:rPr>
              <a:t>il </a:t>
            </a:r>
            <a:r>
              <a:rPr sz="2400" spc="-20" dirty="0">
                <a:latin typeface="Times New Roman"/>
                <a:cs typeface="Times New Roman"/>
              </a:rPr>
              <a:t>revisore </a:t>
            </a:r>
            <a:r>
              <a:rPr sz="2400" spc="5" dirty="0">
                <a:latin typeface="Times New Roman"/>
                <a:cs typeface="Times New Roman"/>
              </a:rPr>
              <a:t>potrà  </a:t>
            </a:r>
            <a:r>
              <a:rPr sz="2400" b="1" u="heavy" spc="-10" dirty="0">
                <a:uFill>
                  <a:solidFill>
                    <a:srgbClr val="000000"/>
                  </a:solidFill>
                </a:uFill>
                <a:latin typeface="Times New Roman"/>
                <a:cs typeface="Times New Roman"/>
              </a:rPr>
              <a:t>denunciare </a:t>
            </a:r>
            <a:r>
              <a:rPr sz="2400" b="1" u="heavy" dirty="0">
                <a:uFill>
                  <a:solidFill>
                    <a:srgbClr val="000000"/>
                  </a:solidFill>
                </a:uFill>
                <a:latin typeface="Times New Roman"/>
                <a:cs typeface="Times New Roman"/>
              </a:rPr>
              <a:t>il </a:t>
            </a:r>
            <a:r>
              <a:rPr sz="2400" b="1" u="heavy" spc="30" dirty="0">
                <a:uFill>
                  <a:solidFill>
                    <a:srgbClr val="000000"/>
                  </a:solidFill>
                </a:uFill>
                <a:latin typeface="Times New Roman"/>
                <a:cs typeface="Times New Roman"/>
              </a:rPr>
              <a:t>fatto </a:t>
            </a:r>
            <a:r>
              <a:rPr sz="2400" b="1" u="heavy" dirty="0">
                <a:uFill>
                  <a:solidFill>
                    <a:srgbClr val="000000"/>
                  </a:solidFill>
                </a:uFill>
                <a:latin typeface="Times New Roman"/>
                <a:cs typeface="Times New Roman"/>
              </a:rPr>
              <a:t>ai </a:t>
            </a:r>
            <a:r>
              <a:rPr sz="2400" b="1" u="heavy" spc="-15" dirty="0">
                <a:uFill>
                  <a:solidFill>
                    <a:srgbClr val="000000"/>
                  </a:solidFill>
                </a:uFill>
                <a:latin typeface="Times New Roman"/>
                <a:cs typeface="Times New Roman"/>
              </a:rPr>
              <a:t>responsabili </a:t>
            </a:r>
            <a:r>
              <a:rPr sz="2400" b="1" spc="-15" dirty="0">
                <a:latin typeface="Times New Roman"/>
                <a:cs typeface="Times New Roman"/>
              </a:rPr>
              <a:t> </a:t>
            </a:r>
            <a:r>
              <a:rPr sz="2400" b="1" u="heavy" dirty="0">
                <a:uFill>
                  <a:solidFill>
                    <a:srgbClr val="000000"/>
                  </a:solidFill>
                </a:uFill>
                <a:latin typeface="Times New Roman"/>
                <a:cs typeface="Times New Roman"/>
              </a:rPr>
              <a:t>delle </a:t>
            </a:r>
            <a:r>
              <a:rPr sz="2400" b="1" u="heavy" spc="10" dirty="0">
                <a:uFill>
                  <a:solidFill>
                    <a:srgbClr val="000000"/>
                  </a:solidFill>
                </a:uFill>
                <a:latin typeface="Times New Roman"/>
                <a:cs typeface="Times New Roman"/>
              </a:rPr>
              <a:t>attività </a:t>
            </a:r>
            <a:r>
              <a:rPr sz="2400" b="1" u="heavy" spc="5" dirty="0">
                <a:uFill>
                  <a:solidFill>
                    <a:srgbClr val="000000"/>
                  </a:solidFill>
                </a:uFill>
                <a:latin typeface="Times New Roman"/>
                <a:cs typeface="Times New Roman"/>
              </a:rPr>
              <a:t>di </a:t>
            </a:r>
            <a:r>
              <a:rPr sz="2400" b="1" u="heavy" spc="-10" dirty="0">
                <a:uFill>
                  <a:solidFill>
                    <a:srgbClr val="000000"/>
                  </a:solidFill>
                </a:uFill>
                <a:latin typeface="Times New Roman"/>
                <a:cs typeface="Times New Roman"/>
              </a:rPr>
              <a:t>Governance</a:t>
            </a:r>
            <a:r>
              <a:rPr sz="2400" b="1" spc="-10" dirty="0">
                <a:latin typeface="Times New Roman"/>
                <a:cs typeface="Times New Roman"/>
              </a:rPr>
              <a:t> </a:t>
            </a:r>
            <a:r>
              <a:rPr sz="2400" dirty="0">
                <a:latin typeface="Times New Roman"/>
                <a:cs typeface="Times New Roman"/>
              </a:rPr>
              <a:t>e  </a:t>
            </a:r>
            <a:r>
              <a:rPr sz="2400" spc="-10" dirty="0">
                <a:latin typeface="Times New Roman"/>
                <a:cs typeface="Times New Roman"/>
              </a:rPr>
              <a:t>stabilire </a:t>
            </a:r>
            <a:r>
              <a:rPr sz="2400" spc="-55" dirty="0">
                <a:latin typeface="Times New Roman"/>
                <a:cs typeface="Times New Roman"/>
              </a:rPr>
              <a:t>se </a:t>
            </a:r>
            <a:r>
              <a:rPr sz="2400" dirty="0">
                <a:latin typeface="Times New Roman"/>
                <a:cs typeface="Times New Roman"/>
              </a:rPr>
              <a:t>adoperare </a:t>
            </a:r>
            <a:r>
              <a:rPr sz="2400" spc="-25" dirty="0">
                <a:latin typeface="Times New Roman"/>
                <a:cs typeface="Times New Roman"/>
              </a:rPr>
              <a:t>metodi </a:t>
            </a:r>
            <a:r>
              <a:rPr sz="2400" dirty="0">
                <a:latin typeface="Times New Roman"/>
                <a:cs typeface="Times New Roman"/>
              </a:rPr>
              <a:t>di  </a:t>
            </a:r>
            <a:r>
              <a:rPr sz="2400" spc="-30" dirty="0">
                <a:latin typeface="Times New Roman"/>
                <a:cs typeface="Times New Roman"/>
              </a:rPr>
              <a:t>revisione</a:t>
            </a:r>
            <a:r>
              <a:rPr sz="2400" spc="130" dirty="0">
                <a:latin typeface="Times New Roman"/>
                <a:cs typeface="Times New Roman"/>
              </a:rPr>
              <a:t> </a:t>
            </a:r>
            <a:r>
              <a:rPr sz="2400" spc="-15" dirty="0">
                <a:latin typeface="Times New Roman"/>
                <a:cs typeface="Times New Roman"/>
              </a:rPr>
              <a:t>alternativi.</a:t>
            </a:r>
            <a:endParaRPr sz="2400">
              <a:latin typeface="Times New Roman"/>
              <a:cs typeface="Times New Roman"/>
            </a:endParaRPr>
          </a:p>
        </p:txBody>
      </p:sp>
      <p:sp>
        <p:nvSpPr>
          <p:cNvPr id="11" name="object 11"/>
          <p:cNvSpPr/>
          <p:nvPr/>
        </p:nvSpPr>
        <p:spPr>
          <a:xfrm>
            <a:off x="6316471" y="4348479"/>
            <a:ext cx="2448560" cy="1953260"/>
          </a:xfrm>
          <a:custGeom>
            <a:avLst/>
            <a:gdLst/>
            <a:ahLst/>
            <a:cxnLst/>
            <a:rect l="l" t="t" r="r" b="b"/>
            <a:pathLst>
              <a:path w="2448559" h="1953260">
                <a:moveTo>
                  <a:pt x="1958594" y="0"/>
                </a:moveTo>
                <a:lnTo>
                  <a:pt x="489584" y="0"/>
                </a:lnTo>
                <a:lnTo>
                  <a:pt x="0" y="976376"/>
                </a:lnTo>
                <a:lnTo>
                  <a:pt x="489584" y="1952650"/>
                </a:lnTo>
                <a:lnTo>
                  <a:pt x="1958594" y="1952650"/>
                </a:lnTo>
                <a:lnTo>
                  <a:pt x="2448179" y="976376"/>
                </a:lnTo>
                <a:lnTo>
                  <a:pt x="1958594" y="0"/>
                </a:lnTo>
                <a:close/>
              </a:path>
            </a:pathLst>
          </a:custGeom>
          <a:solidFill>
            <a:srgbClr val="FFFFFF"/>
          </a:solidFill>
        </p:spPr>
        <p:txBody>
          <a:bodyPr wrap="square" lIns="0" tIns="0" rIns="0" bIns="0" rtlCol="0"/>
          <a:lstStyle/>
          <a:p>
            <a:endParaRPr/>
          </a:p>
        </p:txBody>
      </p:sp>
      <p:sp>
        <p:nvSpPr>
          <p:cNvPr id="12" name="object 12"/>
          <p:cNvSpPr/>
          <p:nvPr/>
        </p:nvSpPr>
        <p:spPr>
          <a:xfrm>
            <a:off x="6316471" y="4348479"/>
            <a:ext cx="2448560" cy="1953260"/>
          </a:xfrm>
          <a:custGeom>
            <a:avLst/>
            <a:gdLst/>
            <a:ahLst/>
            <a:cxnLst/>
            <a:rect l="l" t="t" r="r" b="b"/>
            <a:pathLst>
              <a:path w="2448559" h="1953260">
                <a:moveTo>
                  <a:pt x="0" y="976376"/>
                </a:moveTo>
                <a:lnTo>
                  <a:pt x="489584" y="0"/>
                </a:lnTo>
                <a:lnTo>
                  <a:pt x="1958594" y="0"/>
                </a:lnTo>
                <a:lnTo>
                  <a:pt x="2448179" y="976376"/>
                </a:lnTo>
                <a:lnTo>
                  <a:pt x="1958594" y="1952650"/>
                </a:lnTo>
                <a:lnTo>
                  <a:pt x="489584" y="1952650"/>
                </a:lnTo>
                <a:lnTo>
                  <a:pt x="0" y="976376"/>
                </a:lnTo>
                <a:close/>
              </a:path>
            </a:pathLst>
          </a:custGeom>
          <a:ln w="25400">
            <a:solidFill>
              <a:srgbClr val="333399"/>
            </a:solidFill>
          </a:ln>
        </p:spPr>
        <p:txBody>
          <a:bodyPr wrap="square" lIns="0" tIns="0" rIns="0" bIns="0" rtlCol="0"/>
          <a:lstStyle/>
          <a:p>
            <a:endParaRPr/>
          </a:p>
        </p:txBody>
      </p:sp>
      <p:sp>
        <p:nvSpPr>
          <p:cNvPr id="13" name="object 13"/>
          <p:cNvSpPr/>
          <p:nvPr/>
        </p:nvSpPr>
        <p:spPr>
          <a:xfrm>
            <a:off x="6981825" y="4248150"/>
            <a:ext cx="628650" cy="638175"/>
          </a:xfrm>
          <a:prstGeom prst="rect">
            <a:avLst/>
          </a:prstGeom>
          <a:blipFill>
            <a:blip r:embed="rId3" cstate="print"/>
            <a:stretch>
              <a:fillRect/>
            </a:stretch>
          </a:blipFill>
        </p:spPr>
        <p:txBody>
          <a:bodyPr wrap="square" lIns="0" tIns="0" rIns="0" bIns="0" rtlCol="0"/>
          <a:lstStyle/>
          <a:p>
            <a:endParaRPr/>
          </a:p>
        </p:txBody>
      </p:sp>
      <p:sp>
        <p:nvSpPr>
          <p:cNvPr id="14" name="object 14"/>
          <p:cNvSpPr txBox="1"/>
          <p:nvPr/>
        </p:nvSpPr>
        <p:spPr>
          <a:xfrm>
            <a:off x="6602730" y="4589462"/>
            <a:ext cx="2016125" cy="1931035"/>
          </a:xfrm>
          <a:prstGeom prst="rect">
            <a:avLst/>
          </a:prstGeom>
        </p:spPr>
        <p:txBody>
          <a:bodyPr vert="horz" wrap="square" lIns="0" tIns="15875" rIns="0" bIns="0" rtlCol="0">
            <a:spAutoFit/>
          </a:bodyPr>
          <a:lstStyle/>
          <a:p>
            <a:pPr marL="12700" marR="131445" algn="ctr">
              <a:lnSpc>
                <a:spcPct val="100000"/>
              </a:lnSpc>
              <a:spcBef>
                <a:spcPts val="125"/>
              </a:spcBef>
            </a:pPr>
            <a:r>
              <a:rPr sz="2000" b="1" spc="15" dirty="0">
                <a:latin typeface="Times New Roman"/>
                <a:cs typeface="Times New Roman"/>
              </a:rPr>
              <a:t>tranne</a:t>
            </a:r>
            <a:r>
              <a:rPr sz="2000" b="1" spc="-220" dirty="0">
                <a:latin typeface="Times New Roman"/>
                <a:cs typeface="Times New Roman"/>
              </a:rPr>
              <a:t> </a:t>
            </a:r>
            <a:r>
              <a:rPr sz="2000" spc="20" dirty="0">
                <a:latin typeface="Times New Roman"/>
                <a:cs typeface="Times New Roman"/>
              </a:rPr>
              <a:t>nel</a:t>
            </a:r>
            <a:r>
              <a:rPr sz="2000" spc="-110" dirty="0">
                <a:latin typeface="Times New Roman"/>
                <a:cs typeface="Times New Roman"/>
              </a:rPr>
              <a:t> </a:t>
            </a:r>
            <a:r>
              <a:rPr sz="2000" spc="20" dirty="0">
                <a:latin typeface="Times New Roman"/>
                <a:cs typeface="Times New Roman"/>
              </a:rPr>
              <a:t>caso</a:t>
            </a:r>
            <a:r>
              <a:rPr sz="2000" spc="-110" dirty="0">
                <a:latin typeface="Times New Roman"/>
                <a:cs typeface="Times New Roman"/>
              </a:rPr>
              <a:t> </a:t>
            </a:r>
            <a:r>
              <a:rPr sz="2000" spc="25" dirty="0">
                <a:latin typeface="Times New Roman"/>
                <a:cs typeface="Times New Roman"/>
              </a:rPr>
              <a:t>in  </a:t>
            </a:r>
            <a:r>
              <a:rPr sz="2000" spc="20" dirty="0">
                <a:latin typeface="Times New Roman"/>
                <a:cs typeface="Times New Roman"/>
              </a:rPr>
              <a:t>cui </a:t>
            </a:r>
            <a:r>
              <a:rPr sz="2000" spc="25" dirty="0">
                <a:latin typeface="Times New Roman"/>
                <a:cs typeface="Times New Roman"/>
              </a:rPr>
              <a:t>tali  </a:t>
            </a:r>
            <a:r>
              <a:rPr sz="2000" spc="15" dirty="0">
                <a:latin typeface="Times New Roman"/>
                <a:cs typeface="Times New Roman"/>
              </a:rPr>
              <a:t>responsabili  appartengano</a:t>
            </a:r>
            <a:r>
              <a:rPr sz="2000" spc="-270" dirty="0">
                <a:latin typeface="Times New Roman"/>
                <a:cs typeface="Times New Roman"/>
              </a:rPr>
              <a:t> </a:t>
            </a:r>
            <a:r>
              <a:rPr sz="2000" spc="25" dirty="0">
                <a:latin typeface="Times New Roman"/>
                <a:cs typeface="Times New Roman"/>
              </a:rPr>
              <a:t>alla  </a:t>
            </a:r>
            <a:r>
              <a:rPr sz="2000" spc="20" dirty="0">
                <a:latin typeface="Times New Roman"/>
                <a:cs typeface="Times New Roman"/>
              </a:rPr>
              <a:t>direzione</a:t>
            </a:r>
            <a:endParaRPr sz="2000">
              <a:latin typeface="Times New Roman"/>
              <a:cs typeface="Times New Roman"/>
            </a:endParaRPr>
          </a:p>
          <a:p>
            <a:pPr marR="5080" algn="r">
              <a:lnSpc>
                <a:spcPct val="100000"/>
              </a:lnSpc>
              <a:spcBef>
                <a:spcPts val="1290"/>
              </a:spcBef>
            </a:pPr>
            <a:r>
              <a:rPr sz="1400" spc="40" dirty="0">
                <a:latin typeface="Arial"/>
                <a:cs typeface="Arial"/>
              </a:rPr>
              <a:t>20</a:t>
            </a:r>
            <a:endParaRPr sz="1400">
              <a:latin typeface="Arial"/>
              <a:cs typeface="Arial"/>
            </a:endParaRPr>
          </a:p>
        </p:txBody>
      </p:sp>
      <p:sp>
        <p:nvSpPr>
          <p:cNvPr id="15" name="object 15"/>
          <p:cNvSpPr/>
          <p:nvPr/>
        </p:nvSpPr>
        <p:spPr>
          <a:xfrm>
            <a:off x="5377560" y="5144642"/>
            <a:ext cx="792480" cy="360680"/>
          </a:xfrm>
          <a:custGeom>
            <a:avLst/>
            <a:gdLst/>
            <a:ahLst/>
            <a:cxnLst/>
            <a:rect l="l" t="t" r="r" b="b"/>
            <a:pathLst>
              <a:path w="792479" h="360679">
                <a:moveTo>
                  <a:pt x="0" y="90042"/>
                </a:moveTo>
                <a:lnTo>
                  <a:pt x="611886" y="90042"/>
                </a:lnTo>
                <a:lnTo>
                  <a:pt x="611886" y="0"/>
                </a:lnTo>
                <a:lnTo>
                  <a:pt x="792099" y="180212"/>
                </a:lnTo>
                <a:lnTo>
                  <a:pt x="611886" y="360298"/>
                </a:lnTo>
                <a:lnTo>
                  <a:pt x="611886" y="270255"/>
                </a:lnTo>
                <a:lnTo>
                  <a:pt x="0" y="270255"/>
                </a:lnTo>
                <a:lnTo>
                  <a:pt x="0" y="90042"/>
                </a:lnTo>
                <a:close/>
              </a:path>
            </a:pathLst>
          </a:custGeom>
          <a:ln w="25399">
            <a:solidFill>
              <a:srgbClr val="333399"/>
            </a:solidFill>
          </a:ln>
        </p:spPr>
        <p:txBody>
          <a:bodyPr wrap="square" lIns="0" tIns="0" rIns="0" bIns="0" rtlCol="0"/>
          <a:lstStyle/>
          <a:p>
            <a:endParaRPr/>
          </a:p>
        </p:txBody>
      </p:sp>
      <p:sp>
        <p:nvSpPr>
          <p:cNvPr id="16" name="object 16"/>
          <p:cNvSpPr/>
          <p:nvPr/>
        </p:nvSpPr>
        <p:spPr>
          <a:xfrm>
            <a:off x="5553075" y="5133975"/>
            <a:ext cx="628650" cy="638175"/>
          </a:xfrm>
          <a:prstGeom prst="rect">
            <a:avLst/>
          </a:prstGeom>
          <a:blipFill>
            <a:blip r:embed="rId3" cstate="print"/>
            <a:stretch>
              <a:fillRect/>
            </a:stretch>
          </a:blipFill>
        </p:spPr>
        <p:txBody>
          <a:bodyPr wrap="square" lIns="0" tIns="0" rIns="0" bIns="0" rtlCol="0"/>
          <a:lstStyle/>
          <a:p>
            <a:endParaRPr/>
          </a:p>
        </p:txBody>
      </p:sp>
      <p:pic>
        <p:nvPicPr>
          <p:cNvPr id="18" name="Picture 17">
            <a:extLst>
              <a:ext uri="{FF2B5EF4-FFF2-40B4-BE49-F238E27FC236}">
                <a16:creationId xmlns:a16="http://schemas.microsoft.com/office/drawing/2014/main" id="{A076FB74-D7B2-4F5D-82FD-98410701865F}"/>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88598" y="204355"/>
            <a:ext cx="1164402" cy="1014845"/>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8383651" y="6277609"/>
            <a:ext cx="234950" cy="242570"/>
          </a:xfrm>
          <a:prstGeom prst="rect">
            <a:avLst/>
          </a:prstGeom>
        </p:spPr>
        <p:txBody>
          <a:bodyPr vert="horz" wrap="square" lIns="0" tIns="15875" rIns="0" bIns="0" rtlCol="0">
            <a:spAutoFit/>
          </a:bodyPr>
          <a:lstStyle/>
          <a:p>
            <a:pPr marL="12700">
              <a:lnSpc>
                <a:spcPct val="100000"/>
              </a:lnSpc>
              <a:spcBef>
                <a:spcPts val="125"/>
              </a:spcBef>
            </a:pPr>
            <a:r>
              <a:rPr sz="1400" spc="40" dirty="0">
                <a:latin typeface="Arial"/>
                <a:cs typeface="Arial"/>
              </a:rPr>
              <a:t>21</a:t>
            </a:r>
            <a:endParaRPr sz="1400">
              <a:latin typeface="Arial"/>
              <a:cs typeface="Arial"/>
            </a:endParaRPr>
          </a:p>
        </p:txBody>
      </p:sp>
      <p:sp>
        <p:nvSpPr>
          <p:cNvPr id="4" name="object 4"/>
          <p:cNvSpPr txBox="1">
            <a:spLocks noGrp="1"/>
          </p:cNvSpPr>
          <p:nvPr>
            <p:ph type="title"/>
          </p:nvPr>
        </p:nvSpPr>
        <p:spPr>
          <a:xfrm>
            <a:off x="1188719" y="1510030"/>
            <a:ext cx="6338570" cy="2223770"/>
          </a:xfrm>
          <a:prstGeom prst="rect">
            <a:avLst/>
          </a:prstGeom>
        </p:spPr>
        <p:txBody>
          <a:bodyPr vert="horz" wrap="square" lIns="0" tIns="11430" rIns="0" bIns="0" rtlCol="0">
            <a:spAutoFit/>
          </a:bodyPr>
          <a:lstStyle/>
          <a:p>
            <a:pPr marL="12700" marR="5080" algn="ctr">
              <a:lnSpc>
                <a:spcPct val="100400"/>
              </a:lnSpc>
              <a:spcBef>
                <a:spcPts val="90"/>
              </a:spcBef>
            </a:pPr>
            <a:r>
              <a:rPr b="0" i="0" spc="-30" dirty="0">
                <a:latin typeface="Times New Roman"/>
                <a:cs typeface="Times New Roman"/>
              </a:rPr>
              <a:t>Quando </a:t>
            </a:r>
            <a:r>
              <a:rPr b="0" i="0" dirty="0">
                <a:latin typeface="Times New Roman"/>
                <a:cs typeface="Times New Roman"/>
              </a:rPr>
              <a:t>il </a:t>
            </a:r>
            <a:r>
              <a:rPr b="0" i="0" spc="-20" dirty="0">
                <a:latin typeface="Times New Roman"/>
                <a:cs typeface="Times New Roman"/>
              </a:rPr>
              <a:t>revisore </a:t>
            </a:r>
            <a:r>
              <a:rPr b="0" i="0" spc="-25" dirty="0">
                <a:latin typeface="Times New Roman"/>
                <a:cs typeface="Times New Roman"/>
              </a:rPr>
              <a:t>conclude </a:t>
            </a:r>
            <a:r>
              <a:rPr b="0" i="0" dirty="0">
                <a:latin typeface="Times New Roman"/>
                <a:cs typeface="Times New Roman"/>
              </a:rPr>
              <a:t>a </a:t>
            </a:r>
            <a:r>
              <a:rPr b="0" i="0" spc="-40" dirty="0">
                <a:latin typeface="Times New Roman"/>
                <a:cs typeface="Times New Roman"/>
              </a:rPr>
              <a:t>seguito </a:t>
            </a:r>
            <a:r>
              <a:rPr b="0" i="0" spc="-5" dirty="0">
                <a:latin typeface="Times New Roman"/>
                <a:cs typeface="Times New Roman"/>
              </a:rPr>
              <a:t>delle </a:t>
            </a:r>
            <a:r>
              <a:rPr b="0" i="0" spc="-30" dirty="0">
                <a:latin typeface="Times New Roman"/>
                <a:cs typeface="Times New Roman"/>
              </a:rPr>
              <a:t>indagini  compiute </a:t>
            </a:r>
            <a:r>
              <a:rPr b="0" i="0" spc="-35" dirty="0">
                <a:latin typeface="Times New Roman"/>
                <a:cs typeface="Times New Roman"/>
              </a:rPr>
              <a:t>che </a:t>
            </a:r>
            <a:r>
              <a:rPr b="0" i="0" dirty="0">
                <a:latin typeface="Times New Roman"/>
                <a:cs typeface="Times New Roman"/>
              </a:rPr>
              <a:t>i </a:t>
            </a:r>
            <a:r>
              <a:rPr b="0" i="0" spc="-25" dirty="0">
                <a:latin typeface="Times New Roman"/>
                <a:cs typeface="Times New Roman"/>
              </a:rPr>
              <a:t>possibili </a:t>
            </a:r>
            <a:r>
              <a:rPr b="0" i="0" spc="-30" dirty="0">
                <a:latin typeface="Times New Roman"/>
                <a:cs typeface="Times New Roman"/>
              </a:rPr>
              <a:t>effetti </a:t>
            </a:r>
            <a:r>
              <a:rPr b="0" i="0" spc="-65" dirty="0">
                <a:latin typeface="Times New Roman"/>
                <a:cs typeface="Times New Roman"/>
              </a:rPr>
              <a:t>sul </a:t>
            </a:r>
            <a:r>
              <a:rPr b="0" i="0" spc="-15" dirty="0">
                <a:latin typeface="Times New Roman"/>
                <a:cs typeface="Times New Roman"/>
              </a:rPr>
              <a:t>bilancio </a:t>
            </a:r>
            <a:r>
              <a:rPr b="0" i="0" spc="-20" dirty="0">
                <a:latin typeface="Times New Roman"/>
                <a:cs typeface="Times New Roman"/>
              </a:rPr>
              <a:t>degli  </a:t>
            </a:r>
            <a:r>
              <a:rPr i="0" dirty="0">
                <a:latin typeface="Times New Roman"/>
                <a:cs typeface="Times New Roman"/>
              </a:rPr>
              <a:t>eventuali </a:t>
            </a:r>
            <a:r>
              <a:rPr i="0" spc="-25" dirty="0">
                <a:latin typeface="Times New Roman"/>
                <a:cs typeface="Times New Roman"/>
              </a:rPr>
              <a:t>errori </a:t>
            </a:r>
            <a:r>
              <a:rPr i="0" dirty="0">
                <a:latin typeface="Times New Roman"/>
                <a:cs typeface="Times New Roman"/>
              </a:rPr>
              <a:t>non </a:t>
            </a:r>
            <a:r>
              <a:rPr i="0" spc="5" dirty="0">
                <a:latin typeface="Times New Roman"/>
                <a:cs typeface="Times New Roman"/>
              </a:rPr>
              <a:t>individuati</a:t>
            </a:r>
            <a:r>
              <a:rPr b="0" i="0" spc="5" dirty="0">
                <a:latin typeface="Times New Roman"/>
                <a:cs typeface="Times New Roman"/>
              </a:rPr>
              <a:t>, </a:t>
            </a:r>
            <a:r>
              <a:rPr b="0" i="0" dirty="0">
                <a:latin typeface="Times New Roman"/>
                <a:cs typeface="Times New Roman"/>
              </a:rPr>
              <a:t>a </a:t>
            </a:r>
            <a:r>
              <a:rPr b="0" i="0" spc="-45" dirty="0">
                <a:latin typeface="Times New Roman"/>
                <a:cs typeface="Times New Roman"/>
              </a:rPr>
              <a:t>causa </a:t>
            </a:r>
            <a:r>
              <a:rPr b="0" i="0" spc="-5" dirty="0">
                <a:latin typeface="Times New Roman"/>
                <a:cs typeface="Times New Roman"/>
              </a:rPr>
              <a:t>delle  </a:t>
            </a:r>
            <a:r>
              <a:rPr spc="-15" dirty="0">
                <a:solidFill>
                  <a:srgbClr val="FF0000"/>
                </a:solidFill>
              </a:rPr>
              <a:t>limitazioni riscontrate </a:t>
            </a:r>
            <a:r>
              <a:rPr spc="-30" dirty="0">
                <a:solidFill>
                  <a:srgbClr val="FF0000"/>
                </a:solidFill>
              </a:rPr>
              <a:t>nel </a:t>
            </a:r>
            <a:r>
              <a:rPr spc="-20" dirty="0">
                <a:solidFill>
                  <a:srgbClr val="FF0000"/>
                </a:solidFill>
              </a:rPr>
              <a:t>processo </a:t>
            </a:r>
            <a:r>
              <a:rPr dirty="0">
                <a:solidFill>
                  <a:srgbClr val="FF0000"/>
                </a:solidFill>
              </a:rPr>
              <a:t>di </a:t>
            </a:r>
            <a:r>
              <a:rPr spc="-15" dirty="0">
                <a:solidFill>
                  <a:srgbClr val="FF0000"/>
                </a:solidFill>
              </a:rPr>
              <a:t>revisione</a:t>
            </a:r>
            <a:r>
              <a:rPr b="0" i="0" spc="-15" dirty="0">
                <a:latin typeface="Times New Roman"/>
                <a:cs typeface="Times New Roman"/>
              </a:rPr>
              <a:t>,  </a:t>
            </a:r>
            <a:r>
              <a:rPr b="0" i="0" dirty="0">
                <a:latin typeface="Times New Roman"/>
                <a:cs typeface="Times New Roman"/>
              </a:rPr>
              <a:t>potrebbero</a:t>
            </a:r>
            <a:r>
              <a:rPr b="0" i="0" spc="-140" dirty="0">
                <a:latin typeface="Times New Roman"/>
                <a:cs typeface="Times New Roman"/>
              </a:rPr>
              <a:t> </a:t>
            </a:r>
            <a:r>
              <a:rPr b="0" i="0" spc="-45" dirty="0">
                <a:latin typeface="Times New Roman"/>
                <a:cs typeface="Times New Roman"/>
              </a:rPr>
              <a:t>essere</a:t>
            </a:r>
          </a:p>
          <a:p>
            <a:pPr marL="63500" algn="ctr">
              <a:lnSpc>
                <a:spcPts val="2855"/>
              </a:lnSpc>
            </a:pPr>
            <a:r>
              <a:rPr spc="-10" dirty="0">
                <a:solidFill>
                  <a:srgbClr val="FF0000"/>
                </a:solidFill>
              </a:rPr>
              <a:t>significativi </a:t>
            </a:r>
            <a:r>
              <a:rPr spc="-30" dirty="0">
                <a:solidFill>
                  <a:srgbClr val="FF0000"/>
                </a:solidFill>
              </a:rPr>
              <a:t>ma </a:t>
            </a:r>
            <a:r>
              <a:rPr spc="-20" dirty="0">
                <a:solidFill>
                  <a:srgbClr val="FF0000"/>
                </a:solidFill>
              </a:rPr>
              <a:t>non </a:t>
            </a:r>
            <a:r>
              <a:rPr spc="-10" dirty="0">
                <a:solidFill>
                  <a:srgbClr val="FF0000"/>
                </a:solidFill>
              </a:rPr>
              <a:t>pervasivi</a:t>
            </a:r>
            <a:r>
              <a:rPr b="0" i="0" spc="-10" dirty="0">
                <a:latin typeface="Times New Roman"/>
                <a:cs typeface="Times New Roman"/>
              </a:rPr>
              <a:t>,</a:t>
            </a:r>
            <a:r>
              <a:rPr b="0" i="0" spc="280" dirty="0">
                <a:latin typeface="Times New Roman"/>
                <a:cs typeface="Times New Roman"/>
              </a:rPr>
              <a:t> </a:t>
            </a:r>
            <a:r>
              <a:rPr b="0" i="0" spc="-25" dirty="0">
                <a:latin typeface="Times New Roman"/>
                <a:cs typeface="Times New Roman"/>
              </a:rPr>
              <a:t>egli</a:t>
            </a:r>
          </a:p>
        </p:txBody>
      </p:sp>
      <p:sp>
        <p:nvSpPr>
          <p:cNvPr id="5" name="object 5"/>
          <p:cNvSpPr/>
          <p:nvPr/>
        </p:nvSpPr>
        <p:spPr>
          <a:xfrm>
            <a:off x="1914525" y="4752975"/>
            <a:ext cx="5314950" cy="1714500"/>
          </a:xfrm>
          <a:prstGeom prst="rect">
            <a:avLst/>
          </a:prstGeom>
          <a:blipFill>
            <a:blip r:embed="rId2" cstate="print"/>
            <a:stretch>
              <a:fillRect/>
            </a:stretch>
          </a:blipFill>
        </p:spPr>
        <p:txBody>
          <a:bodyPr wrap="square" lIns="0" tIns="0" rIns="0" bIns="0" rtlCol="0"/>
          <a:lstStyle/>
          <a:p>
            <a:endParaRPr/>
          </a:p>
        </p:txBody>
      </p:sp>
      <p:sp>
        <p:nvSpPr>
          <p:cNvPr id="6" name="object 6"/>
          <p:cNvSpPr/>
          <p:nvPr/>
        </p:nvSpPr>
        <p:spPr>
          <a:xfrm>
            <a:off x="2085975" y="4743450"/>
            <a:ext cx="838200" cy="1133475"/>
          </a:xfrm>
          <a:prstGeom prst="rect">
            <a:avLst/>
          </a:prstGeom>
          <a:blipFill>
            <a:blip r:embed="rId3" cstate="print"/>
            <a:stretch>
              <a:fillRect/>
            </a:stretch>
          </a:blipFill>
        </p:spPr>
        <p:txBody>
          <a:bodyPr wrap="square" lIns="0" tIns="0" rIns="0" bIns="0" rtlCol="0"/>
          <a:lstStyle/>
          <a:p>
            <a:endParaRPr/>
          </a:p>
        </p:txBody>
      </p:sp>
      <p:sp>
        <p:nvSpPr>
          <p:cNvPr id="7" name="object 7"/>
          <p:cNvSpPr/>
          <p:nvPr/>
        </p:nvSpPr>
        <p:spPr>
          <a:xfrm>
            <a:off x="1978914" y="4797171"/>
            <a:ext cx="5184520" cy="1584159"/>
          </a:xfrm>
          <a:prstGeom prst="rect">
            <a:avLst/>
          </a:prstGeom>
          <a:blipFill>
            <a:blip r:embed="rId4" cstate="print"/>
            <a:stretch>
              <a:fillRect/>
            </a:stretch>
          </a:blipFill>
        </p:spPr>
        <p:txBody>
          <a:bodyPr wrap="square" lIns="0" tIns="0" rIns="0" bIns="0" rtlCol="0"/>
          <a:lstStyle/>
          <a:p>
            <a:endParaRPr/>
          </a:p>
        </p:txBody>
      </p:sp>
      <p:sp>
        <p:nvSpPr>
          <p:cNvPr id="8" name="object 8"/>
          <p:cNvSpPr/>
          <p:nvPr/>
        </p:nvSpPr>
        <p:spPr>
          <a:xfrm>
            <a:off x="1978914" y="4797171"/>
            <a:ext cx="5184775" cy="1584325"/>
          </a:xfrm>
          <a:custGeom>
            <a:avLst/>
            <a:gdLst/>
            <a:ahLst/>
            <a:cxnLst/>
            <a:rect l="l" t="t" r="r" b="b"/>
            <a:pathLst>
              <a:path w="5184775" h="1584325">
                <a:moveTo>
                  <a:pt x="0" y="264032"/>
                </a:moveTo>
                <a:lnTo>
                  <a:pt x="4254" y="216579"/>
                </a:lnTo>
                <a:lnTo>
                  <a:pt x="16521" y="171913"/>
                </a:lnTo>
                <a:lnTo>
                  <a:pt x="36053" y="130781"/>
                </a:lnTo>
                <a:lnTo>
                  <a:pt x="62105" y="93930"/>
                </a:lnTo>
                <a:lnTo>
                  <a:pt x="93930" y="62105"/>
                </a:lnTo>
                <a:lnTo>
                  <a:pt x="130781" y="36053"/>
                </a:lnTo>
                <a:lnTo>
                  <a:pt x="171913" y="16521"/>
                </a:lnTo>
                <a:lnTo>
                  <a:pt x="216579" y="4254"/>
                </a:lnTo>
                <a:lnTo>
                  <a:pt x="264033" y="0"/>
                </a:lnTo>
                <a:lnTo>
                  <a:pt x="4920488" y="0"/>
                </a:lnTo>
                <a:lnTo>
                  <a:pt x="4967975" y="4254"/>
                </a:lnTo>
                <a:lnTo>
                  <a:pt x="5012658" y="16521"/>
                </a:lnTo>
                <a:lnTo>
                  <a:pt x="5053795" y="36053"/>
                </a:lnTo>
                <a:lnTo>
                  <a:pt x="5090642" y="62105"/>
                </a:lnTo>
                <a:lnTo>
                  <a:pt x="5122457" y="93930"/>
                </a:lnTo>
                <a:lnTo>
                  <a:pt x="5148495" y="130781"/>
                </a:lnTo>
                <a:lnTo>
                  <a:pt x="5168014" y="171913"/>
                </a:lnTo>
                <a:lnTo>
                  <a:pt x="5180270" y="216579"/>
                </a:lnTo>
                <a:lnTo>
                  <a:pt x="5184520" y="264032"/>
                </a:lnTo>
                <a:lnTo>
                  <a:pt x="5184520" y="1320126"/>
                </a:lnTo>
                <a:lnTo>
                  <a:pt x="5180270" y="1367587"/>
                </a:lnTo>
                <a:lnTo>
                  <a:pt x="5168014" y="1412256"/>
                </a:lnTo>
                <a:lnTo>
                  <a:pt x="5148495" y="1453389"/>
                </a:lnTo>
                <a:lnTo>
                  <a:pt x="5122457" y="1490240"/>
                </a:lnTo>
                <a:lnTo>
                  <a:pt x="5090642" y="1522062"/>
                </a:lnTo>
                <a:lnTo>
                  <a:pt x="5053795" y="1548111"/>
                </a:lnTo>
                <a:lnTo>
                  <a:pt x="5012658" y="1567641"/>
                </a:lnTo>
                <a:lnTo>
                  <a:pt x="4967975" y="1579905"/>
                </a:lnTo>
                <a:lnTo>
                  <a:pt x="4920488" y="1584159"/>
                </a:lnTo>
                <a:lnTo>
                  <a:pt x="264033" y="1584159"/>
                </a:lnTo>
                <a:lnTo>
                  <a:pt x="216579" y="1579905"/>
                </a:lnTo>
                <a:lnTo>
                  <a:pt x="171913" y="1567641"/>
                </a:lnTo>
                <a:lnTo>
                  <a:pt x="130781" y="1548111"/>
                </a:lnTo>
                <a:lnTo>
                  <a:pt x="93930" y="1522062"/>
                </a:lnTo>
                <a:lnTo>
                  <a:pt x="62105" y="1490240"/>
                </a:lnTo>
                <a:lnTo>
                  <a:pt x="36053" y="1453389"/>
                </a:lnTo>
                <a:lnTo>
                  <a:pt x="16521" y="1412256"/>
                </a:lnTo>
                <a:lnTo>
                  <a:pt x="4254" y="1367587"/>
                </a:lnTo>
                <a:lnTo>
                  <a:pt x="0" y="1320126"/>
                </a:lnTo>
                <a:lnTo>
                  <a:pt x="0" y="264032"/>
                </a:lnTo>
                <a:close/>
              </a:path>
            </a:pathLst>
          </a:custGeom>
          <a:ln w="9534">
            <a:solidFill>
              <a:srgbClr val="2E2E97"/>
            </a:solidFill>
          </a:ln>
        </p:spPr>
        <p:txBody>
          <a:bodyPr wrap="square" lIns="0" tIns="0" rIns="0" bIns="0" rtlCol="0"/>
          <a:lstStyle/>
          <a:p>
            <a:endParaRPr/>
          </a:p>
        </p:txBody>
      </p:sp>
      <p:sp>
        <p:nvSpPr>
          <p:cNvPr id="9" name="object 9"/>
          <p:cNvSpPr/>
          <p:nvPr/>
        </p:nvSpPr>
        <p:spPr>
          <a:xfrm>
            <a:off x="2209800" y="4772025"/>
            <a:ext cx="666750" cy="676275"/>
          </a:xfrm>
          <a:prstGeom prst="rect">
            <a:avLst/>
          </a:prstGeom>
          <a:blipFill>
            <a:blip r:embed="rId5" cstate="print"/>
            <a:stretch>
              <a:fillRect/>
            </a:stretch>
          </a:blipFill>
        </p:spPr>
        <p:txBody>
          <a:bodyPr wrap="square" lIns="0" tIns="0" rIns="0" bIns="0" rtlCol="0"/>
          <a:lstStyle/>
          <a:p>
            <a:endParaRPr/>
          </a:p>
        </p:txBody>
      </p:sp>
      <p:sp>
        <p:nvSpPr>
          <p:cNvPr id="10" name="object 10"/>
          <p:cNvSpPr/>
          <p:nvPr/>
        </p:nvSpPr>
        <p:spPr>
          <a:xfrm>
            <a:off x="4089400" y="3810380"/>
            <a:ext cx="805180" cy="936625"/>
          </a:xfrm>
          <a:custGeom>
            <a:avLst/>
            <a:gdLst/>
            <a:ahLst/>
            <a:cxnLst/>
            <a:rect l="l" t="t" r="r" b="b"/>
            <a:pathLst>
              <a:path w="805179" h="936625">
                <a:moveTo>
                  <a:pt x="0" y="533527"/>
                </a:moveTo>
                <a:lnTo>
                  <a:pt x="201295" y="533527"/>
                </a:lnTo>
                <a:lnTo>
                  <a:pt x="201295" y="0"/>
                </a:lnTo>
                <a:lnTo>
                  <a:pt x="603758" y="0"/>
                </a:lnTo>
                <a:lnTo>
                  <a:pt x="603758" y="533527"/>
                </a:lnTo>
                <a:lnTo>
                  <a:pt x="805052" y="533527"/>
                </a:lnTo>
                <a:lnTo>
                  <a:pt x="402463" y="936117"/>
                </a:lnTo>
                <a:lnTo>
                  <a:pt x="0" y="533527"/>
                </a:lnTo>
                <a:close/>
              </a:path>
            </a:pathLst>
          </a:custGeom>
          <a:ln w="25400">
            <a:solidFill>
              <a:srgbClr val="333399"/>
            </a:solidFill>
          </a:ln>
        </p:spPr>
        <p:txBody>
          <a:bodyPr wrap="square" lIns="0" tIns="0" rIns="0" bIns="0" rtlCol="0"/>
          <a:lstStyle/>
          <a:p>
            <a:endParaRPr/>
          </a:p>
        </p:txBody>
      </p:sp>
      <p:sp>
        <p:nvSpPr>
          <p:cNvPr id="11" name="object 11"/>
          <p:cNvSpPr/>
          <p:nvPr/>
        </p:nvSpPr>
        <p:spPr>
          <a:xfrm>
            <a:off x="4438650" y="3714750"/>
            <a:ext cx="666750" cy="676275"/>
          </a:xfrm>
          <a:prstGeom prst="rect">
            <a:avLst/>
          </a:prstGeom>
          <a:blipFill>
            <a:blip r:embed="rId5" cstate="print"/>
            <a:stretch>
              <a:fillRect/>
            </a:stretch>
          </a:blipFill>
        </p:spPr>
        <p:txBody>
          <a:bodyPr wrap="square" lIns="0" tIns="0" rIns="0" bIns="0" rtlCol="0"/>
          <a:lstStyle/>
          <a:p>
            <a:endParaRPr/>
          </a:p>
        </p:txBody>
      </p:sp>
      <p:sp>
        <p:nvSpPr>
          <p:cNvPr id="12" name="object 12"/>
          <p:cNvSpPr txBox="1"/>
          <p:nvPr/>
        </p:nvSpPr>
        <p:spPr>
          <a:xfrm>
            <a:off x="3394328" y="5115877"/>
            <a:ext cx="2386330" cy="754380"/>
          </a:xfrm>
          <a:prstGeom prst="rect">
            <a:avLst/>
          </a:prstGeom>
        </p:spPr>
        <p:txBody>
          <a:bodyPr vert="horz" wrap="square" lIns="0" tIns="12700" rIns="0" bIns="0" rtlCol="0">
            <a:spAutoFit/>
          </a:bodyPr>
          <a:lstStyle/>
          <a:p>
            <a:pPr marL="12700">
              <a:lnSpc>
                <a:spcPts val="2870"/>
              </a:lnSpc>
              <a:spcBef>
                <a:spcPts val="100"/>
              </a:spcBef>
            </a:pPr>
            <a:r>
              <a:rPr sz="2400" spc="-15" dirty="0">
                <a:latin typeface="Times New Roman"/>
                <a:cs typeface="Times New Roman"/>
              </a:rPr>
              <a:t>dovrà </a:t>
            </a:r>
            <a:r>
              <a:rPr sz="2400" spc="-30" dirty="0">
                <a:latin typeface="Times New Roman"/>
                <a:cs typeface="Times New Roman"/>
              </a:rPr>
              <a:t>esprimere</a:t>
            </a:r>
            <a:r>
              <a:rPr sz="2400" spc="160" dirty="0">
                <a:latin typeface="Times New Roman"/>
                <a:cs typeface="Times New Roman"/>
              </a:rPr>
              <a:t> </a:t>
            </a:r>
            <a:r>
              <a:rPr sz="2400" spc="-40" dirty="0">
                <a:latin typeface="Times New Roman"/>
                <a:cs typeface="Times New Roman"/>
              </a:rPr>
              <a:t>un</a:t>
            </a:r>
            <a:endParaRPr sz="2400">
              <a:latin typeface="Times New Roman"/>
              <a:cs typeface="Times New Roman"/>
            </a:endParaRPr>
          </a:p>
          <a:p>
            <a:pPr marL="41275">
              <a:lnSpc>
                <a:spcPts val="2870"/>
              </a:lnSpc>
            </a:pPr>
            <a:r>
              <a:rPr sz="2400" b="1" i="1" spc="-5" dirty="0">
                <a:solidFill>
                  <a:srgbClr val="FF0000"/>
                </a:solidFill>
                <a:latin typeface="Times New Roman"/>
                <a:cs typeface="Times New Roman"/>
              </a:rPr>
              <a:t>giudizio con</a:t>
            </a:r>
            <a:r>
              <a:rPr sz="2400" b="1" i="1" spc="-40" dirty="0">
                <a:solidFill>
                  <a:srgbClr val="FF0000"/>
                </a:solidFill>
                <a:latin typeface="Times New Roman"/>
                <a:cs typeface="Times New Roman"/>
              </a:rPr>
              <a:t> </a:t>
            </a:r>
            <a:r>
              <a:rPr sz="2400" b="1" i="1" spc="-10" dirty="0">
                <a:solidFill>
                  <a:srgbClr val="FF0000"/>
                </a:solidFill>
                <a:latin typeface="Times New Roman"/>
                <a:cs typeface="Times New Roman"/>
              </a:rPr>
              <a:t>rilievi</a:t>
            </a:r>
            <a:endParaRPr sz="2400">
              <a:latin typeface="Times New Roman"/>
              <a:cs typeface="Times New Roman"/>
            </a:endParaRPr>
          </a:p>
        </p:txBody>
      </p:sp>
      <p:pic>
        <p:nvPicPr>
          <p:cNvPr id="14" name="Picture 13">
            <a:extLst>
              <a:ext uri="{FF2B5EF4-FFF2-40B4-BE49-F238E27FC236}">
                <a16:creationId xmlns:a16="http://schemas.microsoft.com/office/drawing/2014/main" id="{CF533B1B-C66D-4DD7-9DB2-C7969FEFE10F}"/>
              </a:ext>
            </a:extLst>
          </p:cNvPr>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788598" y="204355"/>
            <a:ext cx="1164402" cy="1014845"/>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8383651" y="6277609"/>
            <a:ext cx="234950" cy="242570"/>
          </a:xfrm>
          <a:prstGeom prst="rect">
            <a:avLst/>
          </a:prstGeom>
        </p:spPr>
        <p:txBody>
          <a:bodyPr vert="horz" wrap="square" lIns="0" tIns="15875" rIns="0" bIns="0" rtlCol="0">
            <a:spAutoFit/>
          </a:bodyPr>
          <a:lstStyle/>
          <a:p>
            <a:pPr marL="12700">
              <a:lnSpc>
                <a:spcPct val="100000"/>
              </a:lnSpc>
              <a:spcBef>
                <a:spcPts val="125"/>
              </a:spcBef>
            </a:pPr>
            <a:r>
              <a:rPr sz="1400" spc="40" dirty="0">
                <a:latin typeface="Arial"/>
                <a:cs typeface="Arial"/>
              </a:rPr>
              <a:t>22</a:t>
            </a:r>
            <a:endParaRPr sz="1400">
              <a:latin typeface="Arial"/>
              <a:cs typeface="Arial"/>
            </a:endParaRPr>
          </a:p>
        </p:txBody>
      </p:sp>
      <p:sp>
        <p:nvSpPr>
          <p:cNvPr id="4" name="object 4"/>
          <p:cNvSpPr txBox="1">
            <a:spLocks noGrp="1"/>
          </p:cNvSpPr>
          <p:nvPr>
            <p:ph type="title"/>
          </p:nvPr>
        </p:nvSpPr>
        <p:spPr>
          <a:xfrm>
            <a:off x="674369" y="1366202"/>
            <a:ext cx="7460615" cy="1861185"/>
          </a:xfrm>
          <a:prstGeom prst="rect">
            <a:avLst/>
          </a:prstGeom>
        </p:spPr>
        <p:txBody>
          <a:bodyPr vert="horz" wrap="square" lIns="0" tIns="11430" rIns="0" bIns="0" rtlCol="0">
            <a:spAutoFit/>
          </a:bodyPr>
          <a:lstStyle/>
          <a:p>
            <a:pPr marL="12700" marR="5080" algn="ctr">
              <a:lnSpc>
                <a:spcPct val="100400"/>
              </a:lnSpc>
              <a:spcBef>
                <a:spcPts val="90"/>
              </a:spcBef>
            </a:pPr>
            <a:r>
              <a:rPr b="0" i="0" spc="-15" dirty="0">
                <a:latin typeface="Times New Roman"/>
                <a:cs typeface="Times New Roman"/>
              </a:rPr>
              <a:t>Qualora, </a:t>
            </a:r>
            <a:r>
              <a:rPr b="0" i="0" spc="-30" dirty="0">
                <a:latin typeface="Times New Roman"/>
                <a:cs typeface="Times New Roman"/>
              </a:rPr>
              <a:t>invece, </a:t>
            </a:r>
            <a:r>
              <a:rPr b="0" i="0" dirty="0">
                <a:latin typeface="Times New Roman"/>
                <a:cs typeface="Times New Roman"/>
              </a:rPr>
              <a:t>il </a:t>
            </a:r>
            <a:r>
              <a:rPr b="0" i="0" spc="-20" dirty="0">
                <a:latin typeface="Times New Roman"/>
                <a:cs typeface="Times New Roman"/>
              </a:rPr>
              <a:t>revisore </a:t>
            </a:r>
            <a:r>
              <a:rPr b="0" i="0" spc="-25" dirty="0">
                <a:latin typeface="Times New Roman"/>
                <a:cs typeface="Times New Roman"/>
              </a:rPr>
              <a:t>concluda </a:t>
            </a:r>
            <a:r>
              <a:rPr b="0" i="0" spc="-35" dirty="0">
                <a:latin typeface="Times New Roman"/>
                <a:cs typeface="Times New Roman"/>
              </a:rPr>
              <a:t>che </a:t>
            </a:r>
            <a:r>
              <a:rPr b="0" i="0" dirty="0">
                <a:latin typeface="Times New Roman"/>
                <a:cs typeface="Times New Roman"/>
              </a:rPr>
              <a:t>i </a:t>
            </a:r>
            <a:r>
              <a:rPr b="0" i="0" spc="-25" dirty="0">
                <a:latin typeface="Times New Roman"/>
                <a:cs typeface="Times New Roman"/>
              </a:rPr>
              <a:t>possibili </a:t>
            </a:r>
            <a:r>
              <a:rPr b="0" i="0" spc="-30" dirty="0">
                <a:latin typeface="Times New Roman"/>
                <a:cs typeface="Times New Roman"/>
              </a:rPr>
              <a:t>effetti </a:t>
            </a:r>
            <a:r>
              <a:rPr b="0" i="0" spc="-65" dirty="0">
                <a:latin typeface="Times New Roman"/>
                <a:cs typeface="Times New Roman"/>
              </a:rPr>
              <a:t>sul  </a:t>
            </a:r>
            <a:r>
              <a:rPr b="0" i="0" spc="-15" dirty="0">
                <a:latin typeface="Times New Roman"/>
                <a:cs typeface="Times New Roman"/>
              </a:rPr>
              <a:t>bilancio </a:t>
            </a:r>
            <a:r>
              <a:rPr b="0" i="0" spc="-20" dirty="0">
                <a:latin typeface="Times New Roman"/>
                <a:cs typeface="Times New Roman"/>
              </a:rPr>
              <a:t>degli </a:t>
            </a:r>
            <a:r>
              <a:rPr i="0" dirty="0">
                <a:latin typeface="Times New Roman"/>
                <a:cs typeface="Times New Roman"/>
              </a:rPr>
              <a:t>eventuali </a:t>
            </a:r>
            <a:r>
              <a:rPr i="0" spc="-25" dirty="0">
                <a:latin typeface="Times New Roman"/>
                <a:cs typeface="Times New Roman"/>
              </a:rPr>
              <a:t>errori </a:t>
            </a:r>
            <a:r>
              <a:rPr i="0" dirty="0">
                <a:latin typeface="Times New Roman"/>
                <a:cs typeface="Times New Roman"/>
              </a:rPr>
              <a:t>non </a:t>
            </a:r>
            <a:r>
              <a:rPr i="0" spc="5" dirty="0">
                <a:latin typeface="Times New Roman"/>
                <a:cs typeface="Times New Roman"/>
              </a:rPr>
              <a:t>individuati </a:t>
            </a:r>
            <a:r>
              <a:rPr b="0" i="0" dirty="0">
                <a:latin typeface="Times New Roman"/>
                <a:cs typeface="Times New Roman"/>
              </a:rPr>
              <a:t>potrebbero  </a:t>
            </a:r>
            <a:r>
              <a:rPr b="0" i="0" spc="-40" dirty="0">
                <a:latin typeface="Times New Roman"/>
                <a:cs typeface="Times New Roman"/>
              </a:rPr>
              <a:t>essere </a:t>
            </a:r>
            <a:r>
              <a:rPr spc="-10" dirty="0">
                <a:solidFill>
                  <a:srgbClr val="FF0000"/>
                </a:solidFill>
              </a:rPr>
              <a:t>significativi </a:t>
            </a:r>
            <a:r>
              <a:rPr dirty="0">
                <a:solidFill>
                  <a:srgbClr val="FF0000"/>
                </a:solidFill>
              </a:rPr>
              <a:t>e </a:t>
            </a:r>
            <a:r>
              <a:rPr spc="-10" dirty="0">
                <a:solidFill>
                  <a:srgbClr val="FF0000"/>
                </a:solidFill>
              </a:rPr>
              <a:t>pervasivi</a:t>
            </a:r>
            <a:r>
              <a:rPr b="0" i="0" spc="-10" dirty="0">
                <a:latin typeface="Times New Roman"/>
                <a:cs typeface="Times New Roman"/>
              </a:rPr>
              <a:t>, </a:t>
            </a:r>
            <a:r>
              <a:rPr b="0" i="0" spc="-35" dirty="0">
                <a:latin typeface="Times New Roman"/>
                <a:cs typeface="Times New Roman"/>
              </a:rPr>
              <a:t>così che </a:t>
            </a:r>
            <a:r>
              <a:rPr b="0" i="0" spc="-25" dirty="0">
                <a:latin typeface="Times New Roman"/>
                <a:cs typeface="Times New Roman"/>
              </a:rPr>
              <a:t>l’espressione </a:t>
            </a:r>
            <a:r>
              <a:rPr b="0" i="0" dirty="0">
                <a:latin typeface="Times New Roman"/>
                <a:cs typeface="Times New Roman"/>
              </a:rPr>
              <a:t>di </a:t>
            </a:r>
            <a:r>
              <a:rPr b="0" i="0" spc="-40" dirty="0">
                <a:latin typeface="Times New Roman"/>
                <a:cs typeface="Times New Roman"/>
              </a:rPr>
              <a:t>un  </a:t>
            </a:r>
            <a:r>
              <a:rPr b="0" i="0" spc="-20" dirty="0">
                <a:latin typeface="Times New Roman"/>
                <a:cs typeface="Times New Roman"/>
              </a:rPr>
              <a:t>giudizio </a:t>
            </a:r>
            <a:r>
              <a:rPr b="0" i="0" spc="-10" dirty="0">
                <a:latin typeface="Times New Roman"/>
                <a:cs typeface="Times New Roman"/>
              </a:rPr>
              <a:t>con rilievi </a:t>
            </a:r>
            <a:r>
              <a:rPr b="0" i="0" spc="-25" dirty="0">
                <a:latin typeface="Times New Roman"/>
                <a:cs typeface="Times New Roman"/>
              </a:rPr>
              <a:t>non </a:t>
            </a:r>
            <a:r>
              <a:rPr b="0" i="0" spc="-20" dirty="0">
                <a:latin typeface="Times New Roman"/>
                <a:cs typeface="Times New Roman"/>
              </a:rPr>
              <a:t>sarebbe </a:t>
            </a:r>
            <a:r>
              <a:rPr b="0" i="0" spc="-30" dirty="0">
                <a:latin typeface="Times New Roman"/>
                <a:cs typeface="Times New Roman"/>
              </a:rPr>
              <a:t>adeguata </a:t>
            </a:r>
            <a:r>
              <a:rPr b="0" i="0" spc="-10" dirty="0">
                <a:latin typeface="Times New Roman"/>
                <a:cs typeface="Times New Roman"/>
              </a:rPr>
              <a:t>per </a:t>
            </a:r>
            <a:r>
              <a:rPr b="0" i="0" spc="-35" dirty="0">
                <a:latin typeface="Times New Roman"/>
                <a:cs typeface="Times New Roman"/>
              </a:rPr>
              <a:t>comunicare </a:t>
            </a:r>
            <a:r>
              <a:rPr b="0" i="0" dirty="0">
                <a:latin typeface="Times New Roman"/>
                <a:cs typeface="Times New Roman"/>
              </a:rPr>
              <a:t>la  </a:t>
            </a:r>
            <a:r>
              <a:rPr b="0" i="0" spc="-25" dirty="0">
                <a:latin typeface="Times New Roman"/>
                <a:cs typeface="Times New Roman"/>
              </a:rPr>
              <a:t>gravità </a:t>
            </a:r>
            <a:r>
              <a:rPr b="0" i="0" spc="-5" dirty="0">
                <a:latin typeface="Times New Roman"/>
                <a:cs typeface="Times New Roman"/>
              </a:rPr>
              <a:t>della </a:t>
            </a:r>
            <a:r>
              <a:rPr b="0" i="0" spc="-30" dirty="0">
                <a:latin typeface="Times New Roman"/>
                <a:cs typeface="Times New Roman"/>
              </a:rPr>
              <a:t>situazione, </a:t>
            </a:r>
            <a:r>
              <a:rPr b="0" i="0" spc="-25" dirty="0">
                <a:latin typeface="Times New Roman"/>
                <a:cs typeface="Times New Roman"/>
              </a:rPr>
              <a:t>egli</a:t>
            </a:r>
            <a:r>
              <a:rPr b="0" i="0" spc="-180" dirty="0">
                <a:latin typeface="Times New Roman"/>
                <a:cs typeface="Times New Roman"/>
              </a:rPr>
              <a:t> </a:t>
            </a:r>
            <a:r>
              <a:rPr b="0" i="0" spc="-15" dirty="0">
                <a:latin typeface="Times New Roman"/>
                <a:cs typeface="Times New Roman"/>
              </a:rPr>
              <a:t>deve:</a:t>
            </a:r>
          </a:p>
        </p:txBody>
      </p:sp>
      <p:sp>
        <p:nvSpPr>
          <p:cNvPr id="5" name="object 5"/>
          <p:cNvSpPr/>
          <p:nvPr/>
        </p:nvSpPr>
        <p:spPr>
          <a:xfrm>
            <a:off x="38100" y="3600450"/>
            <a:ext cx="4429125" cy="3009900"/>
          </a:xfrm>
          <a:prstGeom prst="rect">
            <a:avLst/>
          </a:prstGeom>
          <a:blipFill>
            <a:blip r:embed="rId2" cstate="print"/>
            <a:stretch>
              <a:fillRect/>
            </a:stretch>
          </a:blipFill>
        </p:spPr>
        <p:txBody>
          <a:bodyPr wrap="square" lIns="0" tIns="0" rIns="0" bIns="0" rtlCol="0"/>
          <a:lstStyle/>
          <a:p>
            <a:endParaRPr/>
          </a:p>
        </p:txBody>
      </p:sp>
      <p:sp>
        <p:nvSpPr>
          <p:cNvPr id="6" name="object 6"/>
          <p:cNvSpPr/>
          <p:nvPr/>
        </p:nvSpPr>
        <p:spPr>
          <a:xfrm>
            <a:off x="885825" y="3971925"/>
            <a:ext cx="666750" cy="676275"/>
          </a:xfrm>
          <a:prstGeom prst="rect">
            <a:avLst/>
          </a:prstGeom>
          <a:blipFill>
            <a:blip r:embed="rId3" cstate="print"/>
            <a:stretch>
              <a:fillRect/>
            </a:stretch>
          </a:blipFill>
        </p:spPr>
        <p:txBody>
          <a:bodyPr wrap="square" lIns="0" tIns="0" rIns="0" bIns="0" rtlCol="0"/>
          <a:lstStyle/>
          <a:p>
            <a:endParaRPr/>
          </a:p>
        </p:txBody>
      </p:sp>
      <p:sp>
        <p:nvSpPr>
          <p:cNvPr id="7" name="object 7"/>
          <p:cNvSpPr txBox="1"/>
          <p:nvPr/>
        </p:nvSpPr>
        <p:spPr>
          <a:xfrm>
            <a:off x="794067" y="4069397"/>
            <a:ext cx="3166110" cy="1861185"/>
          </a:xfrm>
          <a:prstGeom prst="rect">
            <a:avLst/>
          </a:prstGeom>
        </p:spPr>
        <p:txBody>
          <a:bodyPr vert="horz" wrap="square" lIns="0" tIns="11430" rIns="0" bIns="0" rtlCol="0">
            <a:spAutoFit/>
          </a:bodyPr>
          <a:lstStyle/>
          <a:p>
            <a:pPr marL="12065" marR="5080" algn="ctr">
              <a:lnSpc>
                <a:spcPct val="100400"/>
              </a:lnSpc>
              <a:spcBef>
                <a:spcPts val="90"/>
              </a:spcBef>
            </a:pPr>
            <a:r>
              <a:rPr sz="2400" b="1" spc="-35" dirty="0">
                <a:solidFill>
                  <a:srgbClr val="FF0000"/>
                </a:solidFill>
                <a:latin typeface="Times New Roman"/>
                <a:cs typeface="Times New Roman"/>
              </a:rPr>
              <a:t>recedere </a:t>
            </a:r>
            <a:r>
              <a:rPr sz="2400" b="1" dirty="0">
                <a:solidFill>
                  <a:srgbClr val="FF0000"/>
                </a:solidFill>
                <a:latin typeface="Times New Roman"/>
                <a:cs typeface="Times New Roman"/>
              </a:rPr>
              <a:t>dall’incarico</a:t>
            </a:r>
            <a:r>
              <a:rPr sz="2400" b="1" spc="-45" dirty="0">
                <a:solidFill>
                  <a:srgbClr val="FF0000"/>
                </a:solidFill>
                <a:latin typeface="Times New Roman"/>
                <a:cs typeface="Times New Roman"/>
              </a:rPr>
              <a:t> </a:t>
            </a:r>
            <a:r>
              <a:rPr sz="2400" b="1" spc="5" dirty="0">
                <a:solidFill>
                  <a:srgbClr val="FF0000"/>
                </a:solidFill>
                <a:latin typeface="Times New Roman"/>
                <a:cs typeface="Times New Roman"/>
              </a:rPr>
              <a:t>di  </a:t>
            </a:r>
            <a:r>
              <a:rPr sz="2400" b="1" spc="-15" dirty="0">
                <a:solidFill>
                  <a:srgbClr val="FF0000"/>
                </a:solidFill>
                <a:latin typeface="Times New Roman"/>
                <a:cs typeface="Times New Roman"/>
              </a:rPr>
              <a:t>revisione</a:t>
            </a:r>
            <a:r>
              <a:rPr sz="2400" spc="-15" dirty="0">
                <a:latin typeface="Times New Roman"/>
                <a:cs typeface="Times New Roman"/>
              </a:rPr>
              <a:t>, </a:t>
            </a:r>
            <a:r>
              <a:rPr sz="2400" spc="-30" dirty="0">
                <a:latin typeface="Times New Roman"/>
                <a:cs typeface="Times New Roman"/>
              </a:rPr>
              <a:t>ove </a:t>
            </a:r>
            <a:r>
              <a:rPr sz="2400" spc="-10" dirty="0">
                <a:latin typeface="Times New Roman"/>
                <a:cs typeface="Times New Roman"/>
              </a:rPr>
              <a:t>ciò </a:t>
            </a:r>
            <a:r>
              <a:rPr sz="2400" spc="-35" dirty="0">
                <a:latin typeface="Times New Roman"/>
                <a:cs typeface="Times New Roman"/>
              </a:rPr>
              <a:t>sia  </a:t>
            </a:r>
            <a:r>
              <a:rPr sz="2400" spc="-10" dirty="0">
                <a:latin typeface="Times New Roman"/>
                <a:cs typeface="Times New Roman"/>
              </a:rPr>
              <a:t>fattibile </a:t>
            </a:r>
            <a:r>
              <a:rPr sz="2400" dirty="0">
                <a:latin typeface="Times New Roman"/>
                <a:cs typeface="Times New Roman"/>
              </a:rPr>
              <a:t>e </a:t>
            </a:r>
            <a:r>
              <a:rPr sz="2400" spc="-25" dirty="0">
                <a:latin typeface="Times New Roman"/>
                <a:cs typeface="Times New Roman"/>
              </a:rPr>
              <a:t>possibile </a:t>
            </a:r>
            <a:r>
              <a:rPr sz="2400" spc="-5" dirty="0">
                <a:latin typeface="Times New Roman"/>
                <a:cs typeface="Times New Roman"/>
              </a:rPr>
              <a:t>con  </a:t>
            </a:r>
            <a:r>
              <a:rPr sz="2400" spc="-25" dirty="0">
                <a:latin typeface="Times New Roman"/>
                <a:cs typeface="Times New Roman"/>
              </a:rPr>
              <a:t>riferimento </a:t>
            </a:r>
            <a:r>
              <a:rPr sz="2400" spc="-5" dirty="0">
                <a:latin typeface="Times New Roman"/>
                <a:cs typeface="Times New Roman"/>
              </a:rPr>
              <a:t>alle </a:t>
            </a:r>
            <a:r>
              <a:rPr sz="2400" spc="-35" dirty="0">
                <a:latin typeface="Times New Roman"/>
                <a:cs typeface="Times New Roman"/>
              </a:rPr>
              <a:t>leggi </a:t>
            </a:r>
            <a:r>
              <a:rPr sz="2400" spc="-10" dirty="0">
                <a:latin typeface="Times New Roman"/>
                <a:cs typeface="Times New Roman"/>
              </a:rPr>
              <a:t>ed  ai </a:t>
            </a:r>
            <a:r>
              <a:rPr sz="2400" spc="-30" dirty="0">
                <a:latin typeface="Times New Roman"/>
                <a:cs typeface="Times New Roman"/>
              </a:rPr>
              <a:t>regolamenti</a:t>
            </a:r>
            <a:r>
              <a:rPr sz="2400" spc="125" dirty="0">
                <a:latin typeface="Times New Roman"/>
                <a:cs typeface="Times New Roman"/>
              </a:rPr>
              <a:t> </a:t>
            </a:r>
            <a:r>
              <a:rPr sz="2400" spc="-5" dirty="0">
                <a:latin typeface="Times New Roman"/>
                <a:cs typeface="Times New Roman"/>
              </a:rPr>
              <a:t>applicabili</a:t>
            </a:r>
            <a:endParaRPr sz="2400">
              <a:latin typeface="Times New Roman"/>
              <a:cs typeface="Times New Roman"/>
            </a:endParaRPr>
          </a:p>
        </p:txBody>
      </p:sp>
      <p:sp>
        <p:nvSpPr>
          <p:cNvPr id="8" name="object 8"/>
          <p:cNvSpPr/>
          <p:nvPr/>
        </p:nvSpPr>
        <p:spPr>
          <a:xfrm>
            <a:off x="4405757" y="3567379"/>
            <a:ext cx="4630800" cy="3101975"/>
          </a:xfrm>
          <a:prstGeom prst="rect">
            <a:avLst/>
          </a:prstGeom>
          <a:blipFill>
            <a:blip r:embed="rId4" cstate="print"/>
            <a:stretch>
              <a:fillRect/>
            </a:stretch>
          </a:blipFill>
        </p:spPr>
        <p:txBody>
          <a:bodyPr wrap="square" lIns="0" tIns="0" rIns="0" bIns="0" rtlCol="0"/>
          <a:lstStyle/>
          <a:p>
            <a:endParaRPr/>
          </a:p>
        </p:txBody>
      </p:sp>
      <p:sp>
        <p:nvSpPr>
          <p:cNvPr id="9" name="object 9"/>
          <p:cNvSpPr txBox="1"/>
          <p:nvPr/>
        </p:nvSpPr>
        <p:spPr>
          <a:xfrm>
            <a:off x="5098034" y="3876611"/>
            <a:ext cx="3296285" cy="2585720"/>
          </a:xfrm>
          <a:prstGeom prst="rect">
            <a:avLst/>
          </a:prstGeom>
        </p:spPr>
        <p:txBody>
          <a:bodyPr vert="horz" wrap="square" lIns="0" tIns="12700" rIns="0" bIns="0" rtlCol="0">
            <a:spAutoFit/>
          </a:bodyPr>
          <a:lstStyle/>
          <a:p>
            <a:pPr marL="12700" marR="5080" algn="ctr">
              <a:lnSpc>
                <a:spcPct val="100000"/>
              </a:lnSpc>
              <a:spcBef>
                <a:spcPts val="100"/>
              </a:spcBef>
            </a:pPr>
            <a:r>
              <a:rPr sz="2400" b="1" spc="-10" dirty="0">
                <a:solidFill>
                  <a:srgbClr val="FF0000"/>
                </a:solidFill>
                <a:latin typeface="Times New Roman"/>
                <a:cs typeface="Times New Roman"/>
              </a:rPr>
              <a:t>dichiarare</a:t>
            </a:r>
            <a:r>
              <a:rPr sz="2400" b="1" spc="-114" dirty="0">
                <a:solidFill>
                  <a:srgbClr val="FF0000"/>
                </a:solidFill>
                <a:latin typeface="Times New Roman"/>
                <a:cs typeface="Times New Roman"/>
              </a:rPr>
              <a:t> </a:t>
            </a:r>
            <a:r>
              <a:rPr sz="2400" b="1" dirty="0">
                <a:solidFill>
                  <a:srgbClr val="FF0000"/>
                </a:solidFill>
                <a:latin typeface="Times New Roman"/>
                <a:cs typeface="Times New Roman"/>
              </a:rPr>
              <a:t>l’impossibilità  </a:t>
            </a:r>
            <a:r>
              <a:rPr sz="2400" b="1" spc="5" dirty="0">
                <a:solidFill>
                  <a:srgbClr val="FF0000"/>
                </a:solidFill>
                <a:latin typeface="Times New Roman"/>
                <a:cs typeface="Times New Roman"/>
              </a:rPr>
              <a:t>di </a:t>
            </a:r>
            <a:r>
              <a:rPr sz="2400" b="1" spc="-15" dirty="0">
                <a:solidFill>
                  <a:srgbClr val="FF0000"/>
                </a:solidFill>
                <a:latin typeface="Times New Roman"/>
                <a:cs typeface="Times New Roman"/>
              </a:rPr>
              <a:t>esprimere </a:t>
            </a:r>
            <a:r>
              <a:rPr sz="2400" b="1" spc="5" dirty="0">
                <a:solidFill>
                  <a:srgbClr val="FF0000"/>
                </a:solidFill>
                <a:latin typeface="Times New Roman"/>
                <a:cs typeface="Times New Roman"/>
              </a:rPr>
              <a:t>un </a:t>
            </a:r>
            <a:r>
              <a:rPr sz="2400" b="1" spc="-5" dirty="0">
                <a:solidFill>
                  <a:srgbClr val="FF0000"/>
                </a:solidFill>
                <a:latin typeface="Times New Roman"/>
                <a:cs typeface="Times New Roman"/>
              </a:rPr>
              <a:t>giudizio</a:t>
            </a:r>
            <a:r>
              <a:rPr sz="2400" spc="-5" dirty="0">
                <a:latin typeface="Times New Roman"/>
                <a:cs typeface="Times New Roman"/>
              </a:rPr>
              <a:t>,  </a:t>
            </a:r>
            <a:r>
              <a:rPr sz="2400" spc="-10" dirty="0">
                <a:latin typeface="Times New Roman"/>
                <a:cs typeface="Times New Roman"/>
              </a:rPr>
              <a:t>qualora </a:t>
            </a:r>
            <a:r>
              <a:rPr sz="2400" spc="-25" dirty="0">
                <a:latin typeface="Times New Roman"/>
                <a:cs typeface="Times New Roman"/>
              </a:rPr>
              <a:t>non </a:t>
            </a:r>
            <a:r>
              <a:rPr sz="2400" spc="-35" dirty="0">
                <a:latin typeface="Times New Roman"/>
                <a:cs typeface="Times New Roman"/>
              </a:rPr>
              <a:t>sia </a:t>
            </a:r>
            <a:r>
              <a:rPr sz="2400" spc="-5" dirty="0">
                <a:latin typeface="Times New Roman"/>
                <a:cs typeface="Times New Roman"/>
              </a:rPr>
              <a:t>fattibile </a:t>
            </a:r>
            <a:r>
              <a:rPr sz="2400" dirty="0">
                <a:latin typeface="Times New Roman"/>
                <a:cs typeface="Times New Roman"/>
              </a:rPr>
              <a:t>o  </a:t>
            </a:r>
            <a:r>
              <a:rPr sz="2400" spc="-25" dirty="0">
                <a:latin typeface="Times New Roman"/>
                <a:cs typeface="Times New Roman"/>
              </a:rPr>
              <a:t>possibile </a:t>
            </a:r>
            <a:r>
              <a:rPr sz="2400" spc="-5" dirty="0">
                <a:latin typeface="Times New Roman"/>
                <a:cs typeface="Times New Roman"/>
              </a:rPr>
              <a:t>recedere  dall’incarico </a:t>
            </a:r>
            <a:r>
              <a:rPr sz="2400" spc="-25" dirty="0">
                <a:latin typeface="Times New Roman"/>
                <a:cs typeface="Times New Roman"/>
              </a:rPr>
              <a:t>prima </a:t>
            </a:r>
            <a:r>
              <a:rPr sz="2400" dirty="0">
                <a:latin typeface="Times New Roman"/>
                <a:cs typeface="Times New Roman"/>
              </a:rPr>
              <a:t>di  </a:t>
            </a:r>
            <a:r>
              <a:rPr sz="2400" spc="-20" dirty="0">
                <a:latin typeface="Times New Roman"/>
                <a:cs typeface="Times New Roman"/>
              </a:rPr>
              <a:t>emettere </a:t>
            </a:r>
            <a:r>
              <a:rPr sz="2400" dirty="0">
                <a:latin typeface="Times New Roman"/>
                <a:cs typeface="Times New Roman"/>
              </a:rPr>
              <a:t>la </a:t>
            </a:r>
            <a:r>
              <a:rPr sz="2400" spc="-10" dirty="0">
                <a:latin typeface="Times New Roman"/>
                <a:cs typeface="Times New Roman"/>
              </a:rPr>
              <a:t>relazione </a:t>
            </a:r>
            <a:r>
              <a:rPr sz="2400" dirty="0">
                <a:latin typeface="Times New Roman"/>
                <a:cs typeface="Times New Roman"/>
              </a:rPr>
              <a:t>di  </a:t>
            </a:r>
            <a:r>
              <a:rPr sz="2400" spc="-30" dirty="0">
                <a:latin typeface="Times New Roman"/>
                <a:cs typeface="Times New Roman"/>
              </a:rPr>
              <a:t>revisione</a:t>
            </a:r>
            <a:endParaRPr sz="2400">
              <a:latin typeface="Times New Roman"/>
              <a:cs typeface="Times New Roman"/>
            </a:endParaRPr>
          </a:p>
        </p:txBody>
      </p:sp>
      <p:sp>
        <p:nvSpPr>
          <p:cNvPr id="10" name="object 10"/>
          <p:cNvSpPr/>
          <p:nvPr/>
        </p:nvSpPr>
        <p:spPr>
          <a:xfrm>
            <a:off x="251523" y="3349116"/>
            <a:ext cx="758190" cy="555625"/>
          </a:xfrm>
          <a:custGeom>
            <a:avLst/>
            <a:gdLst/>
            <a:ahLst/>
            <a:cxnLst/>
            <a:rect l="l" t="t" r="r" b="b"/>
            <a:pathLst>
              <a:path w="758190" h="555625">
                <a:moveTo>
                  <a:pt x="0" y="0"/>
                </a:moveTo>
                <a:lnTo>
                  <a:pt x="0" y="189484"/>
                </a:lnTo>
                <a:lnTo>
                  <a:pt x="3529" y="216589"/>
                </a:lnTo>
                <a:lnTo>
                  <a:pt x="30891" y="268755"/>
                </a:lnTo>
                <a:lnTo>
                  <a:pt x="83387" y="317270"/>
                </a:lnTo>
                <a:lnTo>
                  <a:pt x="118334" y="339813"/>
                </a:lnTo>
                <a:lnTo>
                  <a:pt x="158692" y="361029"/>
                </a:lnTo>
                <a:lnTo>
                  <a:pt x="204172" y="380779"/>
                </a:lnTo>
                <a:lnTo>
                  <a:pt x="254481" y="398925"/>
                </a:lnTo>
                <a:lnTo>
                  <a:pt x="309331" y="415329"/>
                </a:lnTo>
                <a:lnTo>
                  <a:pt x="368429" y="429852"/>
                </a:lnTo>
                <a:lnTo>
                  <a:pt x="431486" y="442356"/>
                </a:lnTo>
                <a:lnTo>
                  <a:pt x="498210" y="452704"/>
                </a:lnTo>
                <a:lnTo>
                  <a:pt x="568312" y="460756"/>
                </a:lnTo>
                <a:lnTo>
                  <a:pt x="568312" y="555371"/>
                </a:lnTo>
                <a:lnTo>
                  <a:pt x="757745" y="374904"/>
                </a:lnTo>
                <a:lnTo>
                  <a:pt x="658784" y="271272"/>
                </a:lnTo>
                <a:lnTo>
                  <a:pt x="568312" y="271272"/>
                </a:lnTo>
                <a:lnTo>
                  <a:pt x="498210" y="263243"/>
                </a:lnTo>
                <a:lnTo>
                  <a:pt x="431486" y="252912"/>
                </a:lnTo>
                <a:lnTo>
                  <a:pt x="368429" y="240418"/>
                </a:lnTo>
                <a:lnTo>
                  <a:pt x="309331" y="225900"/>
                </a:lnTo>
                <a:lnTo>
                  <a:pt x="254481" y="209497"/>
                </a:lnTo>
                <a:lnTo>
                  <a:pt x="204172" y="191348"/>
                </a:lnTo>
                <a:lnTo>
                  <a:pt x="158692" y="171592"/>
                </a:lnTo>
                <a:lnTo>
                  <a:pt x="118334" y="150369"/>
                </a:lnTo>
                <a:lnTo>
                  <a:pt x="83387" y="127817"/>
                </a:lnTo>
                <a:lnTo>
                  <a:pt x="30891" y="79284"/>
                </a:lnTo>
                <a:lnTo>
                  <a:pt x="3529" y="27107"/>
                </a:lnTo>
                <a:lnTo>
                  <a:pt x="0" y="0"/>
                </a:lnTo>
                <a:close/>
              </a:path>
              <a:path w="758190" h="555625">
                <a:moveTo>
                  <a:pt x="568312" y="176530"/>
                </a:moveTo>
                <a:lnTo>
                  <a:pt x="568312" y="271272"/>
                </a:lnTo>
                <a:lnTo>
                  <a:pt x="658784" y="271272"/>
                </a:lnTo>
                <a:lnTo>
                  <a:pt x="568312" y="176530"/>
                </a:lnTo>
                <a:close/>
              </a:path>
            </a:pathLst>
          </a:custGeom>
          <a:solidFill>
            <a:srgbClr val="FFFFFF"/>
          </a:solidFill>
        </p:spPr>
        <p:txBody>
          <a:bodyPr wrap="square" lIns="0" tIns="0" rIns="0" bIns="0" rtlCol="0"/>
          <a:lstStyle/>
          <a:p>
            <a:endParaRPr/>
          </a:p>
        </p:txBody>
      </p:sp>
      <p:sp>
        <p:nvSpPr>
          <p:cNvPr id="11" name="object 11"/>
          <p:cNvSpPr/>
          <p:nvPr/>
        </p:nvSpPr>
        <p:spPr>
          <a:xfrm>
            <a:off x="251699" y="3068954"/>
            <a:ext cx="758190" cy="375285"/>
          </a:xfrm>
          <a:custGeom>
            <a:avLst/>
            <a:gdLst/>
            <a:ahLst/>
            <a:cxnLst/>
            <a:rect l="l" t="t" r="r" b="b"/>
            <a:pathLst>
              <a:path w="758190" h="375285">
                <a:moveTo>
                  <a:pt x="757569" y="0"/>
                </a:moveTo>
                <a:lnTo>
                  <a:pt x="705283" y="668"/>
                </a:lnTo>
                <a:lnTo>
                  <a:pt x="653339" y="2665"/>
                </a:lnTo>
                <a:lnTo>
                  <a:pt x="601920" y="5980"/>
                </a:lnTo>
                <a:lnTo>
                  <a:pt x="551207" y="10598"/>
                </a:lnTo>
                <a:lnTo>
                  <a:pt x="501384" y="16510"/>
                </a:lnTo>
                <a:lnTo>
                  <a:pt x="433878" y="26840"/>
                </a:lnTo>
                <a:lnTo>
                  <a:pt x="370492" y="39264"/>
                </a:lnTo>
                <a:lnTo>
                  <a:pt x="311419" y="53633"/>
                </a:lnTo>
                <a:lnTo>
                  <a:pt x="256849" y="69795"/>
                </a:lnTo>
                <a:lnTo>
                  <a:pt x="206975" y="87601"/>
                </a:lnTo>
                <a:lnTo>
                  <a:pt x="161988" y="106901"/>
                </a:lnTo>
                <a:lnTo>
                  <a:pt x="122080" y="127545"/>
                </a:lnTo>
                <a:lnTo>
                  <a:pt x="87441" y="149382"/>
                </a:lnTo>
                <a:lnTo>
                  <a:pt x="34740" y="196040"/>
                </a:lnTo>
                <a:lnTo>
                  <a:pt x="5416" y="245673"/>
                </a:lnTo>
                <a:lnTo>
                  <a:pt x="0" y="271231"/>
                </a:lnTo>
                <a:lnTo>
                  <a:pt x="1002" y="297083"/>
                </a:lnTo>
                <a:lnTo>
                  <a:pt x="8615" y="323079"/>
                </a:lnTo>
                <a:lnTo>
                  <a:pt x="23030" y="349069"/>
                </a:lnTo>
                <a:lnTo>
                  <a:pt x="44438" y="374904"/>
                </a:lnTo>
                <a:lnTo>
                  <a:pt x="68377" y="353159"/>
                </a:lnTo>
                <a:lnTo>
                  <a:pt x="96788" y="332468"/>
                </a:lnTo>
                <a:lnTo>
                  <a:pt x="166011" y="294516"/>
                </a:lnTo>
                <a:lnTo>
                  <a:pt x="206314" y="277386"/>
                </a:lnTo>
                <a:lnTo>
                  <a:pt x="250075" y="261575"/>
                </a:lnTo>
                <a:lnTo>
                  <a:pt x="297038" y="247148"/>
                </a:lnTo>
                <a:lnTo>
                  <a:pt x="346950" y="234171"/>
                </a:lnTo>
                <a:lnTo>
                  <a:pt x="399557" y="222711"/>
                </a:lnTo>
                <a:lnTo>
                  <a:pt x="454604" y="212833"/>
                </a:lnTo>
                <a:lnTo>
                  <a:pt x="511839" y="204603"/>
                </a:lnTo>
                <a:lnTo>
                  <a:pt x="571006" y="198087"/>
                </a:lnTo>
                <a:lnTo>
                  <a:pt x="631853" y="193351"/>
                </a:lnTo>
                <a:lnTo>
                  <a:pt x="694125" y="190461"/>
                </a:lnTo>
                <a:lnTo>
                  <a:pt x="757569" y="189484"/>
                </a:lnTo>
                <a:lnTo>
                  <a:pt x="757569" y="0"/>
                </a:lnTo>
                <a:close/>
              </a:path>
            </a:pathLst>
          </a:custGeom>
          <a:solidFill>
            <a:srgbClr val="CDCDCD"/>
          </a:solidFill>
        </p:spPr>
        <p:txBody>
          <a:bodyPr wrap="square" lIns="0" tIns="0" rIns="0" bIns="0" rtlCol="0"/>
          <a:lstStyle/>
          <a:p>
            <a:endParaRPr/>
          </a:p>
        </p:txBody>
      </p:sp>
      <p:sp>
        <p:nvSpPr>
          <p:cNvPr id="12" name="object 12"/>
          <p:cNvSpPr/>
          <p:nvPr/>
        </p:nvSpPr>
        <p:spPr>
          <a:xfrm>
            <a:off x="251523" y="3068954"/>
            <a:ext cx="758190" cy="835660"/>
          </a:xfrm>
          <a:custGeom>
            <a:avLst/>
            <a:gdLst/>
            <a:ahLst/>
            <a:cxnLst/>
            <a:rect l="l" t="t" r="r" b="b"/>
            <a:pathLst>
              <a:path w="758190" h="835660">
                <a:moveTo>
                  <a:pt x="0" y="280162"/>
                </a:moveTo>
                <a:lnTo>
                  <a:pt x="13923" y="333744"/>
                </a:lnTo>
                <a:lnTo>
                  <a:pt x="54143" y="384238"/>
                </a:lnTo>
                <a:lnTo>
                  <a:pt x="118334" y="430531"/>
                </a:lnTo>
                <a:lnTo>
                  <a:pt x="158692" y="451754"/>
                </a:lnTo>
                <a:lnTo>
                  <a:pt x="204172" y="471510"/>
                </a:lnTo>
                <a:lnTo>
                  <a:pt x="254481" y="489659"/>
                </a:lnTo>
                <a:lnTo>
                  <a:pt x="309331" y="506062"/>
                </a:lnTo>
                <a:lnTo>
                  <a:pt x="368429" y="520580"/>
                </a:lnTo>
                <a:lnTo>
                  <a:pt x="431486" y="533074"/>
                </a:lnTo>
                <a:lnTo>
                  <a:pt x="498210" y="543405"/>
                </a:lnTo>
                <a:lnTo>
                  <a:pt x="568312" y="551434"/>
                </a:lnTo>
                <a:lnTo>
                  <a:pt x="568312" y="456692"/>
                </a:lnTo>
                <a:lnTo>
                  <a:pt x="757745" y="655066"/>
                </a:lnTo>
                <a:lnTo>
                  <a:pt x="568312" y="835533"/>
                </a:lnTo>
                <a:lnTo>
                  <a:pt x="568312" y="740918"/>
                </a:lnTo>
                <a:lnTo>
                  <a:pt x="498210" y="732866"/>
                </a:lnTo>
                <a:lnTo>
                  <a:pt x="431486" y="722518"/>
                </a:lnTo>
                <a:lnTo>
                  <a:pt x="368429" y="710014"/>
                </a:lnTo>
                <a:lnTo>
                  <a:pt x="309331" y="695491"/>
                </a:lnTo>
                <a:lnTo>
                  <a:pt x="254481" y="679087"/>
                </a:lnTo>
                <a:lnTo>
                  <a:pt x="204172" y="660941"/>
                </a:lnTo>
                <a:lnTo>
                  <a:pt x="158692" y="641191"/>
                </a:lnTo>
                <a:lnTo>
                  <a:pt x="118334" y="619975"/>
                </a:lnTo>
                <a:lnTo>
                  <a:pt x="83387" y="597432"/>
                </a:lnTo>
                <a:lnTo>
                  <a:pt x="30891" y="548917"/>
                </a:lnTo>
                <a:lnTo>
                  <a:pt x="3529" y="496751"/>
                </a:lnTo>
                <a:lnTo>
                  <a:pt x="0" y="469646"/>
                </a:lnTo>
                <a:lnTo>
                  <a:pt x="0" y="280162"/>
                </a:lnTo>
                <a:lnTo>
                  <a:pt x="3096" y="254667"/>
                </a:lnTo>
                <a:lnTo>
                  <a:pt x="12208" y="229813"/>
                </a:lnTo>
                <a:lnTo>
                  <a:pt x="47406" y="182421"/>
                </a:lnTo>
                <a:lnTo>
                  <a:pt x="103454" y="138778"/>
                </a:lnTo>
                <a:lnTo>
                  <a:pt x="138628" y="118609"/>
                </a:lnTo>
                <a:lnTo>
                  <a:pt x="178212" y="99674"/>
                </a:lnTo>
                <a:lnTo>
                  <a:pt x="221938" y="82073"/>
                </a:lnTo>
                <a:lnTo>
                  <a:pt x="269540" y="65904"/>
                </a:lnTo>
                <a:lnTo>
                  <a:pt x="320748" y="51267"/>
                </a:lnTo>
                <a:lnTo>
                  <a:pt x="375297" y="38259"/>
                </a:lnTo>
                <a:lnTo>
                  <a:pt x="432918" y="26982"/>
                </a:lnTo>
                <a:lnTo>
                  <a:pt x="493343" y="17532"/>
                </a:lnTo>
                <a:lnTo>
                  <a:pt x="556307" y="10010"/>
                </a:lnTo>
                <a:lnTo>
                  <a:pt x="621540" y="4515"/>
                </a:lnTo>
                <a:lnTo>
                  <a:pt x="688775" y="1145"/>
                </a:lnTo>
                <a:lnTo>
                  <a:pt x="757745" y="0"/>
                </a:lnTo>
                <a:lnTo>
                  <a:pt x="757745" y="189484"/>
                </a:lnTo>
                <a:lnTo>
                  <a:pt x="694302" y="190461"/>
                </a:lnTo>
                <a:lnTo>
                  <a:pt x="632029" y="193351"/>
                </a:lnTo>
                <a:lnTo>
                  <a:pt x="571183" y="198087"/>
                </a:lnTo>
                <a:lnTo>
                  <a:pt x="512015" y="204603"/>
                </a:lnTo>
                <a:lnTo>
                  <a:pt x="454780" y="212833"/>
                </a:lnTo>
                <a:lnTo>
                  <a:pt x="399733" y="222711"/>
                </a:lnTo>
                <a:lnTo>
                  <a:pt x="347126" y="234171"/>
                </a:lnTo>
                <a:lnTo>
                  <a:pt x="297214" y="247148"/>
                </a:lnTo>
                <a:lnTo>
                  <a:pt x="250251" y="261575"/>
                </a:lnTo>
                <a:lnTo>
                  <a:pt x="206491" y="277386"/>
                </a:lnTo>
                <a:lnTo>
                  <a:pt x="166187" y="294516"/>
                </a:lnTo>
                <a:lnTo>
                  <a:pt x="129593" y="312899"/>
                </a:lnTo>
                <a:lnTo>
                  <a:pt x="68553" y="353159"/>
                </a:lnTo>
                <a:lnTo>
                  <a:pt x="44615" y="374904"/>
                </a:lnTo>
              </a:path>
            </a:pathLst>
          </a:custGeom>
          <a:ln w="25400">
            <a:solidFill>
              <a:srgbClr val="333399"/>
            </a:solidFill>
          </a:ln>
        </p:spPr>
        <p:txBody>
          <a:bodyPr wrap="square" lIns="0" tIns="0" rIns="0" bIns="0" rtlCol="0"/>
          <a:lstStyle/>
          <a:p>
            <a:endParaRPr/>
          </a:p>
        </p:txBody>
      </p:sp>
      <p:sp>
        <p:nvSpPr>
          <p:cNvPr id="13" name="object 13"/>
          <p:cNvSpPr/>
          <p:nvPr/>
        </p:nvSpPr>
        <p:spPr>
          <a:xfrm>
            <a:off x="7898130" y="3493770"/>
            <a:ext cx="778510" cy="421005"/>
          </a:xfrm>
          <a:custGeom>
            <a:avLst/>
            <a:gdLst/>
            <a:ahLst/>
            <a:cxnLst/>
            <a:rect l="l" t="t" r="r" b="b"/>
            <a:pathLst>
              <a:path w="778509" h="421004">
                <a:moveTo>
                  <a:pt x="190119" y="40258"/>
                </a:moveTo>
                <a:lnTo>
                  <a:pt x="0" y="237616"/>
                </a:lnTo>
                <a:lnTo>
                  <a:pt x="190119" y="420496"/>
                </a:lnTo>
                <a:lnTo>
                  <a:pt x="190119" y="325500"/>
                </a:lnTo>
                <a:lnTo>
                  <a:pt x="221069" y="322927"/>
                </a:lnTo>
                <a:lnTo>
                  <a:pt x="281684" y="316589"/>
                </a:lnTo>
                <a:lnTo>
                  <a:pt x="382624" y="301965"/>
                </a:lnTo>
                <a:lnTo>
                  <a:pt x="448751" y="289234"/>
                </a:lnTo>
                <a:lnTo>
                  <a:pt x="509456" y="274763"/>
                </a:lnTo>
                <a:lnTo>
                  <a:pt x="564536" y="258710"/>
                </a:lnTo>
                <a:lnTo>
                  <a:pt x="613791" y="241234"/>
                </a:lnTo>
                <a:lnTo>
                  <a:pt x="657018" y="222490"/>
                </a:lnTo>
                <a:lnTo>
                  <a:pt x="694016" y="202637"/>
                </a:lnTo>
                <a:lnTo>
                  <a:pt x="748515" y="160232"/>
                </a:lnTo>
                <a:lnTo>
                  <a:pt x="766770" y="135381"/>
                </a:lnTo>
                <a:lnTo>
                  <a:pt x="190119" y="135381"/>
                </a:lnTo>
                <a:lnTo>
                  <a:pt x="190119" y="40258"/>
                </a:lnTo>
                <a:close/>
              </a:path>
              <a:path w="778509" h="421004">
                <a:moveTo>
                  <a:pt x="713359" y="0"/>
                </a:moveTo>
                <a:lnTo>
                  <a:pt x="651521" y="34959"/>
                </a:lnTo>
                <a:lnTo>
                  <a:pt x="614039" y="50973"/>
                </a:lnTo>
                <a:lnTo>
                  <a:pt x="572518" y="65925"/>
                </a:lnTo>
                <a:lnTo>
                  <a:pt x="527213" y="79748"/>
                </a:lnTo>
                <a:lnTo>
                  <a:pt x="478378" y="92379"/>
                </a:lnTo>
                <a:lnTo>
                  <a:pt x="426266" y="103753"/>
                </a:lnTo>
                <a:lnTo>
                  <a:pt x="371130" y="113804"/>
                </a:lnTo>
                <a:lnTo>
                  <a:pt x="313224" y="122470"/>
                </a:lnTo>
                <a:lnTo>
                  <a:pt x="252803" y="129684"/>
                </a:lnTo>
                <a:lnTo>
                  <a:pt x="190119" y="135381"/>
                </a:lnTo>
                <a:lnTo>
                  <a:pt x="766770" y="135381"/>
                </a:lnTo>
                <a:lnTo>
                  <a:pt x="775674" y="115277"/>
                </a:lnTo>
                <a:lnTo>
                  <a:pt x="778496" y="92237"/>
                </a:lnTo>
                <a:lnTo>
                  <a:pt x="773877" y="69032"/>
                </a:lnTo>
                <a:lnTo>
                  <a:pt x="761616" y="45819"/>
                </a:lnTo>
                <a:lnTo>
                  <a:pt x="741510" y="22756"/>
                </a:lnTo>
                <a:lnTo>
                  <a:pt x="713359" y="0"/>
                </a:lnTo>
                <a:close/>
              </a:path>
            </a:pathLst>
          </a:custGeom>
          <a:solidFill>
            <a:srgbClr val="FFFFFF"/>
          </a:solidFill>
        </p:spPr>
        <p:txBody>
          <a:bodyPr wrap="square" lIns="0" tIns="0" rIns="0" bIns="0" rtlCol="0"/>
          <a:lstStyle/>
          <a:p>
            <a:endParaRPr/>
          </a:p>
        </p:txBody>
      </p:sp>
      <p:sp>
        <p:nvSpPr>
          <p:cNvPr id="14" name="object 14"/>
          <p:cNvSpPr/>
          <p:nvPr/>
        </p:nvSpPr>
        <p:spPr>
          <a:xfrm>
            <a:off x="7898130" y="3161029"/>
            <a:ext cx="778510" cy="427990"/>
          </a:xfrm>
          <a:custGeom>
            <a:avLst/>
            <a:gdLst/>
            <a:ahLst/>
            <a:cxnLst/>
            <a:rect l="l" t="t" r="r" b="b"/>
            <a:pathLst>
              <a:path w="778509" h="427989">
                <a:moveTo>
                  <a:pt x="0" y="0"/>
                </a:moveTo>
                <a:lnTo>
                  <a:pt x="0" y="190119"/>
                </a:lnTo>
                <a:lnTo>
                  <a:pt x="70849" y="191090"/>
                </a:lnTo>
                <a:lnTo>
                  <a:pt x="139916" y="193948"/>
                </a:lnTo>
                <a:lnTo>
                  <a:pt x="206927" y="198609"/>
                </a:lnTo>
                <a:lnTo>
                  <a:pt x="271605" y="204989"/>
                </a:lnTo>
                <a:lnTo>
                  <a:pt x="333677" y="213004"/>
                </a:lnTo>
                <a:lnTo>
                  <a:pt x="392867" y="222569"/>
                </a:lnTo>
                <a:lnTo>
                  <a:pt x="448901" y="233602"/>
                </a:lnTo>
                <a:lnTo>
                  <a:pt x="501504" y="246017"/>
                </a:lnTo>
                <a:lnTo>
                  <a:pt x="550402" y="259730"/>
                </a:lnTo>
                <a:lnTo>
                  <a:pt x="595319" y="274659"/>
                </a:lnTo>
                <a:lnTo>
                  <a:pt x="635980" y="290718"/>
                </a:lnTo>
                <a:lnTo>
                  <a:pt x="672112" y="307824"/>
                </a:lnTo>
                <a:lnTo>
                  <a:pt x="729686" y="344840"/>
                </a:lnTo>
                <a:lnTo>
                  <a:pt x="765842" y="385034"/>
                </a:lnTo>
                <a:lnTo>
                  <a:pt x="778383" y="427736"/>
                </a:lnTo>
                <a:lnTo>
                  <a:pt x="778383" y="237617"/>
                </a:lnTo>
                <a:lnTo>
                  <a:pt x="765842" y="194915"/>
                </a:lnTo>
                <a:lnTo>
                  <a:pt x="729686" y="154721"/>
                </a:lnTo>
                <a:lnTo>
                  <a:pt x="672112" y="117705"/>
                </a:lnTo>
                <a:lnTo>
                  <a:pt x="635980" y="100599"/>
                </a:lnTo>
                <a:lnTo>
                  <a:pt x="595319" y="84540"/>
                </a:lnTo>
                <a:lnTo>
                  <a:pt x="550402" y="69611"/>
                </a:lnTo>
                <a:lnTo>
                  <a:pt x="501504" y="55898"/>
                </a:lnTo>
                <a:lnTo>
                  <a:pt x="448901" y="43483"/>
                </a:lnTo>
                <a:lnTo>
                  <a:pt x="392867" y="32450"/>
                </a:lnTo>
                <a:lnTo>
                  <a:pt x="333677" y="22885"/>
                </a:lnTo>
                <a:lnTo>
                  <a:pt x="271605" y="14870"/>
                </a:lnTo>
                <a:lnTo>
                  <a:pt x="206927" y="8490"/>
                </a:lnTo>
                <a:lnTo>
                  <a:pt x="139916" y="3829"/>
                </a:lnTo>
                <a:lnTo>
                  <a:pt x="70849" y="971"/>
                </a:lnTo>
                <a:lnTo>
                  <a:pt x="0" y="0"/>
                </a:lnTo>
                <a:close/>
              </a:path>
            </a:pathLst>
          </a:custGeom>
          <a:solidFill>
            <a:srgbClr val="CDCDCD"/>
          </a:solidFill>
        </p:spPr>
        <p:txBody>
          <a:bodyPr wrap="square" lIns="0" tIns="0" rIns="0" bIns="0" rtlCol="0"/>
          <a:lstStyle/>
          <a:p>
            <a:endParaRPr/>
          </a:p>
        </p:txBody>
      </p:sp>
      <p:sp>
        <p:nvSpPr>
          <p:cNvPr id="15" name="object 15"/>
          <p:cNvSpPr/>
          <p:nvPr/>
        </p:nvSpPr>
        <p:spPr>
          <a:xfrm>
            <a:off x="7898130" y="3161029"/>
            <a:ext cx="778510" cy="753745"/>
          </a:xfrm>
          <a:custGeom>
            <a:avLst/>
            <a:gdLst/>
            <a:ahLst/>
            <a:cxnLst/>
            <a:rect l="l" t="t" r="r" b="b"/>
            <a:pathLst>
              <a:path w="778509" h="753745">
                <a:moveTo>
                  <a:pt x="778383" y="427736"/>
                </a:moveTo>
                <a:lnTo>
                  <a:pt x="765842" y="385034"/>
                </a:lnTo>
                <a:lnTo>
                  <a:pt x="729686" y="344840"/>
                </a:lnTo>
                <a:lnTo>
                  <a:pt x="672112" y="307824"/>
                </a:lnTo>
                <a:lnTo>
                  <a:pt x="635980" y="290718"/>
                </a:lnTo>
                <a:lnTo>
                  <a:pt x="595319" y="274659"/>
                </a:lnTo>
                <a:lnTo>
                  <a:pt x="550402" y="259730"/>
                </a:lnTo>
                <a:lnTo>
                  <a:pt x="501504" y="246017"/>
                </a:lnTo>
                <a:lnTo>
                  <a:pt x="448901" y="233602"/>
                </a:lnTo>
                <a:lnTo>
                  <a:pt x="392867" y="222569"/>
                </a:lnTo>
                <a:lnTo>
                  <a:pt x="333677" y="213004"/>
                </a:lnTo>
                <a:lnTo>
                  <a:pt x="271605" y="204989"/>
                </a:lnTo>
                <a:lnTo>
                  <a:pt x="206927" y="198609"/>
                </a:lnTo>
                <a:lnTo>
                  <a:pt x="139916" y="193948"/>
                </a:lnTo>
                <a:lnTo>
                  <a:pt x="70849" y="191090"/>
                </a:lnTo>
                <a:lnTo>
                  <a:pt x="0" y="190119"/>
                </a:lnTo>
                <a:lnTo>
                  <a:pt x="0" y="0"/>
                </a:lnTo>
                <a:lnTo>
                  <a:pt x="70849" y="971"/>
                </a:lnTo>
                <a:lnTo>
                  <a:pt x="139916" y="3829"/>
                </a:lnTo>
                <a:lnTo>
                  <a:pt x="206927" y="8490"/>
                </a:lnTo>
                <a:lnTo>
                  <a:pt x="271605" y="14870"/>
                </a:lnTo>
                <a:lnTo>
                  <a:pt x="333677" y="22885"/>
                </a:lnTo>
                <a:lnTo>
                  <a:pt x="392867" y="32450"/>
                </a:lnTo>
                <a:lnTo>
                  <a:pt x="448901" y="43483"/>
                </a:lnTo>
                <a:lnTo>
                  <a:pt x="501504" y="55898"/>
                </a:lnTo>
                <a:lnTo>
                  <a:pt x="550402" y="69611"/>
                </a:lnTo>
                <a:lnTo>
                  <a:pt x="595319" y="84540"/>
                </a:lnTo>
                <a:lnTo>
                  <a:pt x="635980" y="100599"/>
                </a:lnTo>
                <a:lnTo>
                  <a:pt x="672112" y="117705"/>
                </a:lnTo>
                <a:lnTo>
                  <a:pt x="729686" y="154721"/>
                </a:lnTo>
                <a:lnTo>
                  <a:pt x="765842" y="194915"/>
                </a:lnTo>
                <a:lnTo>
                  <a:pt x="778383" y="237617"/>
                </a:lnTo>
                <a:lnTo>
                  <a:pt x="778383" y="427736"/>
                </a:lnTo>
                <a:lnTo>
                  <a:pt x="774722" y="450850"/>
                </a:lnTo>
                <a:lnTo>
                  <a:pt x="763944" y="473414"/>
                </a:lnTo>
                <a:lnTo>
                  <a:pt x="722252" y="516421"/>
                </a:lnTo>
                <a:lnTo>
                  <a:pt x="655738" y="555808"/>
                </a:lnTo>
                <a:lnTo>
                  <a:pt x="613933" y="573849"/>
                </a:lnTo>
                <a:lnTo>
                  <a:pt x="566835" y="590630"/>
                </a:lnTo>
                <a:lnTo>
                  <a:pt x="514748" y="606034"/>
                </a:lnTo>
                <a:lnTo>
                  <a:pt x="457976" y="619941"/>
                </a:lnTo>
                <a:lnTo>
                  <a:pt x="396823" y="632233"/>
                </a:lnTo>
                <a:lnTo>
                  <a:pt x="331593" y="642793"/>
                </a:lnTo>
                <a:lnTo>
                  <a:pt x="262590" y="651501"/>
                </a:lnTo>
                <a:lnTo>
                  <a:pt x="190119" y="658241"/>
                </a:lnTo>
                <a:lnTo>
                  <a:pt x="190119" y="753237"/>
                </a:lnTo>
                <a:lnTo>
                  <a:pt x="0" y="570357"/>
                </a:lnTo>
                <a:lnTo>
                  <a:pt x="190119" y="372999"/>
                </a:lnTo>
                <a:lnTo>
                  <a:pt x="190119" y="468122"/>
                </a:lnTo>
                <a:lnTo>
                  <a:pt x="252803" y="462424"/>
                </a:lnTo>
                <a:lnTo>
                  <a:pt x="313224" y="455210"/>
                </a:lnTo>
                <a:lnTo>
                  <a:pt x="371130" y="446544"/>
                </a:lnTo>
                <a:lnTo>
                  <a:pt x="426266" y="436493"/>
                </a:lnTo>
                <a:lnTo>
                  <a:pt x="478378" y="425119"/>
                </a:lnTo>
                <a:lnTo>
                  <a:pt x="527213" y="412488"/>
                </a:lnTo>
                <a:lnTo>
                  <a:pt x="572518" y="398665"/>
                </a:lnTo>
                <a:lnTo>
                  <a:pt x="614039" y="383713"/>
                </a:lnTo>
                <a:lnTo>
                  <a:pt x="651521" y="367699"/>
                </a:lnTo>
                <a:lnTo>
                  <a:pt x="684712" y="350686"/>
                </a:lnTo>
                <a:lnTo>
                  <a:pt x="713359" y="332740"/>
                </a:lnTo>
              </a:path>
            </a:pathLst>
          </a:custGeom>
          <a:ln w="25400">
            <a:solidFill>
              <a:srgbClr val="333399"/>
            </a:solidFill>
          </a:ln>
        </p:spPr>
        <p:txBody>
          <a:bodyPr wrap="square" lIns="0" tIns="0" rIns="0" bIns="0" rtlCol="0"/>
          <a:lstStyle/>
          <a:p>
            <a:endParaRPr/>
          </a:p>
        </p:txBody>
      </p:sp>
      <p:sp>
        <p:nvSpPr>
          <p:cNvPr id="16" name="object 16"/>
          <p:cNvSpPr/>
          <p:nvPr/>
        </p:nvSpPr>
        <p:spPr>
          <a:xfrm>
            <a:off x="8048625" y="3057525"/>
            <a:ext cx="666750" cy="676275"/>
          </a:xfrm>
          <a:prstGeom prst="rect">
            <a:avLst/>
          </a:prstGeom>
          <a:blipFill>
            <a:blip r:embed="rId3" cstate="print"/>
            <a:stretch>
              <a:fillRect/>
            </a:stretch>
          </a:blipFill>
        </p:spPr>
        <p:txBody>
          <a:bodyPr wrap="square" lIns="0" tIns="0" rIns="0" bIns="0" rtlCol="0"/>
          <a:lstStyle/>
          <a:p>
            <a:endParaRPr/>
          </a:p>
        </p:txBody>
      </p:sp>
      <p:pic>
        <p:nvPicPr>
          <p:cNvPr id="18" name="Picture 17">
            <a:extLst>
              <a:ext uri="{FF2B5EF4-FFF2-40B4-BE49-F238E27FC236}">
                <a16:creationId xmlns:a16="http://schemas.microsoft.com/office/drawing/2014/main" id="{910BCAFC-632D-4EC9-A868-198FDFEC5848}"/>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88598" y="204355"/>
            <a:ext cx="1164402" cy="1014845"/>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p:nvPr/>
        </p:nvSpPr>
        <p:spPr>
          <a:xfrm>
            <a:off x="1698879" y="1510030"/>
            <a:ext cx="5744845" cy="1127125"/>
          </a:xfrm>
          <a:prstGeom prst="rect">
            <a:avLst/>
          </a:prstGeom>
        </p:spPr>
        <p:txBody>
          <a:bodyPr vert="horz" wrap="square" lIns="0" tIns="13335" rIns="0" bIns="0" rtlCol="0">
            <a:spAutoFit/>
          </a:bodyPr>
          <a:lstStyle/>
          <a:p>
            <a:pPr algn="ctr">
              <a:lnSpc>
                <a:spcPts val="2865"/>
              </a:lnSpc>
              <a:spcBef>
                <a:spcPts val="105"/>
              </a:spcBef>
            </a:pPr>
            <a:r>
              <a:rPr sz="2400" spc="5" dirty="0">
                <a:latin typeface="Times New Roman"/>
                <a:cs typeface="Times New Roman"/>
              </a:rPr>
              <a:t>Se </a:t>
            </a:r>
            <a:r>
              <a:rPr sz="2400" dirty="0">
                <a:latin typeface="Times New Roman"/>
                <a:cs typeface="Times New Roman"/>
              </a:rPr>
              <a:t>il </a:t>
            </a:r>
            <a:r>
              <a:rPr sz="2400" spc="-20" dirty="0">
                <a:latin typeface="Times New Roman"/>
                <a:cs typeface="Times New Roman"/>
              </a:rPr>
              <a:t>revisore </a:t>
            </a:r>
            <a:r>
              <a:rPr sz="2400" b="1" i="1" spc="-15" dirty="0">
                <a:solidFill>
                  <a:srgbClr val="FF0000"/>
                </a:solidFill>
                <a:latin typeface="Times New Roman"/>
                <a:cs typeface="Times New Roman"/>
              </a:rPr>
              <a:t>recede </a:t>
            </a:r>
            <a:r>
              <a:rPr sz="2400" b="1" i="1" spc="-10" dirty="0">
                <a:solidFill>
                  <a:srgbClr val="FF0000"/>
                </a:solidFill>
                <a:latin typeface="Times New Roman"/>
                <a:cs typeface="Times New Roman"/>
              </a:rPr>
              <a:t>dall’incarico </a:t>
            </a:r>
            <a:r>
              <a:rPr sz="2400" dirty="0">
                <a:latin typeface="Times New Roman"/>
                <a:cs typeface="Times New Roman"/>
              </a:rPr>
              <a:t>di</a:t>
            </a:r>
            <a:r>
              <a:rPr sz="2400" spc="175" dirty="0">
                <a:latin typeface="Times New Roman"/>
                <a:cs typeface="Times New Roman"/>
              </a:rPr>
              <a:t> </a:t>
            </a:r>
            <a:r>
              <a:rPr sz="2400" spc="-30" dirty="0">
                <a:latin typeface="Times New Roman"/>
                <a:cs typeface="Times New Roman"/>
              </a:rPr>
              <a:t>revisione,</a:t>
            </a:r>
            <a:endParaRPr sz="2400">
              <a:latin typeface="Times New Roman"/>
              <a:cs typeface="Times New Roman"/>
            </a:endParaRPr>
          </a:p>
          <a:p>
            <a:pPr marL="6350" algn="ctr">
              <a:lnSpc>
                <a:spcPts val="2865"/>
              </a:lnSpc>
            </a:pPr>
            <a:r>
              <a:rPr sz="2400" spc="-25" dirty="0">
                <a:latin typeface="Times New Roman"/>
                <a:cs typeface="Times New Roman"/>
              </a:rPr>
              <a:t>egli deve preventivamente</a:t>
            </a:r>
            <a:r>
              <a:rPr sz="2400" spc="395" dirty="0">
                <a:latin typeface="Times New Roman"/>
                <a:cs typeface="Times New Roman"/>
              </a:rPr>
              <a:t> </a:t>
            </a:r>
            <a:r>
              <a:rPr sz="2400" spc="-35" dirty="0">
                <a:latin typeface="Times New Roman"/>
                <a:cs typeface="Times New Roman"/>
              </a:rPr>
              <a:t>comunicare</a:t>
            </a:r>
            <a:endParaRPr sz="2400">
              <a:latin typeface="Times New Roman"/>
              <a:cs typeface="Times New Roman"/>
            </a:endParaRPr>
          </a:p>
          <a:p>
            <a:pPr marL="12065" algn="ctr">
              <a:lnSpc>
                <a:spcPct val="100000"/>
              </a:lnSpc>
              <a:spcBef>
                <a:spcPts val="50"/>
              </a:spcBef>
            </a:pPr>
            <a:r>
              <a:rPr sz="2400" spc="-10" dirty="0">
                <a:latin typeface="Times New Roman"/>
                <a:cs typeface="Times New Roman"/>
              </a:rPr>
              <a:t>ai </a:t>
            </a:r>
            <a:r>
              <a:rPr sz="2400" spc="-30" dirty="0">
                <a:latin typeface="Times New Roman"/>
                <a:cs typeface="Times New Roman"/>
              </a:rPr>
              <a:t>responsabili </a:t>
            </a:r>
            <a:r>
              <a:rPr sz="2400" spc="-5" dirty="0">
                <a:latin typeface="Times New Roman"/>
                <a:cs typeface="Times New Roman"/>
              </a:rPr>
              <a:t>delle </a:t>
            </a:r>
            <a:r>
              <a:rPr sz="2400" spc="-10" dirty="0">
                <a:latin typeface="Times New Roman"/>
                <a:cs typeface="Times New Roman"/>
              </a:rPr>
              <a:t>attività </a:t>
            </a:r>
            <a:r>
              <a:rPr sz="2400" dirty="0">
                <a:latin typeface="Times New Roman"/>
                <a:cs typeface="Times New Roman"/>
              </a:rPr>
              <a:t>di</a:t>
            </a:r>
            <a:r>
              <a:rPr sz="2400" spc="-260" dirty="0">
                <a:latin typeface="Times New Roman"/>
                <a:cs typeface="Times New Roman"/>
              </a:rPr>
              <a:t> </a:t>
            </a:r>
            <a:r>
              <a:rPr sz="2400" spc="-30" dirty="0">
                <a:latin typeface="Times New Roman"/>
                <a:cs typeface="Times New Roman"/>
              </a:rPr>
              <a:t>Governance</a:t>
            </a:r>
            <a:endParaRPr sz="2400">
              <a:latin typeface="Times New Roman"/>
              <a:cs typeface="Times New Roman"/>
            </a:endParaRPr>
          </a:p>
        </p:txBody>
      </p:sp>
      <p:sp>
        <p:nvSpPr>
          <p:cNvPr id="4" name="object 4"/>
          <p:cNvSpPr txBox="1"/>
          <p:nvPr/>
        </p:nvSpPr>
        <p:spPr>
          <a:xfrm>
            <a:off x="1203007" y="3704272"/>
            <a:ext cx="6803390" cy="1125855"/>
          </a:xfrm>
          <a:prstGeom prst="rect">
            <a:avLst/>
          </a:prstGeom>
        </p:spPr>
        <p:txBody>
          <a:bodyPr vert="horz" wrap="square" lIns="0" tIns="12700" rIns="0" bIns="0" rtlCol="0">
            <a:spAutoFit/>
          </a:bodyPr>
          <a:lstStyle/>
          <a:p>
            <a:pPr marR="62230" algn="ctr">
              <a:lnSpc>
                <a:spcPct val="100000"/>
              </a:lnSpc>
              <a:spcBef>
                <a:spcPts val="100"/>
              </a:spcBef>
            </a:pPr>
            <a:r>
              <a:rPr sz="2400" spc="-30" dirty="0">
                <a:latin typeface="Times New Roman"/>
                <a:cs typeface="Times New Roman"/>
              </a:rPr>
              <a:t>gli </a:t>
            </a:r>
            <a:r>
              <a:rPr sz="2400" spc="-20" dirty="0">
                <a:latin typeface="Times New Roman"/>
                <a:cs typeface="Times New Roman"/>
              </a:rPr>
              <a:t>aspetti riguardanti </a:t>
            </a:r>
            <a:r>
              <a:rPr sz="2400" spc="-30" dirty="0">
                <a:latin typeface="Times New Roman"/>
                <a:cs typeface="Times New Roman"/>
              </a:rPr>
              <a:t>gli </a:t>
            </a:r>
            <a:r>
              <a:rPr sz="2400" b="1" i="1" spc="-25" dirty="0">
                <a:solidFill>
                  <a:srgbClr val="FF0000"/>
                </a:solidFill>
                <a:latin typeface="Times New Roman"/>
                <a:cs typeface="Times New Roman"/>
              </a:rPr>
              <a:t>errori</a:t>
            </a:r>
            <a:r>
              <a:rPr sz="2400" b="1" i="1" spc="545" dirty="0">
                <a:solidFill>
                  <a:srgbClr val="FF0000"/>
                </a:solidFill>
                <a:latin typeface="Times New Roman"/>
                <a:cs typeface="Times New Roman"/>
              </a:rPr>
              <a:t> </a:t>
            </a:r>
            <a:r>
              <a:rPr sz="2400" b="1" i="1" spc="-5" dirty="0">
                <a:solidFill>
                  <a:srgbClr val="FF0000"/>
                </a:solidFill>
                <a:latin typeface="Times New Roman"/>
                <a:cs typeface="Times New Roman"/>
              </a:rPr>
              <a:t>identificati</a:t>
            </a:r>
            <a:endParaRPr sz="2400">
              <a:latin typeface="Times New Roman"/>
              <a:cs typeface="Times New Roman"/>
            </a:endParaRPr>
          </a:p>
          <a:p>
            <a:pPr marR="56515" algn="ctr">
              <a:lnSpc>
                <a:spcPts val="2865"/>
              </a:lnSpc>
              <a:spcBef>
                <a:spcPts val="50"/>
              </a:spcBef>
            </a:pPr>
            <a:r>
              <a:rPr sz="2400" spc="-35" dirty="0">
                <a:latin typeface="Times New Roman"/>
                <a:cs typeface="Times New Roman"/>
              </a:rPr>
              <a:t>nel </a:t>
            </a:r>
            <a:r>
              <a:rPr sz="2400" spc="-25" dirty="0">
                <a:latin typeface="Times New Roman"/>
                <a:cs typeface="Times New Roman"/>
              </a:rPr>
              <a:t>corso </a:t>
            </a:r>
            <a:r>
              <a:rPr sz="2400" spc="-5" dirty="0">
                <a:latin typeface="Times New Roman"/>
                <a:cs typeface="Times New Roman"/>
              </a:rPr>
              <a:t>della </a:t>
            </a:r>
            <a:r>
              <a:rPr sz="2400" spc="-30" dirty="0">
                <a:latin typeface="Times New Roman"/>
                <a:cs typeface="Times New Roman"/>
              </a:rPr>
              <a:t>revisione</a:t>
            </a:r>
            <a:r>
              <a:rPr sz="2400" spc="355" dirty="0">
                <a:latin typeface="Times New Roman"/>
                <a:cs typeface="Times New Roman"/>
              </a:rPr>
              <a:t> </a:t>
            </a:r>
            <a:r>
              <a:rPr sz="2400" spc="-15" dirty="0">
                <a:latin typeface="Times New Roman"/>
                <a:cs typeface="Times New Roman"/>
              </a:rPr>
              <a:t>contabile</a:t>
            </a:r>
            <a:endParaRPr sz="2400">
              <a:latin typeface="Times New Roman"/>
              <a:cs typeface="Times New Roman"/>
            </a:endParaRPr>
          </a:p>
          <a:p>
            <a:pPr algn="ctr">
              <a:lnSpc>
                <a:spcPts val="2865"/>
              </a:lnSpc>
            </a:pPr>
            <a:r>
              <a:rPr sz="2400" spc="-35" dirty="0">
                <a:latin typeface="Times New Roman"/>
                <a:cs typeface="Times New Roman"/>
              </a:rPr>
              <a:t>che </a:t>
            </a:r>
            <a:r>
              <a:rPr sz="2400" spc="-10" dirty="0">
                <a:latin typeface="Times New Roman"/>
                <a:cs typeface="Times New Roman"/>
              </a:rPr>
              <a:t>avrebbero </a:t>
            </a:r>
            <a:r>
              <a:rPr sz="2400" spc="-5" dirty="0">
                <a:latin typeface="Times New Roman"/>
                <a:cs typeface="Times New Roman"/>
              </a:rPr>
              <a:t>dato </a:t>
            </a:r>
            <a:r>
              <a:rPr sz="2400" spc="-20" dirty="0">
                <a:latin typeface="Times New Roman"/>
                <a:cs typeface="Times New Roman"/>
              </a:rPr>
              <a:t>origine </a:t>
            </a:r>
            <a:r>
              <a:rPr sz="2400" spc="-10" dirty="0">
                <a:latin typeface="Times New Roman"/>
                <a:cs typeface="Times New Roman"/>
              </a:rPr>
              <a:t>ad </a:t>
            </a:r>
            <a:r>
              <a:rPr sz="2400" spc="-55" dirty="0">
                <a:latin typeface="Times New Roman"/>
                <a:cs typeface="Times New Roman"/>
              </a:rPr>
              <a:t>una </a:t>
            </a:r>
            <a:r>
              <a:rPr sz="2400" b="1" i="1" spc="-10" dirty="0">
                <a:latin typeface="Times New Roman"/>
                <a:cs typeface="Times New Roman"/>
              </a:rPr>
              <a:t>modifica </a:t>
            </a:r>
            <a:r>
              <a:rPr sz="2400" b="1" i="1" dirty="0">
                <a:latin typeface="Times New Roman"/>
                <a:cs typeface="Times New Roman"/>
              </a:rPr>
              <a:t>al</a:t>
            </a:r>
            <a:r>
              <a:rPr sz="2400" b="1" i="1" spc="85" dirty="0">
                <a:latin typeface="Times New Roman"/>
                <a:cs typeface="Times New Roman"/>
              </a:rPr>
              <a:t> </a:t>
            </a:r>
            <a:r>
              <a:rPr sz="2400" b="1" i="1" spc="-5" dirty="0">
                <a:latin typeface="Times New Roman"/>
                <a:cs typeface="Times New Roman"/>
              </a:rPr>
              <a:t>giudizio.</a:t>
            </a:r>
            <a:endParaRPr sz="2400">
              <a:latin typeface="Times New Roman"/>
              <a:cs typeface="Times New Roman"/>
            </a:endParaRPr>
          </a:p>
        </p:txBody>
      </p:sp>
      <p:sp>
        <p:nvSpPr>
          <p:cNvPr id="5" name="object 5"/>
          <p:cNvSpPr/>
          <p:nvPr/>
        </p:nvSpPr>
        <p:spPr>
          <a:xfrm>
            <a:off x="3857625" y="2743200"/>
            <a:ext cx="1095375" cy="990600"/>
          </a:xfrm>
          <a:prstGeom prst="rect">
            <a:avLst/>
          </a:prstGeom>
          <a:blipFill>
            <a:blip r:embed="rId2" cstate="print"/>
            <a:stretch>
              <a:fillRect/>
            </a:stretch>
          </a:blipFill>
        </p:spPr>
        <p:txBody>
          <a:bodyPr wrap="square" lIns="0" tIns="0" rIns="0" bIns="0" rtlCol="0"/>
          <a:lstStyle/>
          <a:p>
            <a:endParaRPr/>
          </a:p>
        </p:txBody>
      </p:sp>
      <p:sp>
        <p:nvSpPr>
          <p:cNvPr id="6" name="object 6"/>
          <p:cNvSpPr/>
          <p:nvPr/>
        </p:nvSpPr>
        <p:spPr>
          <a:xfrm>
            <a:off x="4200525" y="2657475"/>
            <a:ext cx="828675" cy="1123950"/>
          </a:xfrm>
          <a:prstGeom prst="rect">
            <a:avLst/>
          </a:prstGeom>
          <a:blipFill>
            <a:blip r:embed="rId3" cstate="print"/>
            <a:stretch>
              <a:fillRect/>
            </a:stretch>
          </a:blipFill>
        </p:spPr>
        <p:txBody>
          <a:bodyPr wrap="square" lIns="0" tIns="0" rIns="0" bIns="0" rtlCol="0"/>
          <a:lstStyle/>
          <a:p>
            <a:endParaRPr/>
          </a:p>
        </p:txBody>
      </p:sp>
      <p:sp>
        <p:nvSpPr>
          <p:cNvPr id="7" name="object 7"/>
          <p:cNvSpPr/>
          <p:nvPr/>
        </p:nvSpPr>
        <p:spPr>
          <a:xfrm>
            <a:off x="3923919" y="2780919"/>
            <a:ext cx="963676" cy="864107"/>
          </a:xfrm>
          <a:prstGeom prst="rect">
            <a:avLst/>
          </a:prstGeom>
          <a:blipFill>
            <a:blip r:embed="rId4" cstate="print"/>
            <a:stretch>
              <a:fillRect/>
            </a:stretch>
          </a:blipFill>
        </p:spPr>
        <p:txBody>
          <a:bodyPr wrap="square" lIns="0" tIns="0" rIns="0" bIns="0" rtlCol="0"/>
          <a:lstStyle/>
          <a:p>
            <a:endParaRPr/>
          </a:p>
        </p:txBody>
      </p:sp>
      <p:sp>
        <p:nvSpPr>
          <p:cNvPr id="8" name="object 8"/>
          <p:cNvSpPr/>
          <p:nvPr/>
        </p:nvSpPr>
        <p:spPr>
          <a:xfrm>
            <a:off x="3923919" y="2780919"/>
            <a:ext cx="963930" cy="864235"/>
          </a:xfrm>
          <a:custGeom>
            <a:avLst/>
            <a:gdLst/>
            <a:ahLst/>
            <a:cxnLst/>
            <a:rect l="l" t="t" r="r" b="b"/>
            <a:pathLst>
              <a:path w="963929" h="864235">
                <a:moveTo>
                  <a:pt x="0" y="432053"/>
                </a:moveTo>
                <a:lnTo>
                  <a:pt x="240918" y="432053"/>
                </a:lnTo>
                <a:lnTo>
                  <a:pt x="240918" y="0"/>
                </a:lnTo>
                <a:lnTo>
                  <a:pt x="722756" y="0"/>
                </a:lnTo>
                <a:lnTo>
                  <a:pt x="722756" y="432053"/>
                </a:lnTo>
                <a:lnTo>
                  <a:pt x="963676" y="432053"/>
                </a:lnTo>
                <a:lnTo>
                  <a:pt x="481838" y="864107"/>
                </a:lnTo>
                <a:lnTo>
                  <a:pt x="0" y="432053"/>
                </a:lnTo>
                <a:close/>
              </a:path>
            </a:pathLst>
          </a:custGeom>
          <a:ln w="9534">
            <a:solidFill>
              <a:srgbClr val="2E2E97"/>
            </a:solidFill>
          </a:ln>
        </p:spPr>
        <p:txBody>
          <a:bodyPr wrap="square" lIns="0" tIns="0" rIns="0" bIns="0" rtlCol="0"/>
          <a:lstStyle/>
          <a:p>
            <a:endParaRPr/>
          </a:p>
        </p:txBody>
      </p:sp>
      <p:sp>
        <p:nvSpPr>
          <p:cNvPr id="9" name="object 9"/>
          <p:cNvSpPr/>
          <p:nvPr/>
        </p:nvSpPr>
        <p:spPr>
          <a:xfrm>
            <a:off x="4314825" y="2686050"/>
            <a:ext cx="666750" cy="676275"/>
          </a:xfrm>
          <a:prstGeom prst="rect">
            <a:avLst/>
          </a:prstGeom>
          <a:blipFill>
            <a:blip r:embed="rId5" cstate="print"/>
            <a:stretch>
              <a:fillRect/>
            </a:stretch>
          </a:blipFill>
        </p:spPr>
        <p:txBody>
          <a:bodyPr wrap="square" lIns="0" tIns="0" rIns="0" bIns="0" rtlCol="0"/>
          <a:lstStyle/>
          <a:p>
            <a:endParaRPr/>
          </a:p>
        </p:txBody>
      </p:sp>
      <p:sp>
        <p:nvSpPr>
          <p:cNvPr id="10" name="object 10"/>
          <p:cNvSpPr txBox="1">
            <a:spLocks noGrp="1"/>
          </p:cNvSpPr>
          <p:nvPr>
            <p:ph type="sldNum" sz="quarter" idx="7"/>
          </p:nvPr>
        </p:nvSpPr>
        <p:spPr>
          <a:prstGeom prst="rect">
            <a:avLst/>
          </a:prstGeom>
        </p:spPr>
        <p:txBody>
          <a:bodyPr vert="horz" wrap="square" lIns="0" tIns="0" rIns="0" bIns="0" rtlCol="0">
            <a:spAutoFit/>
          </a:bodyPr>
          <a:lstStyle/>
          <a:p>
            <a:pPr marL="25400">
              <a:lnSpc>
                <a:spcPts val="1670"/>
              </a:lnSpc>
            </a:pPr>
            <a:fld id="{81D60167-4931-47E6-BA6A-407CBD079E47}" type="slidenum">
              <a:rPr spc="10" dirty="0"/>
              <a:t>23</a:t>
            </a:fld>
            <a:endParaRPr spc="10" dirty="0"/>
          </a:p>
        </p:txBody>
      </p:sp>
      <p:pic>
        <p:nvPicPr>
          <p:cNvPr id="12" name="Picture 11">
            <a:extLst>
              <a:ext uri="{FF2B5EF4-FFF2-40B4-BE49-F238E27FC236}">
                <a16:creationId xmlns:a16="http://schemas.microsoft.com/office/drawing/2014/main" id="{779422E6-13A2-43BB-A2FE-9C3B0BA3F5F1}"/>
              </a:ext>
            </a:extLst>
          </p:cNvPr>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788598" y="204355"/>
            <a:ext cx="1164402" cy="1014845"/>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p:nvPr/>
        </p:nvSpPr>
        <p:spPr>
          <a:xfrm>
            <a:off x="431165" y="1210881"/>
            <a:ext cx="7827645" cy="1489075"/>
          </a:xfrm>
          <a:prstGeom prst="rect">
            <a:avLst/>
          </a:prstGeom>
        </p:spPr>
        <p:txBody>
          <a:bodyPr vert="horz" wrap="square" lIns="0" tIns="12700" rIns="0" bIns="0" rtlCol="0">
            <a:spAutoFit/>
          </a:bodyPr>
          <a:lstStyle/>
          <a:p>
            <a:pPr marL="12700" marR="5080" indent="-3810" algn="ctr">
              <a:lnSpc>
                <a:spcPct val="100000"/>
              </a:lnSpc>
              <a:spcBef>
                <a:spcPts val="100"/>
              </a:spcBef>
            </a:pPr>
            <a:r>
              <a:rPr sz="2400" spc="10" dirty="0">
                <a:latin typeface="Times New Roman"/>
                <a:cs typeface="Times New Roman"/>
              </a:rPr>
              <a:t>Il </a:t>
            </a:r>
            <a:r>
              <a:rPr sz="2400" spc="-10" dirty="0">
                <a:latin typeface="Times New Roman"/>
                <a:cs typeface="Times New Roman"/>
              </a:rPr>
              <a:t>principio </a:t>
            </a:r>
            <a:r>
              <a:rPr sz="2400" dirty="0">
                <a:latin typeface="Times New Roman"/>
                <a:cs typeface="Times New Roman"/>
              </a:rPr>
              <a:t>di </a:t>
            </a:r>
            <a:r>
              <a:rPr sz="2400" spc="-30" dirty="0">
                <a:latin typeface="Times New Roman"/>
                <a:cs typeface="Times New Roman"/>
              </a:rPr>
              <a:t>revisione </a:t>
            </a:r>
            <a:r>
              <a:rPr sz="2400" spc="-20" dirty="0">
                <a:latin typeface="Times New Roman"/>
                <a:cs typeface="Times New Roman"/>
              </a:rPr>
              <a:t>internazionale </a:t>
            </a:r>
            <a:r>
              <a:rPr sz="2400" spc="10" dirty="0">
                <a:latin typeface="Times New Roman"/>
                <a:cs typeface="Times New Roman"/>
              </a:rPr>
              <a:t>ISA </a:t>
            </a:r>
            <a:r>
              <a:rPr sz="2400" spc="-15" dirty="0">
                <a:latin typeface="Times New Roman"/>
                <a:cs typeface="Times New Roman"/>
              </a:rPr>
              <a:t>n.705 </a:t>
            </a:r>
            <a:r>
              <a:rPr sz="2400" spc="-25" dirty="0">
                <a:latin typeface="Times New Roman"/>
                <a:cs typeface="Times New Roman"/>
              </a:rPr>
              <a:t>stabilisce </a:t>
            </a:r>
            <a:r>
              <a:rPr sz="2400" spc="-30" dirty="0">
                <a:latin typeface="Times New Roman"/>
                <a:cs typeface="Times New Roman"/>
              </a:rPr>
              <a:t>che  nei </a:t>
            </a:r>
            <a:r>
              <a:rPr sz="2400" spc="-35" dirty="0">
                <a:latin typeface="Times New Roman"/>
                <a:cs typeface="Times New Roman"/>
              </a:rPr>
              <a:t>casi </a:t>
            </a:r>
            <a:r>
              <a:rPr sz="2400" dirty="0">
                <a:latin typeface="Times New Roman"/>
                <a:cs typeface="Times New Roman"/>
              </a:rPr>
              <a:t>in </a:t>
            </a:r>
            <a:r>
              <a:rPr sz="2400" spc="-30" dirty="0">
                <a:latin typeface="Times New Roman"/>
                <a:cs typeface="Times New Roman"/>
              </a:rPr>
              <a:t>cui </a:t>
            </a:r>
            <a:r>
              <a:rPr sz="2400" dirty="0">
                <a:latin typeface="Times New Roman"/>
                <a:cs typeface="Times New Roman"/>
              </a:rPr>
              <a:t>il </a:t>
            </a:r>
            <a:r>
              <a:rPr sz="2400" spc="-20" dirty="0">
                <a:latin typeface="Times New Roman"/>
                <a:cs typeface="Times New Roman"/>
              </a:rPr>
              <a:t>revisore </a:t>
            </a:r>
            <a:r>
              <a:rPr sz="2400" spc="-25" dirty="0">
                <a:latin typeface="Times New Roman"/>
                <a:cs typeface="Times New Roman"/>
              </a:rPr>
              <a:t>consideri necessario esprimere </a:t>
            </a:r>
            <a:r>
              <a:rPr sz="2400" spc="-40" dirty="0">
                <a:latin typeface="Times New Roman"/>
                <a:cs typeface="Times New Roman"/>
              </a:rPr>
              <a:t>un  </a:t>
            </a:r>
            <a:r>
              <a:rPr sz="2400" b="1" i="1" spc="-5" dirty="0">
                <a:solidFill>
                  <a:srgbClr val="FF0000"/>
                </a:solidFill>
                <a:latin typeface="Times New Roman"/>
                <a:cs typeface="Times New Roman"/>
              </a:rPr>
              <a:t>giudizio </a:t>
            </a:r>
            <a:r>
              <a:rPr sz="2400" b="1" i="1" spc="-10" dirty="0">
                <a:solidFill>
                  <a:srgbClr val="FF0000"/>
                </a:solidFill>
                <a:latin typeface="Times New Roman"/>
                <a:cs typeface="Times New Roman"/>
              </a:rPr>
              <a:t>negativo </a:t>
            </a:r>
            <a:r>
              <a:rPr sz="2400" spc="-10" dirty="0">
                <a:latin typeface="Times New Roman"/>
                <a:cs typeface="Times New Roman"/>
              </a:rPr>
              <a:t>oppure dichiarare </a:t>
            </a:r>
            <a:r>
              <a:rPr sz="2400" b="1" i="1" spc="-5" dirty="0">
                <a:solidFill>
                  <a:srgbClr val="FF0000"/>
                </a:solidFill>
                <a:latin typeface="Times New Roman"/>
                <a:cs typeface="Times New Roman"/>
              </a:rPr>
              <a:t>l’impossibilità </a:t>
            </a:r>
            <a:r>
              <a:rPr sz="2400" b="1" i="1" dirty="0">
                <a:solidFill>
                  <a:srgbClr val="FF0000"/>
                </a:solidFill>
                <a:latin typeface="Times New Roman"/>
                <a:cs typeface="Times New Roman"/>
              </a:rPr>
              <a:t>di </a:t>
            </a:r>
            <a:r>
              <a:rPr sz="2400" b="1" i="1" spc="-25" dirty="0">
                <a:solidFill>
                  <a:srgbClr val="FF0000"/>
                </a:solidFill>
                <a:latin typeface="Times New Roman"/>
                <a:cs typeface="Times New Roman"/>
              </a:rPr>
              <a:t>esprimere  </a:t>
            </a:r>
            <a:r>
              <a:rPr sz="2400" b="1" i="1" spc="5" dirty="0">
                <a:solidFill>
                  <a:srgbClr val="FF0000"/>
                </a:solidFill>
                <a:latin typeface="Times New Roman"/>
                <a:cs typeface="Times New Roman"/>
              </a:rPr>
              <a:t>un </a:t>
            </a:r>
            <a:r>
              <a:rPr sz="2400" b="1" i="1" spc="-5" dirty="0">
                <a:solidFill>
                  <a:srgbClr val="FF0000"/>
                </a:solidFill>
                <a:latin typeface="Times New Roman"/>
                <a:cs typeface="Times New Roman"/>
              </a:rPr>
              <a:t>giudizio </a:t>
            </a:r>
            <a:r>
              <a:rPr sz="2400" spc="-65" dirty="0">
                <a:latin typeface="Times New Roman"/>
                <a:cs typeface="Times New Roman"/>
              </a:rPr>
              <a:t>sul </a:t>
            </a:r>
            <a:r>
              <a:rPr sz="2400" spc="-15" dirty="0">
                <a:latin typeface="Times New Roman"/>
                <a:cs typeface="Times New Roman"/>
              </a:rPr>
              <a:t>bilancio </a:t>
            </a:r>
            <a:r>
              <a:rPr sz="2400" spc="-30" dirty="0">
                <a:latin typeface="Times New Roman"/>
                <a:cs typeface="Times New Roman"/>
              </a:rPr>
              <a:t>nel </a:t>
            </a:r>
            <a:r>
              <a:rPr sz="2400" spc="-65" dirty="0">
                <a:latin typeface="Times New Roman"/>
                <a:cs typeface="Times New Roman"/>
              </a:rPr>
              <a:t>suo</a:t>
            </a:r>
            <a:r>
              <a:rPr sz="2400" spc="-10" dirty="0">
                <a:latin typeface="Times New Roman"/>
                <a:cs typeface="Times New Roman"/>
              </a:rPr>
              <a:t> </a:t>
            </a:r>
            <a:r>
              <a:rPr sz="2400" spc="-35" dirty="0">
                <a:latin typeface="Times New Roman"/>
                <a:cs typeface="Times New Roman"/>
              </a:rPr>
              <a:t>complesso</a:t>
            </a:r>
            <a:endParaRPr sz="2400">
              <a:latin typeface="Times New Roman"/>
              <a:cs typeface="Times New Roman"/>
            </a:endParaRPr>
          </a:p>
        </p:txBody>
      </p:sp>
      <p:sp>
        <p:nvSpPr>
          <p:cNvPr id="4" name="object 4"/>
          <p:cNvSpPr/>
          <p:nvPr/>
        </p:nvSpPr>
        <p:spPr>
          <a:xfrm>
            <a:off x="4762500" y="2667000"/>
            <a:ext cx="4105275" cy="3438525"/>
          </a:xfrm>
          <a:prstGeom prst="rect">
            <a:avLst/>
          </a:prstGeom>
          <a:blipFill>
            <a:blip r:embed="rId2" cstate="print"/>
            <a:stretch>
              <a:fillRect/>
            </a:stretch>
          </a:blipFill>
        </p:spPr>
        <p:txBody>
          <a:bodyPr wrap="square" lIns="0" tIns="0" rIns="0" bIns="0" rtlCol="0"/>
          <a:lstStyle/>
          <a:p>
            <a:endParaRPr/>
          </a:p>
        </p:txBody>
      </p:sp>
      <p:sp>
        <p:nvSpPr>
          <p:cNvPr id="5" name="object 5"/>
          <p:cNvSpPr/>
          <p:nvPr/>
        </p:nvSpPr>
        <p:spPr>
          <a:xfrm>
            <a:off x="5448300" y="3067050"/>
            <a:ext cx="828675" cy="1123950"/>
          </a:xfrm>
          <a:prstGeom prst="rect">
            <a:avLst/>
          </a:prstGeom>
          <a:blipFill>
            <a:blip r:embed="rId3" cstate="print"/>
            <a:stretch>
              <a:fillRect/>
            </a:stretch>
          </a:blipFill>
        </p:spPr>
        <p:txBody>
          <a:bodyPr wrap="square" lIns="0" tIns="0" rIns="0" bIns="0" rtlCol="0"/>
          <a:lstStyle/>
          <a:p>
            <a:endParaRPr/>
          </a:p>
        </p:txBody>
      </p:sp>
      <p:sp>
        <p:nvSpPr>
          <p:cNvPr id="6" name="object 6"/>
          <p:cNvSpPr/>
          <p:nvPr/>
        </p:nvSpPr>
        <p:spPr>
          <a:xfrm>
            <a:off x="4827396" y="2708910"/>
            <a:ext cx="3973956" cy="3312388"/>
          </a:xfrm>
          <a:prstGeom prst="rect">
            <a:avLst/>
          </a:prstGeom>
          <a:blipFill>
            <a:blip r:embed="rId4" cstate="print"/>
            <a:stretch>
              <a:fillRect/>
            </a:stretch>
          </a:blipFill>
        </p:spPr>
        <p:txBody>
          <a:bodyPr wrap="square" lIns="0" tIns="0" rIns="0" bIns="0" rtlCol="0"/>
          <a:lstStyle/>
          <a:p>
            <a:endParaRPr/>
          </a:p>
        </p:txBody>
      </p:sp>
      <p:sp>
        <p:nvSpPr>
          <p:cNvPr id="7" name="object 7"/>
          <p:cNvSpPr/>
          <p:nvPr/>
        </p:nvSpPr>
        <p:spPr>
          <a:xfrm>
            <a:off x="4827396" y="2708910"/>
            <a:ext cx="3974465" cy="3312795"/>
          </a:xfrm>
          <a:custGeom>
            <a:avLst/>
            <a:gdLst/>
            <a:ahLst/>
            <a:cxnLst/>
            <a:rect l="l" t="t" r="r" b="b"/>
            <a:pathLst>
              <a:path w="3974465" h="3312795">
                <a:moveTo>
                  <a:pt x="0" y="1656207"/>
                </a:moveTo>
                <a:lnTo>
                  <a:pt x="691" y="1612087"/>
                </a:lnTo>
                <a:lnTo>
                  <a:pt x="2754" y="1568251"/>
                </a:lnTo>
                <a:lnTo>
                  <a:pt x="6171" y="1524714"/>
                </a:lnTo>
                <a:lnTo>
                  <a:pt x="10925" y="1481491"/>
                </a:lnTo>
                <a:lnTo>
                  <a:pt x="16999" y="1438595"/>
                </a:lnTo>
                <a:lnTo>
                  <a:pt x="24376" y="1396040"/>
                </a:lnTo>
                <a:lnTo>
                  <a:pt x="33039" y="1353842"/>
                </a:lnTo>
                <a:lnTo>
                  <a:pt x="42970" y="1312014"/>
                </a:lnTo>
                <a:lnTo>
                  <a:pt x="54152" y="1270571"/>
                </a:lnTo>
                <a:lnTo>
                  <a:pt x="66569" y="1229527"/>
                </a:lnTo>
                <a:lnTo>
                  <a:pt x="80202" y="1188896"/>
                </a:lnTo>
                <a:lnTo>
                  <a:pt x="95035" y="1148692"/>
                </a:lnTo>
                <a:lnTo>
                  <a:pt x="111051" y="1108931"/>
                </a:lnTo>
                <a:lnTo>
                  <a:pt x="128232" y="1069626"/>
                </a:lnTo>
                <a:lnTo>
                  <a:pt x="146562" y="1030791"/>
                </a:lnTo>
                <a:lnTo>
                  <a:pt x="166023" y="992441"/>
                </a:lnTo>
                <a:lnTo>
                  <a:pt x="186597" y="954590"/>
                </a:lnTo>
                <a:lnTo>
                  <a:pt x="208269" y="917253"/>
                </a:lnTo>
                <a:lnTo>
                  <a:pt x="231019" y="880444"/>
                </a:lnTo>
                <a:lnTo>
                  <a:pt x="254833" y="844177"/>
                </a:lnTo>
                <a:lnTo>
                  <a:pt x="279692" y="808466"/>
                </a:lnTo>
                <a:lnTo>
                  <a:pt x="305578" y="773326"/>
                </a:lnTo>
                <a:lnTo>
                  <a:pt x="332476" y="738770"/>
                </a:lnTo>
                <a:lnTo>
                  <a:pt x="360368" y="704815"/>
                </a:lnTo>
                <a:lnTo>
                  <a:pt x="389236" y="671472"/>
                </a:lnTo>
                <a:lnTo>
                  <a:pt x="419064" y="638758"/>
                </a:lnTo>
                <a:lnTo>
                  <a:pt x="449834" y="606686"/>
                </a:lnTo>
                <a:lnTo>
                  <a:pt x="481529" y="575271"/>
                </a:lnTo>
                <a:lnTo>
                  <a:pt x="514132" y="544527"/>
                </a:lnTo>
                <a:lnTo>
                  <a:pt x="547625" y="514467"/>
                </a:lnTo>
                <a:lnTo>
                  <a:pt x="581993" y="485108"/>
                </a:lnTo>
                <a:lnTo>
                  <a:pt x="617217" y="456462"/>
                </a:lnTo>
                <a:lnTo>
                  <a:pt x="653280" y="428544"/>
                </a:lnTo>
                <a:lnTo>
                  <a:pt x="690165" y="401369"/>
                </a:lnTo>
                <a:lnTo>
                  <a:pt x="727855" y="374950"/>
                </a:lnTo>
                <a:lnTo>
                  <a:pt x="766334" y="349303"/>
                </a:lnTo>
                <a:lnTo>
                  <a:pt x="805582" y="324441"/>
                </a:lnTo>
                <a:lnTo>
                  <a:pt x="845584" y="300379"/>
                </a:lnTo>
                <a:lnTo>
                  <a:pt x="886323" y="277130"/>
                </a:lnTo>
                <a:lnTo>
                  <a:pt x="927780" y="254710"/>
                </a:lnTo>
                <a:lnTo>
                  <a:pt x="969940" y="233133"/>
                </a:lnTo>
                <a:lnTo>
                  <a:pt x="1012784" y="212412"/>
                </a:lnTo>
                <a:lnTo>
                  <a:pt x="1056296" y="192563"/>
                </a:lnTo>
                <a:lnTo>
                  <a:pt x="1100458" y="173599"/>
                </a:lnTo>
                <a:lnTo>
                  <a:pt x="1145254" y="155536"/>
                </a:lnTo>
                <a:lnTo>
                  <a:pt x="1190666" y="138386"/>
                </a:lnTo>
                <a:lnTo>
                  <a:pt x="1236677" y="122165"/>
                </a:lnTo>
                <a:lnTo>
                  <a:pt x="1283269" y="106887"/>
                </a:lnTo>
                <a:lnTo>
                  <a:pt x="1330427" y="92566"/>
                </a:lnTo>
                <a:lnTo>
                  <a:pt x="1378131" y="79216"/>
                </a:lnTo>
                <a:lnTo>
                  <a:pt x="1426366" y="66852"/>
                </a:lnTo>
                <a:lnTo>
                  <a:pt x="1475114" y="55488"/>
                </a:lnTo>
                <a:lnTo>
                  <a:pt x="1524359" y="45138"/>
                </a:lnTo>
                <a:lnTo>
                  <a:pt x="1574081" y="35817"/>
                </a:lnTo>
                <a:lnTo>
                  <a:pt x="1624266" y="27539"/>
                </a:lnTo>
                <a:lnTo>
                  <a:pt x="1674895" y="20319"/>
                </a:lnTo>
                <a:lnTo>
                  <a:pt x="1725951" y="14170"/>
                </a:lnTo>
                <a:lnTo>
                  <a:pt x="1777418" y="9107"/>
                </a:lnTo>
                <a:lnTo>
                  <a:pt x="1829277" y="5144"/>
                </a:lnTo>
                <a:lnTo>
                  <a:pt x="1881512" y="2295"/>
                </a:lnTo>
                <a:lnTo>
                  <a:pt x="1934106" y="576"/>
                </a:lnTo>
                <a:lnTo>
                  <a:pt x="1987042" y="0"/>
                </a:lnTo>
                <a:lnTo>
                  <a:pt x="2039977" y="576"/>
                </a:lnTo>
                <a:lnTo>
                  <a:pt x="2092570" y="2295"/>
                </a:lnTo>
                <a:lnTo>
                  <a:pt x="2144805" y="5144"/>
                </a:lnTo>
                <a:lnTo>
                  <a:pt x="2196664" y="9107"/>
                </a:lnTo>
                <a:lnTo>
                  <a:pt x="2248129" y="14170"/>
                </a:lnTo>
                <a:lnTo>
                  <a:pt x="2299185" y="20319"/>
                </a:lnTo>
                <a:lnTo>
                  <a:pt x="2349813" y="27539"/>
                </a:lnTo>
                <a:lnTo>
                  <a:pt x="2399996" y="35817"/>
                </a:lnTo>
                <a:lnTo>
                  <a:pt x="2449717" y="45138"/>
                </a:lnTo>
                <a:lnTo>
                  <a:pt x="2498960" y="55488"/>
                </a:lnTo>
                <a:lnTo>
                  <a:pt x="2547706" y="66852"/>
                </a:lnTo>
                <a:lnTo>
                  <a:pt x="2595939" y="79216"/>
                </a:lnTo>
                <a:lnTo>
                  <a:pt x="2643642" y="92566"/>
                </a:lnTo>
                <a:lnTo>
                  <a:pt x="2690797" y="106887"/>
                </a:lnTo>
                <a:lnTo>
                  <a:pt x="2737387" y="122165"/>
                </a:lnTo>
                <a:lnTo>
                  <a:pt x="2783396" y="138386"/>
                </a:lnTo>
                <a:lnTo>
                  <a:pt x="2828805" y="155536"/>
                </a:lnTo>
                <a:lnTo>
                  <a:pt x="2873599" y="173599"/>
                </a:lnTo>
                <a:lnTo>
                  <a:pt x="2917758" y="192563"/>
                </a:lnTo>
                <a:lnTo>
                  <a:pt x="2961268" y="212412"/>
                </a:lnTo>
                <a:lnTo>
                  <a:pt x="3004109" y="233133"/>
                </a:lnTo>
                <a:lnTo>
                  <a:pt x="3046266" y="254710"/>
                </a:lnTo>
                <a:lnTo>
                  <a:pt x="3087721" y="277130"/>
                </a:lnTo>
                <a:lnTo>
                  <a:pt x="3128456" y="300379"/>
                </a:lnTo>
                <a:lnTo>
                  <a:pt x="3168456" y="324441"/>
                </a:lnTo>
                <a:lnTo>
                  <a:pt x="3207701" y="349303"/>
                </a:lnTo>
                <a:lnTo>
                  <a:pt x="3246176" y="374950"/>
                </a:lnTo>
                <a:lnTo>
                  <a:pt x="3283863" y="401369"/>
                </a:lnTo>
                <a:lnTo>
                  <a:pt x="3320746" y="428544"/>
                </a:lnTo>
                <a:lnTo>
                  <a:pt x="3356806" y="456462"/>
                </a:lnTo>
                <a:lnTo>
                  <a:pt x="3392027" y="485108"/>
                </a:lnTo>
                <a:lnTo>
                  <a:pt x="3426391" y="514467"/>
                </a:lnTo>
                <a:lnTo>
                  <a:pt x="3459882" y="544527"/>
                </a:lnTo>
                <a:lnTo>
                  <a:pt x="3492482" y="575271"/>
                </a:lnTo>
                <a:lnTo>
                  <a:pt x="3524174" y="606686"/>
                </a:lnTo>
                <a:lnTo>
                  <a:pt x="3554941" y="638758"/>
                </a:lnTo>
                <a:lnTo>
                  <a:pt x="3584765" y="671472"/>
                </a:lnTo>
                <a:lnTo>
                  <a:pt x="3613631" y="704815"/>
                </a:lnTo>
                <a:lnTo>
                  <a:pt x="3641519" y="738770"/>
                </a:lnTo>
                <a:lnTo>
                  <a:pt x="3668414" y="773326"/>
                </a:lnTo>
                <a:lnTo>
                  <a:pt x="3694298" y="808466"/>
                </a:lnTo>
                <a:lnTo>
                  <a:pt x="3719154" y="844177"/>
                </a:lnTo>
                <a:lnTo>
                  <a:pt x="3742965" y="880444"/>
                </a:lnTo>
                <a:lnTo>
                  <a:pt x="3765713" y="917253"/>
                </a:lnTo>
                <a:lnTo>
                  <a:pt x="3787382" y="954590"/>
                </a:lnTo>
                <a:lnTo>
                  <a:pt x="3807954" y="992441"/>
                </a:lnTo>
                <a:lnTo>
                  <a:pt x="3827413" y="1030791"/>
                </a:lnTo>
                <a:lnTo>
                  <a:pt x="3845740" y="1069626"/>
                </a:lnTo>
                <a:lnTo>
                  <a:pt x="3862919" y="1108931"/>
                </a:lnTo>
                <a:lnTo>
                  <a:pt x="3878933" y="1148692"/>
                </a:lnTo>
                <a:lnTo>
                  <a:pt x="3893764" y="1188896"/>
                </a:lnTo>
                <a:lnTo>
                  <a:pt x="3907396" y="1229527"/>
                </a:lnTo>
                <a:lnTo>
                  <a:pt x="3919811" y="1270571"/>
                </a:lnTo>
                <a:lnTo>
                  <a:pt x="3930992" y="1312014"/>
                </a:lnTo>
                <a:lnTo>
                  <a:pt x="3940921" y="1353842"/>
                </a:lnTo>
                <a:lnTo>
                  <a:pt x="3949583" y="1396040"/>
                </a:lnTo>
                <a:lnTo>
                  <a:pt x="3956959" y="1438595"/>
                </a:lnTo>
                <a:lnTo>
                  <a:pt x="3963032" y="1481491"/>
                </a:lnTo>
                <a:lnTo>
                  <a:pt x="3967786" y="1524714"/>
                </a:lnTo>
                <a:lnTo>
                  <a:pt x="3971203" y="1568251"/>
                </a:lnTo>
                <a:lnTo>
                  <a:pt x="3973265" y="1612087"/>
                </a:lnTo>
                <a:lnTo>
                  <a:pt x="3973956" y="1656207"/>
                </a:lnTo>
                <a:lnTo>
                  <a:pt x="3973265" y="1700326"/>
                </a:lnTo>
                <a:lnTo>
                  <a:pt x="3971203" y="1744162"/>
                </a:lnTo>
                <a:lnTo>
                  <a:pt x="3967786" y="1787698"/>
                </a:lnTo>
                <a:lnTo>
                  <a:pt x="3963032" y="1830922"/>
                </a:lnTo>
                <a:lnTo>
                  <a:pt x="3956959" y="1873818"/>
                </a:lnTo>
                <a:lnTo>
                  <a:pt x="3949583" y="1916372"/>
                </a:lnTo>
                <a:lnTo>
                  <a:pt x="3940921" y="1958570"/>
                </a:lnTo>
                <a:lnTo>
                  <a:pt x="3930992" y="2000398"/>
                </a:lnTo>
                <a:lnTo>
                  <a:pt x="3919811" y="2041841"/>
                </a:lnTo>
                <a:lnTo>
                  <a:pt x="3907396" y="2082885"/>
                </a:lnTo>
                <a:lnTo>
                  <a:pt x="3893764" y="2123515"/>
                </a:lnTo>
                <a:lnTo>
                  <a:pt x="3878933" y="2163718"/>
                </a:lnTo>
                <a:lnTo>
                  <a:pt x="3862919" y="2203479"/>
                </a:lnTo>
                <a:lnTo>
                  <a:pt x="3845740" y="2242784"/>
                </a:lnTo>
                <a:lnTo>
                  <a:pt x="3827413" y="2281618"/>
                </a:lnTo>
                <a:lnTo>
                  <a:pt x="3807954" y="2319968"/>
                </a:lnTo>
                <a:lnTo>
                  <a:pt x="3787382" y="2357818"/>
                </a:lnTo>
                <a:lnTo>
                  <a:pt x="3765713" y="2395155"/>
                </a:lnTo>
                <a:lnTo>
                  <a:pt x="3742965" y="2431963"/>
                </a:lnTo>
                <a:lnTo>
                  <a:pt x="3719154" y="2468230"/>
                </a:lnTo>
                <a:lnTo>
                  <a:pt x="3694298" y="2503941"/>
                </a:lnTo>
                <a:lnTo>
                  <a:pt x="3668414" y="2539080"/>
                </a:lnTo>
                <a:lnTo>
                  <a:pt x="3641519" y="2573635"/>
                </a:lnTo>
                <a:lnTo>
                  <a:pt x="3613631" y="2607590"/>
                </a:lnTo>
                <a:lnTo>
                  <a:pt x="3584765" y="2640931"/>
                </a:lnTo>
                <a:lnTo>
                  <a:pt x="3554941" y="2673645"/>
                </a:lnTo>
                <a:lnTo>
                  <a:pt x="3524174" y="2705716"/>
                </a:lnTo>
                <a:lnTo>
                  <a:pt x="3492482" y="2737131"/>
                </a:lnTo>
                <a:lnTo>
                  <a:pt x="3459882" y="2767875"/>
                </a:lnTo>
                <a:lnTo>
                  <a:pt x="3426391" y="2797933"/>
                </a:lnTo>
                <a:lnTo>
                  <a:pt x="3392027" y="2827293"/>
                </a:lnTo>
                <a:lnTo>
                  <a:pt x="3356806" y="2855938"/>
                </a:lnTo>
                <a:lnTo>
                  <a:pt x="3320746" y="2883855"/>
                </a:lnTo>
                <a:lnTo>
                  <a:pt x="3283863" y="2911030"/>
                </a:lnTo>
                <a:lnTo>
                  <a:pt x="3246176" y="2937447"/>
                </a:lnTo>
                <a:lnTo>
                  <a:pt x="3207701" y="2963094"/>
                </a:lnTo>
                <a:lnTo>
                  <a:pt x="3168456" y="2987956"/>
                </a:lnTo>
                <a:lnTo>
                  <a:pt x="3128456" y="3012018"/>
                </a:lnTo>
                <a:lnTo>
                  <a:pt x="3087721" y="3035265"/>
                </a:lnTo>
                <a:lnTo>
                  <a:pt x="3046266" y="3057685"/>
                </a:lnTo>
                <a:lnTo>
                  <a:pt x="3004109" y="3079262"/>
                </a:lnTo>
                <a:lnTo>
                  <a:pt x="2961268" y="3099981"/>
                </a:lnTo>
                <a:lnTo>
                  <a:pt x="2917758" y="3119830"/>
                </a:lnTo>
                <a:lnTo>
                  <a:pt x="2873599" y="3138793"/>
                </a:lnTo>
                <a:lnTo>
                  <a:pt x="2828805" y="3156857"/>
                </a:lnTo>
                <a:lnTo>
                  <a:pt x="2783396" y="3174006"/>
                </a:lnTo>
                <a:lnTo>
                  <a:pt x="2737387" y="3190226"/>
                </a:lnTo>
                <a:lnTo>
                  <a:pt x="2690797" y="3205504"/>
                </a:lnTo>
                <a:lnTo>
                  <a:pt x="2643642" y="3219825"/>
                </a:lnTo>
                <a:lnTo>
                  <a:pt x="2595939" y="3233174"/>
                </a:lnTo>
                <a:lnTo>
                  <a:pt x="2547706" y="3245538"/>
                </a:lnTo>
                <a:lnTo>
                  <a:pt x="2498960" y="3256901"/>
                </a:lnTo>
                <a:lnTo>
                  <a:pt x="2449717" y="3267251"/>
                </a:lnTo>
                <a:lnTo>
                  <a:pt x="2399996" y="3276571"/>
                </a:lnTo>
                <a:lnTo>
                  <a:pt x="2349813" y="3284849"/>
                </a:lnTo>
                <a:lnTo>
                  <a:pt x="2299185" y="3292069"/>
                </a:lnTo>
                <a:lnTo>
                  <a:pt x="2248129" y="3298218"/>
                </a:lnTo>
                <a:lnTo>
                  <a:pt x="2196664" y="3303281"/>
                </a:lnTo>
                <a:lnTo>
                  <a:pt x="2144805" y="3307244"/>
                </a:lnTo>
                <a:lnTo>
                  <a:pt x="2092570" y="3310092"/>
                </a:lnTo>
                <a:lnTo>
                  <a:pt x="2039977" y="3311812"/>
                </a:lnTo>
                <a:lnTo>
                  <a:pt x="1987042" y="3312388"/>
                </a:lnTo>
                <a:lnTo>
                  <a:pt x="1934106" y="3311812"/>
                </a:lnTo>
                <a:lnTo>
                  <a:pt x="1881512" y="3310092"/>
                </a:lnTo>
                <a:lnTo>
                  <a:pt x="1829277" y="3307244"/>
                </a:lnTo>
                <a:lnTo>
                  <a:pt x="1777418" y="3303281"/>
                </a:lnTo>
                <a:lnTo>
                  <a:pt x="1725951" y="3298218"/>
                </a:lnTo>
                <a:lnTo>
                  <a:pt x="1674895" y="3292069"/>
                </a:lnTo>
                <a:lnTo>
                  <a:pt x="1624266" y="3284849"/>
                </a:lnTo>
                <a:lnTo>
                  <a:pt x="1574081" y="3276571"/>
                </a:lnTo>
                <a:lnTo>
                  <a:pt x="1524359" y="3267251"/>
                </a:lnTo>
                <a:lnTo>
                  <a:pt x="1475114" y="3256901"/>
                </a:lnTo>
                <a:lnTo>
                  <a:pt x="1426366" y="3245538"/>
                </a:lnTo>
                <a:lnTo>
                  <a:pt x="1378131" y="3233174"/>
                </a:lnTo>
                <a:lnTo>
                  <a:pt x="1330427" y="3219825"/>
                </a:lnTo>
                <a:lnTo>
                  <a:pt x="1283269" y="3205504"/>
                </a:lnTo>
                <a:lnTo>
                  <a:pt x="1236677" y="3190226"/>
                </a:lnTo>
                <a:lnTo>
                  <a:pt x="1190666" y="3174006"/>
                </a:lnTo>
                <a:lnTo>
                  <a:pt x="1145254" y="3156857"/>
                </a:lnTo>
                <a:lnTo>
                  <a:pt x="1100458" y="3138793"/>
                </a:lnTo>
                <a:lnTo>
                  <a:pt x="1056296" y="3119830"/>
                </a:lnTo>
                <a:lnTo>
                  <a:pt x="1012784" y="3099981"/>
                </a:lnTo>
                <a:lnTo>
                  <a:pt x="969940" y="3079262"/>
                </a:lnTo>
                <a:lnTo>
                  <a:pt x="927780" y="3057685"/>
                </a:lnTo>
                <a:lnTo>
                  <a:pt x="886323" y="3035265"/>
                </a:lnTo>
                <a:lnTo>
                  <a:pt x="845584" y="3012018"/>
                </a:lnTo>
                <a:lnTo>
                  <a:pt x="805582" y="2987956"/>
                </a:lnTo>
                <a:lnTo>
                  <a:pt x="766334" y="2963094"/>
                </a:lnTo>
                <a:lnTo>
                  <a:pt x="727855" y="2937447"/>
                </a:lnTo>
                <a:lnTo>
                  <a:pt x="690165" y="2911030"/>
                </a:lnTo>
                <a:lnTo>
                  <a:pt x="653280" y="2883855"/>
                </a:lnTo>
                <a:lnTo>
                  <a:pt x="617217" y="2855938"/>
                </a:lnTo>
                <a:lnTo>
                  <a:pt x="581993" y="2827293"/>
                </a:lnTo>
                <a:lnTo>
                  <a:pt x="547625" y="2797933"/>
                </a:lnTo>
                <a:lnTo>
                  <a:pt x="514132" y="2767875"/>
                </a:lnTo>
                <a:lnTo>
                  <a:pt x="481529" y="2737131"/>
                </a:lnTo>
                <a:lnTo>
                  <a:pt x="449834" y="2705716"/>
                </a:lnTo>
                <a:lnTo>
                  <a:pt x="419064" y="2673645"/>
                </a:lnTo>
                <a:lnTo>
                  <a:pt x="389236" y="2640931"/>
                </a:lnTo>
                <a:lnTo>
                  <a:pt x="360368" y="2607590"/>
                </a:lnTo>
                <a:lnTo>
                  <a:pt x="332476" y="2573635"/>
                </a:lnTo>
                <a:lnTo>
                  <a:pt x="305578" y="2539080"/>
                </a:lnTo>
                <a:lnTo>
                  <a:pt x="279692" y="2503941"/>
                </a:lnTo>
                <a:lnTo>
                  <a:pt x="254833" y="2468230"/>
                </a:lnTo>
                <a:lnTo>
                  <a:pt x="231019" y="2431963"/>
                </a:lnTo>
                <a:lnTo>
                  <a:pt x="208269" y="2395155"/>
                </a:lnTo>
                <a:lnTo>
                  <a:pt x="186597" y="2357818"/>
                </a:lnTo>
                <a:lnTo>
                  <a:pt x="166023" y="2319968"/>
                </a:lnTo>
                <a:lnTo>
                  <a:pt x="146562" y="2281618"/>
                </a:lnTo>
                <a:lnTo>
                  <a:pt x="128232" y="2242784"/>
                </a:lnTo>
                <a:lnTo>
                  <a:pt x="111051" y="2203479"/>
                </a:lnTo>
                <a:lnTo>
                  <a:pt x="95035" y="2163718"/>
                </a:lnTo>
                <a:lnTo>
                  <a:pt x="80202" y="2123515"/>
                </a:lnTo>
                <a:lnTo>
                  <a:pt x="66569" y="2082885"/>
                </a:lnTo>
                <a:lnTo>
                  <a:pt x="54152" y="2041841"/>
                </a:lnTo>
                <a:lnTo>
                  <a:pt x="42970" y="2000398"/>
                </a:lnTo>
                <a:lnTo>
                  <a:pt x="33039" y="1958570"/>
                </a:lnTo>
                <a:lnTo>
                  <a:pt x="24376" y="1916372"/>
                </a:lnTo>
                <a:lnTo>
                  <a:pt x="16999" y="1873818"/>
                </a:lnTo>
                <a:lnTo>
                  <a:pt x="10925" y="1830922"/>
                </a:lnTo>
                <a:lnTo>
                  <a:pt x="6171" y="1787698"/>
                </a:lnTo>
                <a:lnTo>
                  <a:pt x="2754" y="1744162"/>
                </a:lnTo>
                <a:lnTo>
                  <a:pt x="691" y="1700326"/>
                </a:lnTo>
                <a:lnTo>
                  <a:pt x="0" y="1656207"/>
                </a:lnTo>
                <a:close/>
              </a:path>
            </a:pathLst>
          </a:custGeom>
          <a:ln w="9534">
            <a:solidFill>
              <a:srgbClr val="2E2E97"/>
            </a:solidFill>
          </a:ln>
        </p:spPr>
        <p:txBody>
          <a:bodyPr wrap="square" lIns="0" tIns="0" rIns="0" bIns="0" rtlCol="0"/>
          <a:lstStyle/>
          <a:p>
            <a:endParaRPr/>
          </a:p>
        </p:txBody>
      </p:sp>
      <p:sp>
        <p:nvSpPr>
          <p:cNvPr id="8" name="object 8"/>
          <p:cNvSpPr/>
          <p:nvPr/>
        </p:nvSpPr>
        <p:spPr>
          <a:xfrm>
            <a:off x="5562600" y="3095625"/>
            <a:ext cx="666750" cy="676275"/>
          </a:xfrm>
          <a:prstGeom prst="rect">
            <a:avLst/>
          </a:prstGeom>
          <a:blipFill>
            <a:blip r:embed="rId5" cstate="print"/>
            <a:stretch>
              <a:fillRect/>
            </a:stretch>
          </a:blipFill>
        </p:spPr>
        <p:txBody>
          <a:bodyPr wrap="square" lIns="0" tIns="0" rIns="0" bIns="0" rtlCol="0"/>
          <a:lstStyle/>
          <a:p>
            <a:endParaRPr/>
          </a:p>
        </p:txBody>
      </p:sp>
      <p:sp>
        <p:nvSpPr>
          <p:cNvPr id="9" name="object 9"/>
          <p:cNvSpPr txBox="1"/>
          <p:nvPr/>
        </p:nvSpPr>
        <p:spPr>
          <a:xfrm>
            <a:off x="5222240" y="3162236"/>
            <a:ext cx="3382010" cy="2585720"/>
          </a:xfrm>
          <a:prstGeom prst="rect">
            <a:avLst/>
          </a:prstGeom>
        </p:spPr>
        <p:txBody>
          <a:bodyPr vert="horz" wrap="square" lIns="0" tIns="12700" rIns="0" bIns="0" rtlCol="0">
            <a:spAutoFit/>
          </a:bodyPr>
          <a:lstStyle/>
          <a:p>
            <a:pPr marL="12065" marR="5080" indent="-18415" algn="ctr">
              <a:lnSpc>
                <a:spcPct val="100000"/>
              </a:lnSpc>
              <a:spcBef>
                <a:spcPts val="100"/>
              </a:spcBef>
            </a:pPr>
            <a:r>
              <a:rPr sz="2400" dirty="0">
                <a:latin typeface="Times New Roman"/>
                <a:cs typeface="Times New Roman"/>
              </a:rPr>
              <a:t>la </a:t>
            </a:r>
            <a:r>
              <a:rPr sz="2400" spc="-15" dirty="0">
                <a:latin typeface="Times New Roman"/>
                <a:cs typeface="Times New Roman"/>
              </a:rPr>
              <a:t>relazione </a:t>
            </a:r>
            <a:r>
              <a:rPr sz="2400" dirty="0">
                <a:latin typeface="Times New Roman"/>
                <a:cs typeface="Times New Roman"/>
              </a:rPr>
              <a:t>di </a:t>
            </a:r>
            <a:r>
              <a:rPr sz="2400" spc="-30" dirty="0">
                <a:latin typeface="Times New Roman"/>
                <a:cs typeface="Times New Roman"/>
              </a:rPr>
              <a:t>revisione  </a:t>
            </a:r>
            <a:r>
              <a:rPr sz="2400" b="1" i="1" spc="-20" dirty="0">
                <a:latin typeface="Times New Roman"/>
                <a:cs typeface="Times New Roman"/>
              </a:rPr>
              <a:t>non </a:t>
            </a:r>
            <a:r>
              <a:rPr sz="2400" spc="-25" dirty="0">
                <a:latin typeface="Times New Roman"/>
                <a:cs typeface="Times New Roman"/>
              </a:rPr>
              <a:t>deve </a:t>
            </a:r>
            <a:r>
              <a:rPr sz="2400" spc="-20" dirty="0">
                <a:latin typeface="Times New Roman"/>
                <a:cs typeface="Times New Roman"/>
              </a:rPr>
              <a:t>includere </a:t>
            </a:r>
            <a:r>
              <a:rPr sz="2400" spc="-80" dirty="0">
                <a:latin typeface="Times New Roman"/>
                <a:cs typeface="Times New Roman"/>
              </a:rPr>
              <a:t>un  </a:t>
            </a:r>
            <a:r>
              <a:rPr sz="2400" b="1" spc="-10" dirty="0">
                <a:latin typeface="Times New Roman"/>
                <a:cs typeface="Times New Roman"/>
              </a:rPr>
              <a:t>giudizio </a:t>
            </a:r>
            <a:r>
              <a:rPr sz="2400" b="1" spc="-30" dirty="0">
                <a:latin typeface="Times New Roman"/>
                <a:cs typeface="Times New Roman"/>
              </a:rPr>
              <a:t>senza </a:t>
            </a:r>
            <a:r>
              <a:rPr sz="2400" b="1" spc="15" dirty="0">
                <a:latin typeface="Times New Roman"/>
                <a:cs typeface="Times New Roman"/>
              </a:rPr>
              <a:t>modifica</a:t>
            </a:r>
            <a:r>
              <a:rPr sz="2400" b="1" spc="-45" dirty="0">
                <a:latin typeface="Times New Roman"/>
                <a:cs typeface="Times New Roman"/>
              </a:rPr>
              <a:t> </a:t>
            </a:r>
            <a:r>
              <a:rPr sz="2400" spc="-60" dirty="0">
                <a:latin typeface="Times New Roman"/>
                <a:cs typeface="Times New Roman"/>
              </a:rPr>
              <a:t>su  </a:t>
            </a:r>
            <a:r>
              <a:rPr sz="2400" spc="-40" dirty="0">
                <a:latin typeface="Times New Roman"/>
                <a:cs typeface="Times New Roman"/>
              </a:rPr>
              <a:t>un singolo </a:t>
            </a:r>
            <a:r>
              <a:rPr sz="2400" spc="-15" dirty="0">
                <a:latin typeface="Times New Roman"/>
                <a:cs typeface="Times New Roman"/>
              </a:rPr>
              <a:t>prospetto </a:t>
            </a:r>
            <a:r>
              <a:rPr sz="2400" dirty="0">
                <a:latin typeface="Times New Roman"/>
                <a:cs typeface="Times New Roman"/>
              </a:rPr>
              <a:t>di  </a:t>
            </a:r>
            <a:r>
              <a:rPr sz="2400" spc="-15" dirty="0">
                <a:latin typeface="Times New Roman"/>
                <a:cs typeface="Times New Roman"/>
              </a:rPr>
              <a:t>bilancio </a:t>
            </a:r>
            <a:r>
              <a:rPr sz="2400" dirty="0">
                <a:latin typeface="Times New Roman"/>
                <a:cs typeface="Times New Roman"/>
              </a:rPr>
              <a:t>o </a:t>
            </a:r>
            <a:r>
              <a:rPr sz="2400" spc="-55" dirty="0">
                <a:latin typeface="Times New Roman"/>
                <a:cs typeface="Times New Roman"/>
              </a:rPr>
              <a:t>su uno </a:t>
            </a:r>
            <a:r>
              <a:rPr sz="2400" dirty="0">
                <a:latin typeface="Times New Roman"/>
                <a:cs typeface="Times New Roman"/>
              </a:rPr>
              <a:t>o più  </a:t>
            </a:r>
            <a:r>
              <a:rPr sz="2400" spc="-25" dirty="0">
                <a:latin typeface="Times New Roman"/>
                <a:cs typeface="Times New Roman"/>
              </a:rPr>
              <a:t>specifici </a:t>
            </a:r>
            <a:r>
              <a:rPr sz="2400" spc="-30" dirty="0">
                <a:latin typeface="Times New Roman"/>
                <a:cs typeface="Times New Roman"/>
              </a:rPr>
              <a:t>elementi, saldi </a:t>
            </a:r>
            <a:r>
              <a:rPr sz="2400" dirty="0">
                <a:latin typeface="Times New Roman"/>
                <a:cs typeface="Times New Roman"/>
              </a:rPr>
              <a:t>o  </a:t>
            </a:r>
            <a:r>
              <a:rPr sz="2400" spc="-25" dirty="0">
                <a:latin typeface="Times New Roman"/>
                <a:cs typeface="Times New Roman"/>
              </a:rPr>
              <a:t>voci </a:t>
            </a:r>
            <a:r>
              <a:rPr sz="2400" spc="-5" dirty="0">
                <a:latin typeface="Times New Roman"/>
                <a:cs typeface="Times New Roman"/>
              </a:rPr>
              <a:t>del</a:t>
            </a:r>
            <a:r>
              <a:rPr sz="2400" spc="15" dirty="0">
                <a:latin typeface="Times New Roman"/>
                <a:cs typeface="Times New Roman"/>
              </a:rPr>
              <a:t> </a:t>
            </a:r>
            <a:r>
              <a:rPr sz="2400" spc="-15" dirty="0">
                <a:latin typeface="Times New Roman"/>
                <a:cs typeface="Times New Roman"/>
              </a:rPr>
              <a:t>bilancio.</a:t>
            </a:r>
            <a:endParaRPr sz="2400">
              <a:latin typeface="Times New Roman"/>
              <a:cs typeface="Times New Roman"/>
            </a:endParaRPr>
          </a:p>
        </p:txBody>
      </p:sp>
      <p:sp>
        <p:nvSpPr>
          <p:cNvPr id="10" name="object 10"/>
          <p:cNvSpPr/>
          <p:nvPr/>
        </p:nvSpPr>
        <p:spPr>
          <a:xfrm>
            <a:off x="4101591" y="3155823"/>
            <a:ext cx="936625" cy="503555"/>
          </a:xfrm>
          <a:custGeom>
            <a:avLst/>
            <a:gdLst/>
            <a:ahLst/>
            <a:cxnLst/>
            <a:rect l="l" t="t" r="r" b="b"/>
            <a:pathLst>
              <a:path w="936625" h="503554">
                <a:moveTo>
                  <a:pt x="0" y="0"/>
                </a:moveTo>
                <a:lnTo>
                  <a:pt x="0" y="184785"/>
                </a:lnTo>
                <a:lnTo>
                  <a:pt x="3223" y="204023"/>
                </a:lnTo>
                <a:lnTo>
                  <a:pt x="28312" y="241268"/>
                </a:lnTo>
                <a:lnTo>
                  <a:pt x="76696" y="276399"/>
                </a:lnTo>
                <a:lnTo>
                  <a:pt x="146502" y="308850"/>
                </a:lnTo>
                <a:lnTo>
                  <a:pt x="188853" y="323893"/>
                </a:lnTo>
                <a:lnTo>
                  <a:pt x="235857" y="338054"/>
                </a:lnTo>
                <a:lnTo>
                  <a:pt x="287281" y="351263"/>
                </a:lnTo>
                <a:lnTo>
                  <a:pt x="342890" y="363448"/>
                </a:lnTo>
                <a:lnTo>
                  <a:pt x="402451" y="374538"/>
                </a:lnTo>
                <a:lnTo>
                  <a:pt x="465729" y="384463"/>
                </a:lnTo>
                <a:lnTo>
                  <a:pt x="532490" y="393152"/>
                </a:lnTo>
                <a:lnTo>
                  <a:pt x="602500" y="400535"/>
                </a:lnTo>
                <a:lnTo>
                  <a:pt x="675525" y="406541"/>
                </a:lnTo>
                <a:lnTo>
                  <a:pt x="751332" y="411099"/>
                </a:lnTo>
                <a:lnTo>
                  <a:pt x="751332" y="503554"/>
                </a:lnTo>
                <a:lnTo>
                  <a:pt x="936117" y="323341"/>
                </a:lnTo>
                <a:lnTo>
                  <a:pt x="841492" y="226440"/>
                </a:lnTo>
                <a:lnTo>
                  <a:pt x="751332" y="226440"/>
                </a:lnTo>
                <a:lnTo>
                  <a:pt x="675525" y="221862"/>
                </a:lnTo>
                <a:lnTo>
                  <a:pt x="602500" y="215838"/>
                </a:lnTo>
                <a:lnTo>
                  <a:pt x="532490" y="208438"/>
                </a:lnTo>
                <a:lnTo>
                  <a:pt x="465729" y="199735"/>
                </a:lnTo>
                <a:lnTo>
                  <a:pt x="402451" y="189798"/>
                </a:lnTo>
                <a:lnTo>
                  <a:pt x="342890" y="178697"/>
                </a:lnTo>
                <a:lnTo>
                  <a:pt x="287281" y="166504"/>
                </a:lnTo>
                <a:lnTo>
                  <a:pt x="235857" y="153288"/>
                </a:lnTo>
                <a:lnTo>
                  <a:pt x="188853" y="139121"/>
                </a:lnTo>
                <a:lnTo>
                  <a:pt x="146502" y="124074"/>
                </a:lnTo>
                <a:lnTo>
                  <a:pt x="109038" y="108215"/>
                </a:lnTo>
                <a:lnTo>
                  <a:pt x="49709" y="74350"/>
                </a:lnTo>
                <a:lnTo>
                  <a:pt x="12739" y="38090"/>
                </a:lnTo>
                <a:lnTo>
                  <a:pt x="3223" y="19238"/>
                </a:lnTo>
                <a:lnTo>
                  <a:pt x="0" y="0"/>
                </a:lnTo>
                <a:close/>
              </a:path>
              <a:path w="936625" h="503554">
                <a:moveTo>
                  <a:pt x="751332" y="134112"/>
                </a:moveTo>
                <a:lnTo>
                  <a:pt x="751332" y="226440"/>
                </a:lnTo>
                <a:lnTo>
                  <a:pt x="841492" y="226440"/>
                </a:lnTo>
                <a:lnTo>
                  <a:pt x="751332" y="134112"/>
                </a:lnTo>
                <a:close/>
              </a:path>
            </a:pathLst>
          </a:custGeom>
          <a:solidFill>
            <a:srgbClr val="FFFFFF"/>
          </a:solidFill>
        </p:spPr>
        <p:txBody>
          <a:bodyPr wrap="square" lIns="0" tIns="0" rIns="0" bIns="0" rtlCol="0"/>
          <a:lstStyle/>
          <a:p>
            <a:endParaRPr/>
          </a:p>
        </p:txBody>
      </p:sp>
      <p:sp>
        <p:nvSpPr>
          <p:cNvPr id="11" name="object 11"/>
          <p:cNvSpPr/>
          <p:nvPr/>
        </p:nvSpPr>
        <p:spPr>
          <a:xfrm>
            <a:off x="4101384" y="2924936"/>
            <a:ext cx="936625" cy="323850"/>
          </a:xfrm>
          <a:custGeom>
            <a:avLst/>
            <a:gdLst/>
            <a:ahLst/>
            <a:cxnLst/>
            <a:rect l="l" t="t" r="r" b="b"/>
            <a:pathLst>
              <a:path w="936625" h="323850">
                <a:moveTo>
                  <a:pt x="936324" y="0"/>
                </a:moveTo>
                <a:lnTo>
                  <a:pt x="881194" y="402"/>
                </a:lnTo>
                <a:lnTo>
                  <a:pt x="826388" y="1605"/>
                </a:lnTo>
                <a:lnTo>
                  <a:pt x="772038" y="3598"/>
                </a:lnTo>
                <a:lnTo>
                  <a:pt x="718282" y="6374"/>
                </a:lnTo>
                <a:lnTo>
                  <a:pt x="665255" y="9923"/>
                </a:lnTo>
                <a:lnTo>
                  <a:pt x="613091" y="14235"/>
                </a:lnTo>
                <a:lnTo>
                  <a:pt x="561928" y="19303"/>
                </a:lnTo>
                <a:lnTo>
                  <a:pt x="489274" y="28056"/>
                </a:lnTo>
                <a:lnTo>
                  <a:pt x="421041" y="38129"/>
                </a:lnTo>
                <a:lnTo>
                  <a:pt x="357376" y="49432"/>
                </a:lnTo>
                <a:lnTo>
                  <a:pt x="298423" y="61875"/>
                </a:lnTo>
                <a:lnTo>
                  <a:pt x="244327" y="75365"/>
                </a:lnTo>
                <a:lnTo>
                  <a:pt x="195233" y="89813"/>
                </a:lnTo>
                <a:lnTo>
                  <a:pt x="151288" y="105127"/>
                </a:lnTo>
                <a:lnTo>
                  <a:pt x="112635" y="121217"/>
                </a:lnTo>
                <a:lnTo>
                  <a:pt x="51788" y="155357"/>
                </a:lnTo>
                <a:lnTo>
                  <a:pt x="13856" y="191506"/>
                </a:lnTo>
                <a:lnTo>
                  <a:pt x="0" y="228937"/>
                </a:lnTo>
                <a:lnTo>
                  <a:pt x="2463" y="247905"/>
                </a:lnTo>
                <a:lnTo>
                  <a:pt x="11380" y="266921"/>
                </a:lnTo>
                <a:lnTo>
                  <a:pt x="26897" y="285893"/>
                </a:lnTo>
                <a:lnTo>
                  <a:pt x="49159" y="304730"/>
                </a:lnTo>
                <a:lnTo>
                  <a:pt x="78312" y="323341"/>
                </a:lnTo>
                <a:lnTo>
                  <a:pt x="106519" y="308797"/>
                </a:lnTo>
                <a:lnTo>
                  <a:pt x="138441" y="294903"/>
                </a:lnTo>
                <a:lnTo>
                  <a:pt x="212680" y="269182"/>
                </a:lnTo>
                <a:lnTo>
                  <a:pt x="254625" y="257415"/>
                </a:lnTo>
                <a:lnTo>
                  <a:pt x="299539" y="246418"/>
                </a:lnTo>
                <a:lnTo>
                  <a:pt x="347236" y="236220"/>
                </a:lnTo>
                <a:lnTo>
                  <a:pt x="397530" y="226852"/>
                </a:lnTo>
                <a:lnTo>
                  <a:pt x="450235" y="218342"/>
                </a:lnTo>
                <a:lnTo>
                  <a:pt x="505164" y="210721"/>
                </a:lnTo>
                <a:lnTo>
                  <a:pt x="562132" y="204020"/>
                </a:lnTo>
                <a:lnTo>
                  <a:pt x="620952" y="198267"/>
                </a:lnTo>
                <a:lnTo>
                  <a:pt x="681438" y="193493"/>
                </a:lnTo>
                <a:lnTo>
                  <a:pt x="743405" y="189728"/>
                </a:lnTo>
                <a:lnTo>
                  <a:pt x="806665" y="187002"/>
                </a:lnTo>
                <a:lnTo>
                  <a:pt x="871034" y="185344"/>
                </a:lnTo>
                <a:lnTo>
                  <a:pt x="936324" y="184785"/>
                </a:lnTo>
                <a:lnTo>
                  <a:pt x="936324" y="0"/>
                </a:lnTo>
                <a:close/>
              </a:path>
            </a:pathLst>
          </a:custGeom>
          <a:solidFill>
            <a:srgbClr val="CDCDCD"/>
          </a:solidFill>
        </p:spPr>
        <p:txBody>
          <a:bodyPr wrap="square" lIns="0" tIns="0" rIns="0" bIns="0" rtlCol="0"/>
          <a:lstStyle/>
          <a:p>
            <a:endParaRPr/>
          </a:p>
        </p:txBody>
      </p:sp>
      <p:sp>
        <p:nvSpPr>
          <p:cNvPr id="12" name="object 12"/>
          <p:cNvSpPr/>
          <p:nvPr/>
        </p:nvSpPr>
        <p:spPr>
          <a:xfrm>
            <a:off x="4101591" y="2924936"/>
            <a:ext cx="936625" cy="734695"/>
          </a:xfrm>
          <a:custGeom>
            <a:avLst/>
            <a:gdLst/>
            <a:ahLst/>
            <a:cxnLst/>
            <a:rect l="l" t="t" r="r" b="b"/>
            <a:pathLst>
              <a:path w="936625" h="734695">
                <a:moveTo>
                  <a:pt x="0" y="230886"/>
                </a:moveTo>
                <a:lnTo>
                  <a:pt x="12739" y="268976"/>
                </a:lnTo>
                <a:lnTo>
                  <a:pt x="49709" y="305236"/>
                </a:lnTo>
                <a:lnTo>
                  <a:pt x="109038" y="339101"/>
                </a:lnTo>
                <a:lnTo>
                  <a:pt x="146502" y="354960"/>
                </a:lnTo>
                <a:lnTo>
                  <a:pt x="188853" y="370007"/>
                </a:lnTo>
                <a:lnTo>
                  <a:pt x="235857" y="384174"/>
                </a:lnTo>
                <a:lnTo>
                  <a:pt x="287281" y="397390"/>
                </a:lnTo>
                <a:lnTo>
                  <a:pt x="342890" y="409583"/>
                </a:lnTo>
                <a:lnTo>
                  <a:pt x="402451" y="420684"/>
                </a:lnTo>
                <a:lnTo>
                  <a:pt x="465729" y="430621"/>
                </a:lnTo>
                <a:lnTo>
                  <a:pt x="532490" y="439324"/>
                </a:lnTo>
                <a:lnTo>
                  <a:pt x="602500" y="446724"/>
                </a:lnTo>
                <a:lnTo>
                  <a:pt x="675525" y="452748"/>
                </a:lnTo>
                <a:lnTo>
                  <a:pt x="751332" y="457326"/>
                </a:lnTo>
                <a:lnTo>
                  <a:pt x="751332" y="364998"/>
                </a:lnTo>
                <a:lnTo>
                  <a:pt x="936117" y="554227"/>
                </a:lnTo>
                <a:lnTo>
                  <a:pt x="751332" y="734440"/>
                </a:lnTo>
                <a:lnTo>
                  <a:pt x="751332" y="641985"/>
                </a:lnTo>
                <a:lnTo>
                  <a:pt x="675525" y="637427"/>
                </a:lnTo>
                <a:lnTo>
                  <a:pt x="602500" y="631421"/>
                </a:lnTo>
                <a:lnTo>
                  <a:pt x="532490" y="624038"/>
                </a:lnTo>
                <a:lnTo>
                  <a:pt x="465729" y="615349"/>
                </a:lnTo>
                <a:lnTo>
                  <a:pt x="402451" y="605424"/>
                </a:lnTo>
                <a:lnTo>
                  <a:pt x="342890" y="594334"/>
                </a:lnTo>
                <a:lnTo>
                  <a:pt x="287281" y="582149"/>
                </a:lnTo>
                <a:lnTo>
                  <a:pt x="235857" y="568940"/>
                </a:lnTo>
                <a:lnTo>
                  <a:pt x="188853" y="554779"/>
                </a:lnTo>
                <a:lnTo>
                  <a:pt x="146502" y="539736"/>
                </a:lnTo>
                <a:lnTo>
                  <a:pt x="109038" y="523881"/>
                </a:lnTo>
                <a:lnTo>
                  <a:pt x="49709" y="490019"/>
                </a:lnTo>
                <a:lnTo>
                  <a:pt x="12739" y="453761"/>
                </a:lnTo>
                <a:lnTo>
                  <a:pt x="0" y="415671"/>
                </a:lnTo>
                <a:lnTo>
                  <a:pt x="0" y="230886"/>
                </a:lnTo>
                <a:lnTo>
                  <a:pt x="2816" y="212843"/>
                </a:lnTo>
                <a:lnTo>
                  <a:pt x="11126" y="195180"/>
                </a:lnTo>
                <a:lnTo>
                  <a:pt x="43396" y="161198"/>
                </a:lnTo>
                <a:lnTo>
                  <a:pt x="95145" y="129351"/>
                </a:lnTo>
                <a:lnTo>
                  <a:pt x="164708" y="100049"/>
                </a:lnTo>
                <a:lnTo>
                  <a:pt x="205650" y="86481"/>
                </a:lnTo>
                <a:lnTo>
                  <a:pt x="250420" y="73703"/>
                </a:lnTo>
                <a:lnTo>
                  <a:pt x="298812" y="61767"/>
                </a:lnTo>
                <a:lnTo>
                  <a:pt x="350617" y="50725"/>
                </a:lnTo>
                <a:lnTo>
                  <a:pt x="405627" y="40626"/>
                </a:lnTo>
                <a:lnTo>
                  <a:pt x="463634" y="31524"/>
                </a:lnTo>
                <a:lnTo>
                  <a:pt x="524430" y="23468"/>
                </a:lnTo>
                <a:lnTo>
                  <a:pt x="587806" y="16511"/>
                </a:lnTo>
                <a:lnTo>
                  <a:pt x="653555" y="10704"/>
                </a:lnTo>
                <a:lnTo>
                  <a:pt x="721469" y="6098"/>
                </a:lnTo>
                <a:lnTo>
                  <a:pt x="791339" y="2744"/>
                </a:lnTo>
                <a:lnTo>
                  <a:pt x="862958" y="694"/>
                </a:lnTo>
                <a:lnTo>
                  <a:pt x="936117" y="0"/>
                </a:lnTo>
                <a:lnTo>
                  <a:pt x="936117" y="184785"/>
                </a:lnTo>
                <a:lnTo>
                  <a:pt x="870826" y="185344"/>
                </a:lnTo>
                <a:lnTo>
                  <a:pt x="806458" y="187002"/>
                </a:lnTo>
                <a:lnTo>
                  <a:pt x="743198" y="189728"/>
                </a:lnTo>
                <a:lnTo>
                  <a:pt x="681231" y="193493"/>
                </a:lnTo>
                <a:lnTo>
                  <a:pt x="620745" y="198267"/>
                </a:lnTo>
                <a:lnTo>
                  <a:pt x="561925" y="204020"/>
                </a:lnTo>
                <a:lnTo>
                  <a:pt x="504957" y="210721"/>
                </a:lnTo>
                <a:lnTo>
                  <a:pt x="450028" y="218342"/>
                </a:lnTo>
                <a:lnTo>
                  <a:pt x="397323" y="226852"/>
                </a:lnTo>
                <a:lnTo>
                  <a:pt x="347029" y="236220"/>
                </a:lnTo>
                <a:lnTo>
                  <a:pt x="299332" y="246418"/>
                </a:lnTo>
                <a:lnTo>
                  <a:pt x="254418" y="257415"/>
                </a:lnTo>
                <a:lnTo>
                  <a:pt x="212472" y="269182"/>
                </a:lnTo>
                <a:lnTo>
                  <a:pt x="173682" y="281687"/>
                </a:lnTo>
                <a:lnTo>
                  <a:pt x="106312" y="308797"/>
                </a:lnTo>
                <a:lnTo>
                  <a:pt x="78105" y="323341"/>
                </a:lnTo>
              </a:path>
            </a:pathLst>
          </a:custGeom>
          <a:ln w="25400">
            <a:solidFill>
              <a:srgbClr val="333399"/>
            </a:solidFill>
          </a:ln>
        </p:spPr>
        <p:txBody>
          <a:bodyPr wrap="square" lIns="0" tIns="0" rIns="0" bIns="0" rtlCol="0"/>
          <a:lstStyle/>
          <a:p>
            <a:endParaRPr/>
          </a:p>
        </p:txBody>
      </p:sp>
      <p:sp>
        <p:nvSpPr>
          <p:cNvPr id="13" name="object 13"/>
          <p:cNvSpPr/>
          <p:nvPr/>
        </p:nvSpPr>
        <p:spPr>
          <a:xfrm>
            <a:off x="4248150" y="2828925"/>
            <a:ext cx="666750" cy="676275"/>
          </a:xfrm>
          <a:prstGeom prst="rect">
            <a:avLst/>
          </a:prstGeom>
          <a:blipFill>
            <a:blip r:embed="rId5" cstate="print"/>
            <a:stretch>
              <a:fillRect/>
            </a:stretch>
          </a:blipFill>
        </p:spPr>
        <p:txBody>
          <a:bodyPr wrap="square" lIns="0" tIns="0" rIns="0" bIns="0" rtlCol="0"/>
          <a:lstStyle/>
          <a:p>
            <a:endParaRPr/>
          </a:p>
        </p:txBody>
      </p:sp>
      <p:sp>
        <p:nvSpPr>
          <p:cNvPr id="14" name="object 14"/>
          <p:cNvSpPr/>
          <p:nvPr/>
        </p:nvSpPr>
        <p:spPr>
          <a:xfrm>
            <a:off x="0" y="2981323"/>
            <a:ext cx="4591050" cy="3876674"/>
          </a:xfrm>
          <a:prstGeom prst="rect">
            <a:avLst/>
          </a:prstGeom>
          <a:blipFill>
            <a:blip r:embed="rId6" cstate="print"/>
            <a:stretch>
              <a:fillRect/>
            </a:stretch>
          </a:blipFill>
        </p:spPr>
        <p:txBody>
          <a:bodyPr wrap="square" lIns="0" tIns="0" rIns="0" bIns="0" rtlCol="0"/>
          <a:lstStyle/>
          <a:p>
            <a:endParaRPr/>
          </a:p>
        </p:txBody>
      </p:sp>
      <p:sp>
        <p:nvSpPr>
          <p:cNvPr id="15" name="object 15"/>
          <p:cNvSpPr/>
          <p:nvPr/>
        </p:nvSpPr>
        <p:spPr>
          <a:xfrm>
            <a:off x="4261103" y="6089231"/>
            <a:ext cx="825500" cy="529590"/>
          </a:xfrm>
          <a:custGeom>
            <a:avLst/>
            <a:gdLst/>
            <a:ahLst/>
            <a:cxnLst/>
            <a:rect l="l" t="t" r="r" b="b"/>
            <a:pathLst>
              <a:path w="825500" h="529590">
                <a:moveTo>
                  <a:pt x="306272" y="202260"/>
                </a:moveTo>
                <a:lnTo>
                  <a:pt x="71882" y="202260"/>
                </a:lnTo>
                <a:lnTo>
                  <a:pt x="106775" y="247874"/>
                </a:lnTo>
                <a:lnTo>
                  <a:pt x="143025" y="290282"/>
                </a:lnTo>
                <a:lnTo>
                  <a:pt x="180454" y="329429"/>
                </a:lnTo>
                <a:lnTo>
                  <a:pt x="218885" y="365257"/>
                </a:lnTo>
                <a:lnTo>
                  <a:pt x="258139" y="397711"/>
                </a:lnTo>
                <a:lnTo>
                  <a:pt x="298040" y="426734"/>
                </a:lnTo>
                <a:lnTo>
                  <a:pt x="338411" y="452270"/>
                </a:lnTo>
                <a:lnTo>
                  <a:pt x="379073" y="474262"/>
                </a:lnTo>
                <a:lnTo>
                  <a:pt x="419850" y="492654"/>
                </a:lnTo>
                <a:lnTo>
                  <a:pt x="460565" y="507390"/>
                </a:lnTo>
                <a:lnTo>
                  <a:pt x="501040" y="518414"/>
                </a:lnTo>
                <a:lnTo>
                  <a:pt x="541097" y="525668"/>
                </a:lnTo>
                <a:lnTo>
                  <a:pt x="580559" y="529098"/>
                </a:lnTo>
                <a:lnTo>
                  <a:pt x="619249" y="528646"/>
                </a:lnTo>
                <a:lnTo>
                  <a:pt x="693604" y="515874"/>
                </a:lnTo>
                <a:lnTo>
                  <a:pt x="762743" y="486900"/>
                </a:lnTo>
                <a:lnTo>
                  <a:pt x="794912" y="466196"/>
                </a:lnTo>
                <a:lnTo>
                  <a:pt x="819211" y="446231"/>
                </a:lnTo>
                <a:lnTo>
                  <a:pt x="746934" y="446231"/>
                </a:lnTo>
                <a:lnTo>
                  <a:pt x="706761" y="442613"/>
                </a:lnTo>
                <a:lnTo>
                  <a:pt x="666141" y="435058"/>
                </a:lnTo>
                <a:lnTo>
                  <a:pt x="625249" y="423661"/>
                </a:lnTo>
                <a:lnTo>
                  <a:pt x="584258" y="408518"/>
                </a:lnTo>
                <a:lnTo>
                  <a:pt x="543344" y="389726"/>
                </a:lnTo>
                <a:lnTo>
                  <a:pt x="502679" y="367380"/>
                </a:lnTo>
                <a:lnTo>
                  <a:pt x="462439" y="341576"/>
                </a:lnTo>
                <a:lnTo>
                  <a:pt x="422797" y="312409"/>
                </a:lnTo>
                <a:lnTo>
                  <a:pt x="383926" y="279976"/>
                </a:lnTo>
                <a:lnTo>
                  <a:pt x="346002" y="244372"/>
                </a:lnTo>
                <a:lnTo>
                  <a:pt x="309199" y="205693"/>
                </a:lnTo>
                <a:lnTo>
                  <a:pt x="306272" y="202260"/>
                </a:lnTo>
                <a:close/>
              </a:path>
              <a:path w="825500" h="529590">
                <a:moveTo>
                  <a:pt x="825246" y="441274"/>
                </a:moveTo>
                <a:lnTo>
                  <a:pt x="786487" y="445817"/>
                </a:lnTo>
                <a:lnTo>
                  <a:pt x="746934" y="446231"/>
                </a:lnTo>
                <a:lnTo>
                  <a:pt x="819211" y="446231"/>
                </a:lnTo>
                <a:lnTo>
                  <a:pt x="825246" y="441274"/>
                </a:lnTo>
                <a:close/>
              </a:path>
              <a:path w="825500" h="529590">
                <a:moveTo>
                  <a:pt x="58928" y="0"/>
                </a:moveTo>
                <a:lnTo>
                  <a:pt x="0" y="237731"/>
                </a:lnTo>
                <a:lnTo>
                  <a:pt x="71882" y="202260"/>
                </a:lnTo>
                <a:lnTo>
                  <a:pt x="306272" y="202260"/>
                </a:lnTo>
                <a:lnTo>
                  <a:pt x="273689" y="164035"/>
                </a:lnTo>
                <a:lnTo>
                  <a:pt x="239649" y="119494"/>
                </a:lnTo>
                <a:lnTo>
                  <a:pt x="311531" y="84023"/>
                </a:lnTo>
                <a:lnTo>
                  <a:pt x="58928" y="0"/>
                </a:lnTo>
                <a:close/>
              </a:path>
            </a:pathLst>
          </a:custGeom>
          <a:solidFill>
            <a:srgbClr val="FFFFFF"/>
          </a:solidFill>
        </p:spPr>
        <p:txBody>
          <a:bodyPr wrap="square" lIns="0" tIns="0" rIns="0" bIns="0" rtlCol="0"/>
          <a:lstStyle/>
          <a:p>
            <a:endParaRPr/>
          </a:p>
        </p:txBody>
      </p:sp>
      <p:sp>
        <p:nvSpPr>
          <p:cNvPr id="16" name="object 16"/>
          <p:cNvSpPr/>
          <p:nvPr/>
        </p:nvSpPr>
        <p:spPr>
          <a:xfrm>
            <a:off x="5008498" y="5612600"/>
            <a:ext cx="388620" cy="971550"/>
          </a:xfrm>
          <a:custGeom>
            <a:avLst/>
            <a:gdLst/>
            <a:ahLst/>
            <a:cxnLst/>
            <a:rect l="l" t="t" r="r" b="b"/>
            <a:pathLst>
              <a:path w="388620" h="971550">
                <a:moveTo>
                  <a:pt x="277875" y="0"/>
                </a:moveTo>
                <a:lnTo>
                  <a:pt x="110109" y="82765"/>
                </a:lnTo>
                <a:lnTo>
                  <a:pt x="134658" y="135870"/>
                </a:lnTo>
                <a:lnTo>
                  <a:pt x="156072" y="189147"/>
                </a:lnTo>
                <a:lnTo>
                  <a:pt x="174375" y="242399"/>
                </a:lnTo>
                <a:lnTo>
                  <a:pt x="189592" y="295430"/>
                </a:lnTo>
                <a:lnTo>
                  <a:pt x="201747" y="348041"/>
                </a:lnTo>
                <a:lnTo>
                  <a:pt x="210866" y="400035"/>
                </a:lnTo>
                <a:lnTo>
                  <a:pt x="216972" y="451214"/>
                </a:lnTo>
                <a:lnTo>
                  <a:pt x="220091" y="501380"/>
                </a:lnTo>
                <a:lnTo>
                  <a:pt x="220246" y="550337"/>
                </a:lnTo>
                <a:lnTo>
                  <a:pt x="217464" y="597886"/>
                </a:lnTo>
                <a:lnTo>
                  <a:pt x="211768" y="643830"/>
                </a:lnTo>
                <a:lnTo>
                  <a:pt x="203184" y="687971"/>
                </a:lnTo>
                <a:lnTo>
                  <a:pt x="191735" y="730112"/>
                </a:lnTo>
                <a:lnTo>
                  <a:pt x="177447" y="770056"/>
                </a:lnTo>
                <a:lnTo>
                  <a:pt x="160344" y="807603"/>
                </a:lnTo>
                <a:lnTo>
                  <a:pt x="140451" y="842558"/>
                </a:lnTo>
                <a:lnTo>
                  <a:pt x="117793" y="874723"/>
                </a:lnTo>
                <a:lnTo>
                  <a:pt x="92394" y="903899"/>
                </a:lnTo>
                <a:lnTo>
                  <a:pt x="64279" y="929890"/>
                </a:lnTo>
                <a:lnTo>
                  <a:pt x="33472" y="952497"/>
                </a:lnTo>
                <a:lnTo>
                  <a:pt x="0" y="971524"/>
                </a:lnTo>
                <a:lnTo>
                  <a:pt x="167766" y="888771"/>
                </a:lnTo>
                <a:lnTo>
                  <a:pt x="201239" y="869744"/>
                </a:lnTo>
                <a:lnTo>
                  <a:pt x="232046" y="847136"/>
                </a:lnTo>
                <a:lnTo>
                  <a:pt x="260161" y="821145"/>
                </a:lnTo>
                <a:lnTo>
                  <a:pt x="285560" y="791968"/>
                </a:lnTo>
                <a:lnTo>
                  <a:pt x="308218" y="759803"/>
                </a:lnTo>
                <a:lnTo>
                  <a:pt x="328111" y="724848"/>
                </a:lnTo>
                <a:lnTo>
                  <a:pt x="345214" y="687299"/>
                </a:lnTo>
                <a:lnTo>
                  <a:pt x="359502" y="647355"/>
                </a:lnTo>
                <a:lnTo>
                  <a:pt x="370951" y="605213"/>
                </a:lnTo>
                <a:lnTo>
                  <a:pt x="379535" y="561071"/>
                </a:lnTo>
                <a:lnTo>
                  <a:pt x="385231" y="515126"/>
                </a:lnTo>
                <a:lnTo>
                  <a:pt x="388013" y="467576"/>
                </a:lnTo>
                <a:lnTo>
                  <a:pt x="387858" y="418618"/>
                </a:lnTo>
                <a:lnTo>
                  <a:pt x="384739" y="368451"/>
                </a:lnTo>
                <a:lnTo>
                  <a:pt x="378633" y="317271"/>
                </a:lnTo>
                <a:lnTo>
                  <a:pt x="369514" y="265277"/>
                </a:lnTo>
                <a:lnTo>
                  <a:pt x="357359" y="212665"/>
                </a:lnTo>
                <a:lnTo>
                  <a:pt x="342142" y="159634"/>
                </a:lnTo>
                <a:lnTo>
                  <a:pt x="323839" y="106381"/>
                </a:lnTo>
                <a:lnTo>
                  <a:pt x="302425" y="53104"/>
                </a:lnTo>
                <a:lnTo>
                  <a:pt x="277875" y="0"/>
                </a:lnTo>
                <a:close/>
              </a:path>
            </a:pathLst>
          </a:custGeom>
          <a:solidFill>
            <a:srgbClr val="CDCDCD"/>
          </a:solidFill>
        </p:spPr>
        <p:txBody>
          <a:bodyPr wrap="square" lIns="0" tIns="0" rIns="0" bIns="0" rtlCol="0"/>
          <a:lstStyle/>
          <a:p>
            <a:endParaRPr/>
          </a:p>
        </p:txBody>
      </p:sp>
      <p:sp>
        <p:nvSpPr>
          <p:cNvPr id="17" name="object 17"/>
          <p:cNvSpPr/>
          <p:nvPr/>
        </p:nvSpPr>
        <p:spPr>
          <a:xfrm>
            <a:off x="4261103" y="5612600"/>
            <a:ext cx="1136015" cy="1006475"/>
          </a:xfrm>
          <a:custGeom>
            <a:avLst/>
            <a:gdLst/>
            <a:ahLst/>
            <a:cxnLst/>
            <a:rect l="l" t="t" r="r" b="b"/>
            <a:pathLst>
              <a:path w="1136014" h="1006475">
                <a:moveTo>
                  <a:pt x="747395" y="971524"/>
                </a:moveTo>
                <a:lnTo>
                  <a:pt x="780867" y="952497"/>
                </a:lnTo>
                <a:lnTo>
                  <a:pt x="811674" y="929890"/>
                </a:lnTo>
                <a:lnTo>
                  <a:pt x="839789" y="903899"/>
                </a:lnTo>
                <a:lnTo>
                  <a:pt x="865188" y="874723"/>
                </a:lnTo>
                <a:lnTo>
                  <a:pt x="887846" y="842558"/>
                </a:lnTo>
                <a:lnTo>
                  <a:pt x="907739" y="807603"/>
                </a:lnTo>
                <a:lnTo>
                  <a:pt x="924842" y="770056"/>
                </a:lnTo>
                <a:lnTo>
                  <a:pt x="939130" y="730112"/>
                </a:lnTo>
                <a:lnTo>
                  <a:pt x="950579" y="687971"/>
                </a:lnTo>
                <a:lnTo>
                  <a:pt x="959163" y="643830"/>
                </a:lnTo>
                <a:lnTo>
                  <a:pt x="964859" y="597886"/>
                </a:lnTo>
                <a:lnTo>
                  <a:pt x="967641" y="550337"/>
                </a:lnTo>
                <a:lnTo>
                  <a:pt x="967486" y="501380"/>
                </a:lnTo>
                <a:lnTo>
                  <a:pt x="964367" y="451214"/>
                </a:lnTo>
                <a:lnTo>
                  <a:pt x="958261" y="400035"/>
                </a:lnTo>
                <a:lnTo>
                  <a:pt x="949142" y="348041"/>
                </a:lnTo>
                <a:lnTo>
                  <a:pt x="936987" y="295430"/>
                </a:lnTo>
                <a:lnTo>
                  <a:pt x="921770" y="242399"/>
                </a:lnTo>
                <a:lnTo>
                  <a:pt x="903467" y="189147"/>
                </a:lnTo>
                <a:lnTo>
                  <a:pt x="882053" y="135870"/>
                </a:lnTo>
                <a:lnTo>
                  <a:pt x="857504" y="82765"/>
                </a:lnTo>
                <a:lnTo>
                  <a:pt x="1025271" y="0"/>
                </a:lnTo>
                <a:lnTo>
                  <a:pt x="1049820" y="53104"/>
                </a:lnTo>
                <a:lnTo>
                  <a:pt x="1071234" y="106381"/>
                </a:lnTo>
                <a:lnTo>
                  <a:pt x="1089537" y="159634"/>
                </a:lnTo>
                <a:lnTo>
                  <a:pt x="1104754" y="212665"/>
                </a:lnTo>
                <a:lnTo>
                  <a:pt x="1116909" y="265277"/>
                </a:lnTo>
                <a:lnTo>
                  <a:pt x="1126028" y="317271"/>
                </a:lnTo>
                <a:lnTo>
                  <a:pt x="1132134" y="368451"/>
                </a:lnTo>
                <a:lnTo>
                  <a:pt x="1135253" y="418618"/>
                </a:lnTo>
                <a:lnTo>
                  <a:pt x="1135408" y="467576"/>
                </a:lnTo>
                <a:lnTo>
                  <a:pt x="1132626" y="515126"/>
                </a:lnTo>
                <a:lnTo>
                  <a:pt x="1126930" y="561071"/>
                </a:lnTo>
                <a:lnTo>
                  <a:pt x="1118346" y="605213"/>
                </a:lnTo>
                <a:lnTo>
                  <a:pt x="1106897" y="647355"/>
                </a:lnTo>
                <a:lnTo>
                  <a:pt x="1092609" y="687299"/>
                </a:lnTo>
                <a:lnTo>
                  <a:pt x="1075506" y="724848"/>
                </a:lnTo>
                <a:lnTo>
                  <a:pt x="1055613" y="759803"/>
                </a:lnTo>
                <a:lnTo>
                  <a:pt x="1032955" y="791968"/>
                </a:lnTo>
                <a:lnTo>
                  <a:pt x="1007556" y="821145"/>
                </a:lnTo>
                <a:lnTo>
                  <a:pt x="979441" y="847136"/>
                </a:lnTo>
                <a:lnTo>
                  <a:pt x="948634" y="869744"/>
                </a:lnTo>
                <a:lnTo>
                  <a:pt x="915162" y="888771"/>
                </a:lnTo>
                <a:lnTo>
                  <a:pt x="747395" y="971524"/>
                </a:lnTo>
                <a:lnTo>
                  <a:pt x="711110" y="986771"/>
                </a:lnTo>
                <a:lnTo>
                  <a:pt x="673431" y="997542"/>
                </a:lnTo>
                <a:lnTo>
                  <a:pt x="634551" y="1003921"/>
                </a:lnTo>
                <a:lnTo>
                  <a:pt x="594660" y="1005992"/>
                </a:lnTo>
                <a:lnTo>
                  <a:pt x="553953" y="1003837"/>
                </a:lnTo>
                <a:lnTo>
                  <a:pt x="512622" y="997542"/>
                </a:lnTo>
                <a:lnTo>
                  <a:pt x="470860" y="987189"/>
                </a:lnTo>
                <a:lnTo>
                  <a:pt x="428858" y="972862"/>
                </a:lnTo>
                <a:lnTo>
                  <a:pt x="386811" y="954645"/>
                </a:lnTo>
                <a:lnTo>
                  <a:pt x="344909" y="932621"/>
                </a:lnTo>
                <a:lnTo>
                  <a:pt x="303347" y="906874"/>
                </a:lnTo>
                <a:lnTo>
                  <a:pt x="262317" y="877487"/>
                </a:lnTo>
                <a:lnTo>
                  <a:pt x="222011" y="844545"/>
                </a:lnTo>
                <a:lnTo>
                  <a:pt x="182621" y="808131"/>
                </a:lnTo>
                <a:lnTo>
                  <a:pt x="144342" y="768328"/>
                </a:lnTo>
                <a:lnTo>
                  <a:pt x="107364" y="725220"/>
                </a:lnTo>
                <a:lnTo>
                  <a:pt x="71882" y="678891"/>
                </a:lnTo>
                <a:lnTo>
                  <a:pt x="0" y="714362"/>
                </a:lnTo>
                <a:lnTo>
                  <a:pt x="58928" y="476630"/>
                </a:lnTo>
                <a:lnTo>
                  <a:pt x="311531" y="560654"/>
                </a:lnTo>
                <a:lnTo>
                  <a:pt x="239649" y="596125"/>
                </a:lnTo>
                <a:lnTo>
                  <a:pt x="273689" y="640666"/>
                </a:lnTo>
                <a:lnTo>
                  <a:pt x="309199" y="682324"/>
                </a:lnTo>
                <a:lnTo>
                  <a:pt x="346002" y="721003"/>
                </a:lnTo>
                <a:lnTo>
                  <a:pt x="383926" y="756607"/>
                </a:lnTo>
                <a:lnTo>
                  <a:pt x="422797" y="789040"/>
                </a:lnTo>
                <a:lnTo>
                  <a:pt x="462439" y="818207"/>
                </a:lnTo>
                <a:lnTo>
                  <a:pt x="502679" y="844011"/>
                </a:lnTo>
                <a:lnTo>
                  <a:pt x="543344" y="866357"/>
                </a:lnTo>
                <a:lnTo>
                  <a:pt x="584258" y="885149"/>
                </a:lnTo>
                <a:lnTo>
                  <a:pt x="625249" y="900292"/>
                </a:lnTo>
                <a:lnTo>
                  <a:pt x="666141" y="911689"/>
                </a:lnTo>
                <a:lnTo>
                  <a:pt x="706761" y="919244"/>
                </a:lnTo>
                <a:lnTo>
                  <a:pt x="746934" y="922862"/>
                </a:lnTo>
                <a:lnTo>
                  <a:pt x="786487" y="922448"/>
                </a:lnTo>
                <a:lnTo>
                  <a:pt x="825246" y="917905"/>
                </a:lnTo>
              </a:path>
            </a:pathLst>
          </a:custGeom>
          <a:ln w="25400">
            <a:solidFill>
              <a:srgbClr val="333399"/>
            </a:solidFill>
          </a:ln>
        </p:spPr>
        <p:txBody>
          <a:bodyPr wrap="square" lIns="0" tIns="0" rIns="0" bIns="0" rtlCol="0"/>
          <a:lstStyle/>
          <a:p>
            <a:endParaRPr/>
          </a:p>
        </p:txBody>
      </p:sp>
      <p:sp>
        <p:nvSpPr>
          <p:cNvPr id="18" name="object 18"/>
          <p:cNvSpPr/>
          <p:nvPr/>
        </p:nvSpPr>
        <p:spPr>
          <a:xfrm>
            <a:off x="4848225" y="5715000"/>
            <a:ext cx="876300" cy="876300"/>
          </a:xfrm>
          <a:prstGeom prst="rect">
            <a:avLst/>
          </a:prstGeom>
          <a:blipFill>
            <a:blip r:embed="rId7" cstate="print"/>
            <a:stretch>
              <a:fillRect/>
            </a:stretch>
          </a:blipFill>
        </p:spPr>
        <p:txBody>
          <a:bodyPr wrap="square" lIns="0" tIns="0" rIns="0" bIns="0" rtlCol="0"/>
          <a:lstStyle/>
          <a:p>
            <a:endParaRPr/>
          </a:p>
        </p:txBody>
      </p:sp>
      <p:sp>
        <p:nvSpPr>
          <p:cNvPr id="19" name="object 19"/>
          <p:cNvSpPr txBox="1"/>
          <p:nvPr/>
        </p:nvSpPr>
        <p:spPr>
          <a:xfrm>
            <a:off x="695007" y="3741102"/>
            <a:ext cx="3183255" cy="2585720"/>
          </a:xfrm>
          <a:prstGeom prst="rect">
            <a:avLst/>
          </a:prstGeom>
        </p:spPr>
        <p:txBody>
          <a:bodyPr vert="horz" wrap="square" lIns="0" tIns="12700" rIns="0" bIns="0" rtlCol="0">
            <a:spAutoFit/>
          </a:bodyPr>
          <a:lstStyle/>
          <a:p>
            <a:pPr marL="12700" marR="5080" indent="-12065" algn="ctr">
              <a:lnSpc>
                <a:spcPct val="100000"/>
              </a:lnSpc>
              <a:spcBef>
                <a:spcPts val="100"/>
              </a:spcBef>
            </a:pPr>
            <a:r>
              <a:rPr sz="2400" spc="-25" dirty="0">
                <a:latin typeface="Times New Roman"/>
                <a:cs typeface="Times New Roman"/>
              </a:rPr>
              <a:t>altrimenti </a:t>
            </a:r>
            <a:r>
              <a:rPr sz="2400" spc="-30" dirty="0">
                <a:latin typeface="Times New Roman"/>
                <a:cs typeface="Times New Roman"/>
              </a:rPr>
              <a:t>quest’ultimo  </a:t>
            </a:r>
            <a:r>
              <a:rPr sz="2400" spc="-15" dirty="0">
                <a:latin typeface="Times New Roman"/>
                <a:cs typeface="Times New Roman"/>
              </a:rPr>
              <a:t>sarebbe </a:t>
            </a:r>
            <a:r>
              <a:rPr sz="2400" dirty="0">
                <a:latin typeface="Times New Roman"/>
                <a:cs typeface="Times New Roman"/>
              </a:rPr>
              <a:t>in  </a:t>
            </a:r>
            <a:r>
              <a:rPr sz="2400" b="1" spc="-5" dirty="0">
                <a:latin typeface="Times New Roman"/>
                <a:cs typeface="Times New Roman"/>
              </a:rPr>
              <a:t>contraddizione </a:t>
            </a:r>
            <a:r>
              <a:rPr sz="2400" spc="-5" dirty="0">
                <a:latin typeface="Times New Roman"/>
                <a:cs typeface="Times New Roman"/>
              </a:rPr>
              <a:t>con </a:t>
            </a:r>
            <a:r>
              <a:rPr sz="2400" spc="5" dirty="0">
                <a:latin typeface="Times New Roman"/>
                <a:cs typeface="Times New Roman"/>
              </a:rPr>
              <a:t>il  </a:t>
            </a:r>
            <a:r>
              <a:rPr sz="2400" spc="-20" dirty="0">
                <a:latin typeface="Times New Roman"/>
                <a:cs typeface="Times New Roman"/>
              </a:rPr>
              <a:t>giudizio </a:t>
            </a:r>
            <a:r>
              <a:rPr sz="2400" spc="-30" dirty="0">
                <a:latin typeface="Times New Roman"/>
                <a:cs typeface="Times New Roman"/>
              </a:rPr>
              <a:t>negativo </a:t>
            </a:r>
            <a:r>
              <a:rPr sz="2400" dirty="0">
                <a:latin typeface="Times New Roman"/>
                <a:cs typeface="Times New Roman"/>
              </a:rPr>
              <a:t>o </a:t>
            </a:r>
            <a:r>
              <a:rPr sz="2400" spc="-5" dirty="0">
                <a:latin typeface="Times New Roman"/>
                <a:cs typeface="Times New Roman"/>
              </a:rPr>
              <a:t>con </a:t>
            </a:r>
            <a:r>
              <a:rPr sz="2400" dirty="0">
                <a:latin typeface="Times New Roman"/>
                <a:cs typeface="Times New Roman"/>
              </a:rPr>
              <a:t>la  </a:t>
            </a:r>
            <a:r>
              <a:rPr sz="2400" spc="-15" dirty="0">
                <a:latin typeface="Times New Roman"/>
                <a:cs typeface="Times New Roman"/>
              </a:rPr>
              <a:t>dichiarazione </a:t>
            </a:r>
            <a:r>
              <a:rPr sz="2400" dirty="0">
                <a:latin typeface="Times New Roman"/>
                <a:cs typeface="Times New Roman"/>
              </a:rPr>
              <a:t>di  </a:t>
            </a:r>
            <a:r>
              <a:rPr sz="2400" spc="-25" dirty="0">
                <a:latin typeface="Times New Roman"/>
                <a:cs typeface="Times New Roman"/>
              </a:rPr>
              <a:t>impossibilità </a:t>
            </a:r>
            <a:r>
              <a:rPr sz="2400" dirty="0">
                <a:latin typeface="Times New Roman"/>
                <a:cs typeface="Times New Roman"/>
              </a:rPr>
              <a:t>di </a:t>
            </a:r>
            <a:r>
              <a:rPr sz="2400" spc="-25" dirty="0">
                <a:latin typeface="Times New Roman"/>
                <a:cs typeface="Times New Roman"/>
              </a:rPr>
              <a:t>esprimere  </a:t>
            </a:r>
            <a:r>
              <a:rPr sz="2400" spc="-35" dirty="0">
                <a:latin typeface="Times New Roman"/>
                <a:cs typeface="Times New Roman"/>
              </a:rPr>
              <a:t>un </a:t>
            </a:r>
            <a:r>
              <a:rPr sz="2400" spc="-20" dirty="0">
                <a:latin typeface="Times New Roman"/>
                <a:cs typeface="Times New Roman"/>
              </a:rPr>
              <a:t>giudizio </a:t>
            </a:r>
            <a:r>
              <a:rPr sz="2400" spc="-5" dirty="0">
                <a:latin typeface="Times New Roman"/>
                <a:cs typeface="Times New Roman"/>
              </a:rPr>
              <a:t>del</a:t>
            </a:r>
            <a:r>
              <a:rPr sz="2400" spc="170" dirty="0">
                <a:latin typeface="Times New Roman"/>
                <a:cs typeface="Times New Roman"/>
              </a:rPr>
              <a:t> </a:t>
            </a:r>
            <a:r>
              <a:rPr sz="2400" spc="-20" dirty="0">
                <a:latin typeface="Times New Roman"/>
                <a:cs typeface="Times New Roman"/>
              </a:rPr>
              <a:t>revisore</a:t>
            </a:r>
            <a:endParaRPr sz="2400">
              <a:latin typeface="Times New Roman"/>
              <a:cs typeface="Times New Roman"/>
            </a:endParaRPr>
          </a:p>
        </p:txBody>
      </p:sp>
      <p:sp>
        <p:nvSpPr>
          <p:cNvPr id="20" name="object 20"/>
          <p:cNvSpPr txBox="1">
            <a:spLocks noGrp="1"/>
          </p:cNvSpPr>
          <p:nvPr>
            <p:ph type="sldNum" sz="quarter" idx="7"/>
          </p:nvPr>
        </p:nvSpPr>
        <p:spPr>
          <a:prstGeom prst="rect">
            <a:avLst/>
          </a:prstGeom>
        </p:spPr>
        <p:txBody>
          <a:bodyPr vert="horz" wrap="square" lIns="0" tIns="0" rIns="0" bIns="0" rtlCol="0">
            <a:spAutoFit/>
          </a:bodyPr>
          <a:lstStyle/>
          <a:p>
            <a:pPr marL="25400">
              <a:lnSpc>
                <a:spcPts val="1670"/>
              </a:lnSpc>
            </a:pPr>
            <a:fld id="{81D60167-4931-47E6-BA6A-407CBD079E47}" type="slidenum">
              <a:rPr spc="10" dirty="0"/>
              <a:t>24</a:t>
            </a:fld>
            <a:endParaRPr spc="10" dirty="0"/>
          </a:p>
        </p:txBody>
      </p:sp>
      <p:pic>
        <p:nvPicPr>
          <p:cNvPr id="22" name="Picture 21">
            <a:extLst>
              <a:ext uri="{FF2B5EF4-FFF2-40B4-BE49-F238E27FC236}">
                <a16:creationId xmlns:a16="http://schemas.microsoft.com/office/drawing/2014/main" id="{90AF7C1E-288A-42E8-8369-ABFCE85428D4}"/>
              </a:ext>
            </a:extLst>
          </p:cNvPr>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788598" y="204355"/>
            <a:ext cx="1164402" cy="1014845"/>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1016000" y="2736278"/>
            <a:ext cx="6823075" cy="391795"/>
          </a:xfrm>
          <a:prstGeom prst="rect">
            <a:avLst/>
          </a:prstGeom>
        </p:spPr>
        <p:txBody>
          <a:bodyPr vert="horz" wrap="square" lIns="0" tIns="12700" rIns="0" bIns="0" rtlCol="0">
            <a:spAutoFit/>
          </a:bodyPr>
          <a:lstStyle/>
          <a:p>
            <a:pPr marL="12700">
              <a:lnSpc>
                <a:spcPct val="100000"/>
              </a:lnSpc>
              <a:spcBef>
                <a:spcPts val="100"/>
              </a:spcBef>
            </a:pPr>
            <a:r>
              <a:rPr spc="-30" dirty="0"/>
              <a:t>Tabella </a:t>
            </a:r>
            <a:r>
              <a:rPr spc="-15" dirty="0"/>
              <a:t>sintetica </a:t>
            </a:r>
            <a:r>
              <a:rPr spc="-5" dirty="0"/>
              <a:t>delle </a:t>
            </a:r>
            <a:r>
              <a:rPr dirty="0"/>
              <a:t>tipologie di </a:t>
            </a:r>
            <a:r>
              <a:rPr spc="-5" dirty="0"/>
              <a:t>giudizi con </a:t>
            </a:r>
            <a:r>
              <a:rPr spc="-10" dirty="0"/>
              <a:t>modifica</a:t>
            </a:r>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25400">
              <a:lnSpc>
                <a:spcPts val="1670"/>
              </a:lnSpc>
            </a:pPr>
            <a:fld id="{81D60167-4931-47E6-BA6A-407CBD079E47}" type="slidenum">
              <a:rPr spc="10" dirty="0"/>
              <a:t>25</a:t>
            </a:fld>
            <a:endParaRPr spc="10" dirty="0"/>
          </a:p>
        </p:txBody>
      </p:sp>
      <p:pic>
        <p:nvPicPr>
          <p:cNvPr id="6" name="Picture 5">
            <a:extLst>
              <a:ext uri="{FF2B5EF4-FFF2-40B4-BE49-F238E27FC236}">
                <a16:creationId xmlns:a16="http://schemas.microsoft.com/office/drawing/2014/main" id="{574C6B85-A426-418B-B685-7B24322E6AD3}"/>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33800" y="152400"/>
            <a:ext cx="1387604" cy="1269853"/>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3" name="object 3"/>
          <p:cNvGraphicFramePr>
            <a:graphicFrameLocks noGrp="1"/>
          </p:cNvGraphicFramePr>
          <p:nvPr/>
        </p:nvGraphicFramePr>
        <p:xfrm>
          <a:off x="498271" y="1412747"/>
          <a:ext cx="8065770" cy="4643120"/>
        </p:xfrm>
        <a:graphic>
          <a:graphicData uri="http://schemas.openxmlformats.org/drawingml/2006/table">
            <a:tbl>
              <a:tblPr firstRow="1" bandRow="1">
                <a:tableStyleId>{2D5ABB26-0587-4C30-8999-92F81FD0307C}</a:tableStyleId>
              </a:tblPr>
              <a:tblGrid>
                <a:gridCol w="2445385">
                  <a:extLst>
                    <a:ext uri="{9D8B030D-6E8A-4147-A177-3AD203B41FA5}">
                      <a16:colId xmlns:a16="http://schemas.microsoft.com/office/drawing/2014/main" val="20000"/>
                    </a:ext>
                  </a:extLst>
                </a:gridCol>
                <a:gridCol w="2558415">
                  <a:extLst>
                    <a:ext uri="{9D8B030D-6E8A-4147-A177-3AD203B41FA5}">
                      <a16:colId xmlns:a16="http://schemas.microsoft.com/office/drawing/2014/main" val="20001"/>
                    </a:ext>
                  </a:extLst>
                </a:gridCol>
                <a:gridCol w="3061970">
                  <a:extLst>
                    <a:ext uri="{9D8B030D-6E8A-4147-A177-3AD203B41FA5}">
                      <a16:colId xmlns:a16="http://schemas.microsoft.com/office/drawing/2014/main" val="20002"/>
                    </a:ext>
                  </a:extLst>
                </a:gridCol>
              </a:tblGrid>
              <a:tr h="1188085">
                <a:tc rowSpan="2">
                  <a:txBody>
                    <a:bodyPr/>
                    <a:lstStyle/>
                    <a:p>
                      <a:pPr marL="19050" algn="ctr">
                        <a:lnSpc>
                          <a:spcPts val="2870"/>
                        </a:lnSpc>
                        <a:spcBef>
                          <a:spcPts val="300"/>
                        </a:spcBef>
                      </a:pPr>
                      <a:r>
                        <a:rPr sz="2400" b="1" u="heavy" dirty="0">
                          <a:solidFill>
                            <a:srgbClr val="FFFFFF"/>
                          </a:solidFill>
                          <a:uFill>
                            <a:solidFill>
                              <a:srgbClr val="FFFFFF"/>
                            </a:solidFill>
                          </a:uFill>
                          <a:latin typeface="Times New Roman"/>
                          <a:cs typeface="Times New Roman"/>
                        </a:rPr>
                        <a:t>Natura</a:t>
                      </a:r>
                      <a:endParaRPr sz="2400">
                        <a:latin typeface="Times New Roman"/>
                        <a:cs typeface="Times New Roman"/>
                      </a:endParaRPr>
                    </a:p>
                    <a:p>
                      <a:pPr marL="6985" algn="ctr">
                        <a:lnSpc>
                          <a:spcPts val="2870"/>
                        </a:lnSpc>
                      </a:pPr>
                      <a:r>
                        <a:rPr sz="2400" u="heavy" spc="-600" dirty="0">
                          <a:solidFill>
                            <a:srgbClr val="FFFFFF"/>
                          </a:solidFill>
                          <a:uFill>
                            <a:solidFill>
                              <a:srgbClr val="FFFFFF"/>
                            </a:solidFill>
                          </a:uFill>
                          <a:latin typeface="Times New Roman"/>
                          <a:cs typeface="Times New Roman"/>
                        </a:rPr>
                        <a:t> </a:t>
                      </a:r>
                      <a:r>
                        <a:rPr sz="2400" b="1" u="heavy" dirty="0">
                          <a:solidFill>
                            <a:srgbClr val="FFFFFF"/>
                          </a:solidFill>
                          <a:uFill>
                            <a:solidFill>
                              <a:srgbClr val="FFFFFF"/>
                            </a:solidFill>
                          </a:uFill>
                          <a:latin typeface="Times New Roman"/>
                          <a:cs typeface="Times New Roman"/>
                        </a:rPr>
                        <a:t>dell’aspetto</a:t>
                      </a:r>
                      <a:r>
                        <a:rPr sz="2400" b="1" u="heavy" spc="-175" dirty="0">
                          <a:solidFill>
                            <a:srgbClr val="FFFFFF"/>
                          </a:solidFill>
                          <a:uFill>
                            <a:solidFill>
                              <a:srgbClr val="FFFFFF"/>
                            </a:solidFill>
                          </a:uFill>
                          <a:latin typeface="Times New Roman"/>
                          <a:cs typeface="Times New Roman"/>
                        </a:rPr>
                        <a:t> </a:t>
                      </a:r>
                      <a:r>
                        <a:rPr sz="2400" b="1" u="heavy" spc="-5" dirty="0">
                          <a:solidFill>
                            <a:srgbClr val="FFFFFF"/>
                          </a:solidFill>
                          <a:uFill>
                            <a:solidFill>
                              <a:srgbClr val="FFFFFF"/>
                            </a:solidFill>
                          </a:uFill>
                          <a:latin typeface="Times New Roman"/>
                          <a:cs typeface="Times New Roman"/>
                        </a:rPr>
                        <a:t>che</a:t>
                      </a:r>
                      <a:endParaRPr sz="2400">
                        <a:latin typeface="Times New Roman"/>
                        <a:cs typeface="Times New Roman"/>
                      </a:endParaRPr>
                    </a:p>
                    <a:p>
                      <a:pPr marL="7620" algn="ctr">
                        <a:lnSpc>
                          <a:spcPts val="2865"/>
                        </a:lnSpc>
                        <a:spcBef>
                          <a:spcPts val="50"/>
                        </a:spcBef>
                      </a:pPr>
                      <a:r>
                        <a:rPr sz="2400" b="1" u="heavy" spc="5" dirty="0">
                          <a:solidFill>
                            <a:srgbClr val="FFFFFF"/>
                          </a:solidFill>
                          <a:uFill>
                            <a:solidFill>
                              <a:srgbClr val="FFFFFF"/>
                            </a:solidFill>
                          </a:uFill>
                          <a:latin typeface="Times New Roman"/>
                          <a:cs typeface="Times New Roman"/>
                        </a:rPr>
                        <a:t>da </a:t>
                      </a:r>
                      <a:r>
                        <a:rPr sz="2400" b="1" u="heavy" dirty="0">
                          <a:solidFill>
                            <a:srgbClr val="FFFFFF"/>
                          </a:solidFill>
                          <a:uFill>
                            <a:solidFill>
                              <a:srgbClr val="FFFFFF"/>
                            </a:solidFill>
                          </a:uFill>
                          <a:latin typeface="Times New Roman"/>
                          <a:cs typeface="Times New Roman"/>
                        </a:rPr>
                        <a:t>origine</a:t>
                      </a:r>
                      <a:r>
                        <a:rPr sz="2400" b="1" u="heavy" spc="-135" dirty="0">
                          <a:solidFill>
                            <a:srgbClr val="FFFFFF"/>
                          </a:solidFill>
                          <a:uFill>
                            <a:solidFill>
                              <a:srgbClr val="FFFFFF"/>
                            </a:solidFill>
                          </a:uFill>
                          <a:latin typeface="Times New Roman"/>
                          <a:cs typeface="Times New Roman"/>
                        </a:rPr>
                        <a:t> </a:t>
                      </a:r>
                      <a:r>
                        <a:rPr sz="2400" b="1" u="heavy" dirty="0">
                          <a:solidFill>
                            <a:srgbClr val="FFFFFF"/>
                          </a:solidFill>
                          <a:uFill>
                            <a:solidFill>
                              <a:srgbClr val="FFFFFF"/>
                            </a:solidFill>
                          </a:uFill>
                          <a:latin typeface="Times New Roman"/>
                          <a:cs typeface="Times New Roman"/>
                        </a:rPr>
                        <a:t>alla</a:t>
                      </a:r>
                      <a:endParaRPr sz="2400">
                        <a:latin typeface="Times New Roman"/>
                        <a:cs typeface="Times New Roman"/>
                      </a:endParaRPr>
                    </a:p>
                    <a:p>
                      <a:pPr marL="8890" algn="ctr">
                        <a:lnSpc>
                          <a:spcPts val="2865"/>
                        </a:lnSpc>
                      </a:pPr>
                      <a:r>
                        <a:rPr sz="2400" b="1" u="heavy" spc="15" dirty="0">
                          <a:solidFill>
                            <a:srgbClr val="FFFFFF"/>
                          </a:solidFill>
                          <a:uFill>
                            <a:solidFill>
                              <a:srgbClr val="FFFFFF"/>
                            </a:solidFill>
                          </a:uFill>
                          <a:latin typeface="Times New Roman"/>
                          <a:cs typeface="Times New Roman"/>
                        </a:rPr>
                        <a:t>modifica</a:t>
                      </a:r>
                      <a:endParaRPr sz="2400">
                        <a:latin typeface="Times New Roman"/>
                        <a:cs typeface="Times New Roman"/>
                      </a:endParaRPr>
                    </a:p>
                  </a:txBody>
                  <a:tcPr marL="0" marR="0" marT="38100" marB="0">
                    <a:lnR w="12700">
                      <a:solidFill>
                        <a:srgbClr val="FFFFFF"/>
                      </a:solidFill>
                      <a:prstDash val="solid"/>
                    </a:lnR>
                    <a:lnB w="12700">
                      <a:solidFill>
                        <a:srgbClr val="FFFFFF"/>
                      </a:solidFill>
                      <a:prstDash val="solid"/>
                    </a:lnB>
                    <a:solidFill>
                      <a:srgbClr val="333399"/>
                    </a:solidFill>
                  </a:tcPr>
                </a:tc>
                <a:tc gridSpan="2">
                  <a:txBody>
                    <a:bodyPr/>
                    <a:lstStyle/>
                    <a:p>
                      <a:pPr marL="370840" marR="353695" algn="ctr">
                        <a:lnSpc>
                          <a:spcPct val="100400"/>
                        </a:lnSpc>
                        <a:spcBef>
                          <a:spcPts val="290"/>
                        </a:spcBef>
                      </a:pPr>
                      <a:r>
                        <a:rPr sz="2400" b="1" u="heavy" spc="-20" dirty="0">
                          <a:solidFill>
                            <a:srgbClr val="FFFFFF"/>
                          </a:solidFill>
                          <a:uFill>
                            <a:solidFill>
                              <a:srgbClr val="FFFFFF"/>
                            </a:solidFill>
                          </a:uFill>
                          <a:latin typeface="Times New Roman"/>
                          <a:cs typeface="Times New Roman"/>
                        </a:rPr>
                        <a:t>Giudizio </a:t>
                      </a:r>
                      <a:r>
                        <a:rPr sz="2400" b="1" u="heavy" spc="-5" dirty="0">
                          <a:solidFill>
                            <a:srgbClr val="FFFFFF"/>
                          </a:solidFill>
                          <a:uFill>
                            <a:solidFill>
                              <a:srgbClr val="FFFFFF"/>
                            </a:solidFill>
                          </a:uFill>
                          <a:latin typeface="Times New Roman"/>
                          <a:cs typeface="Times New Roman"/>
                        </a:rPr>
                        <a:t>del </a:t>
                      </a:r>
                      <a:r>
                        <a:rPr sz="2400" b="1" u="heavy" spc="-30" dirty="0">
                          <a:solidFill>
                            <a:srgbClr val="FFFFFF"/>
                          </a:solidFill>
                          <a:uFill>
                            <a:solidFill>
                              <a:srgbClr val="FFFFFF"/>
                            </a:solidFill>
                          </a:uFill>
                          <a:latin typeface="Times New Roman"/>
                          <a:cs typeface="Times New Roman"/>
                        </a:rPr>
                        <a:t>revisore </a:t>
                      </a:r>
                      <a:r>
                        <a:rPr sz="2400" b="1" u="heavy" spc="-5" dirty="0">
                          <a:solidFill>
                            <a:srgbClr val="FFFFFF"/>
                          </a:solidFill>
                          <a:uFill>
                            <a:solidFill>
                              <a:srgbClr val="FFFFFF"/>
                            </a:solidFill>
                          </a:uFill>
                          <a:latin typeface="Times New Roman"/>
                          <a:cs typeface="Times New Roman"/>
                        </a:rPr>
                        <a:t>sulla pervasività </a:t>
                      </a:r>
                      <a:r>
                        <a:rPr sz="2400" b="1" spc="-5" dirty="0">
                          <a:solidFill>
                            <a:srgbClr val="FFFFFF"/>
                          </a:solidFill>
                          <a:latin typeface="Times New Roman"/>
                          <a:cs typeface="Times New Roman"/>
                        </a:rPr>
                        <a:t> </a:t>
                      </a:r>
                      <a:r>
                        <a:rPr sz="2400" b="1" u="heavy" spc="-5" dirty="0">
                          <a:solidFill>
                            <a:srgbClr val="FFFFFF"/>
                          </a:solidFill>
                          <a:uFill>
                            <a:solidFill>
                              <a:srgbClr val="FFFFFF"/>
                            </a:solidFill>
                          </a:uFill>
                          <a:latin typeface="Times New Roman"/>
                          <a:cs typeface="Times New Roman"/>
                        </a:rPr>
                        <a:t>degli </a:t>
                      </a:r>
                      <a:r>
                        <a:rPr sz="2400" b="1" u="heavy" spc="25" dirty="0">
                          <a:solidFill>
                            <a:srgbClr val="FFFFFF"/>
                          </a:solidFill>
                          <a:uFill>
                            <a:solidFill>
                              <a:srgbClr val="FFFFFF"/>
                            </a:solidFill>
                          </a:uFill>
                          <a:latin typeface="Times New Roman"/>
                          <a:cs typeface="Times New Roman"/>
                        </a:rPr>
                        <a:t>effetti </a:t>
                      </a:r>
                      <a:r>
                        <a:rPr sz="2400" b="1" u="heavy" dirty="0">
                          <a:solidFill>
                            <a:srgbClr val="FFFFFF"/>
                          </a:solidFill>
                          <a:uFill>
                            <a:solidFill>
                              <a:srgbClr val="FFFFFF"/>
                            </a:solidFill>
                          </a:uFill>
                          <a:latin typeface="Times New Roman"/>
                          <a:cs typeface="Times New Roman"/>
                        </a:rPr>
                        <a:t>o </a:t>
                      </a:r>
                      <a:r>
                        <a:rPr sz="2400" b="1" u="heavy" spc="-5" dirty="0">
                          <a:solidFill>
                            <a:srgbClr val="FFFFFF"/>
                          </a:solidFill>
                          <a:uFill>
                            <a:solidFill>
                              <a:srgbClr val="FFFFFF"/>
                            </a:solidFill>
                          </a:uFill>
                          <a:latin typeface="Times New Roman"/>
                          <a:cs typeface="Times New Roman"/>
                        </a:rPr>
                        <a:t>dei possibili </a:t>
                      </a:r>
                      <a:r>
                        <a:rPr sz="2400" b="1" u="heavy" spc="25" dirty="0">
                          <a:solidFill>
                            <a:srgbClr val="FFFFFF"/>
                          </a:solidFill>
                          <a:uFill>
                            <a:solidFill>
                              <a:srgbClr val="FFFFFF"/>
                            </a:solidFill>
                          </a:uFill>
                          <a:latin typeface="Times New Roman"/>
                          <a:cs typeface="Times New Roman"/>
                        </a:rPr>
                        <a:t>effetti </a:t>
                      </a:r>
                      <a:r>
                        <a:rPr sz="2400" b="1" u="heavy" spc="-10" dirty="0">
                          <a:solidFill>
                            <a:srgbClr val="FFFFFF"/>
                          </a:solidFill>
                          <a:uFill>
                            <a:solidFill>
                              <a:srgbClr val="FFFFFF"/>
                            </a:solidFill>
                          </a:uFill>
                          <a:latin typeface="Times New Roman"/>
                          <a:cs typeface="Times New Roman"/>
                        </a:rPr>
                        <a:t>sul </a:t>
                      </a:r>
                      <a:r>
                        <a:rPr sz="2400" b="1" spc="-10" dirty="0">
                          <a:solidFill>
                            <a:srgbClr val="FFFFFF"/>
                          </a:solidFill>
                          <a:latin typeface="Times New Roman"/>
                          <a:cs typeface="Times New Roman"/>
                        </a:rPr>
                        <a:t> </a:t>
                      </a:r>
                      <a:r>
                        <a:rPr sz="2400" b="1" u="heavy" dirty="0">
                          <a:solidFill>
                            <a:srgbClr val="FFFFFF"/>
                          </a:solidFill>
                          <a:uFill>
                            <a:solidFill>
                              <a:srgbClr val="FFFFFF"/>
                            </a:solidFill>
                          </a:uFill>
                          <a:latin typeface="Times New Roman"/>
                          <a:cs typeface="Times New Roman"/>
                        </a:rPr>
                        <a:t>bilancio</a:t>
                      </a:r>
                      <a:endParaRPr sz="2400">
                        <a:latin typeface="Times New Roman"/>
                        <a:cs typeface="Times New Roman"/>
                      </a:endParaRPr>
                    </a:p>
                  </a:txBody>
                  <a:tcPr marL="0" marR="0" marT="36830" marB="0">
                    <a:lnL w="12700">
                      <a:solidFill>
                        <a:srgbClr val="FFFFFF"/>
                      </a:solidFill>
                      <a:prstDash val="solid"/>
                    </a:lnL>
                    <a:lnB w="12700">
                      <a:solidFill>
                        <a:srgbClr val="FFFFFF"/>
                      </a:solidFill>
                      <a:prstDash val="solid"/>
                    </a:lnB>
                    <a:solidFill>
                      <a:srgbClr val="333399"/>
                    </a:solidFill>
                  </a:tcPr>
                </a:tc>
                <a:tc hMerge="1">
                  <a:txBody>
                    <a:bodyPr/>
                    <a:lstStyle/>
                    <a:p>
                      <a:endParaRPr/>
                    </a:p>
                  </a:txBody>
                  <a:tcPr marL="0" marR="0" marT="0" marB="0"/>
                </a:tc>
                <a:extLst>
                  <a:ext uri="{0D108BD9-81ED-4DB2-BD59-A6C34878D82A}">
                    <a16:rowId xmlns:a16="http://schemas.microsoft.com/office/drawing/2014/main" val="10000"/>
                  </a:ext>
                </a:extLst>
              </a:tr>
              <a:tr h="762000">
                <a:tc vMerge="1">
                  <a:txBody>
                    <a:bodyPr/>
                    <a:lstStyle/>
                    <a:p>
                      <a:endParaRPr/>
                    </a:p>
                  </a:txBody>
                  <a:tcPr marL="0" marR="0" marT="38100" marB="0">
                    <a:lnR w="12700">
                      <a:solidFill>
                        <a:srgbClr val="FFFFFF"/>
                      </a:solidFill>
                      <a:prstDash val="solid"/>
                    </a:lnR>
                    <a:lnB w="12700">
                      <a:solidFill>
                        <a:srgbClr val="FFFFFF"/>
                      </a:solidFill>
                      <a:prstDash val="solid"/>
                    </a:lnB>
                    <a:solidFill>
                      <a:srgbClr val="333399"/>
                    </a:solidFill>
                  </a:tcPr>
                </a:tc>
                <a:tc>
                  <a:txBody>
                    <a:bodyPr/>
                    <a:lstStyle/>
                    <a:p>
                      <a:pPr marL="742315" marR="318770" indent="-410209">
                        <a:lnSpc>
                          <a:spcPct val="104800"/>
                        </a:lnSpc>
                        <a:spcBef>
                          <a:spcPts val="215"/>
                        </a:spcBef>
                      </a:pPr>
                      <a:r>
                        <a:rPr sz="2150" i="1" spc="15" dirty="0">
                          <a:latin typeface="Times New Roman"/>
                          <a:cs typeface="Times New Roman"/>
                        </a:rPr>
                        <a:t>Significativo</a:t>
                      </a:r>
                      <a:r>
                        <a:rPr sz="2150" i="1" spc="-100" dirty="0">
                          <a:latin typeface="Times New Roman"/>
                          <a:cs typeface="Times New Roman"/>
                        </a:rPr>
                        <a:t> </a:t>
                      </a:r>
                      <a:r>
                        <a:rPr sz="2150" i="1" spc="30" dirty="0">
                          <a:latin typeface="Times New Roman"/>
                          <a:cs typeface="Times New Roman"/>
                        </a:rPr>
                        <a:t>non  </a:t>
                      </a:r>
                      <a:r>
                        <a:rPr sz="2150" i="1" spc="10" dirty="0">
                          <a:latin typeface="Times New Roman"/>
                          <a:cs typeface="Times New Roman"/>
                        </a:rPr>
                        <a:t>pervasivo</a:t>
                      </a:r>
                      <a:endParaRPr sz="2150">
                        <a:latin typeface="Times New Roman"/>
                        <a:cs typeface="Times New Roman"/>
                      </a:endParaRPr>
                    </a:p>
                  </a:txBody>
                  <a:tcPr marL="0" marR="0" marT="27305" marB="0">
                    <a:lnL w="12700">
                      <a:solidFill>
                        <a:srgbClr val="FFFFFF"/>
                      </a:solidFill>
                      <a:prstDash val="solid"/>
                    </a:lnL>
                    <a:lnR w="12700">
                      <a:solidFill>
                        <a:srgbClr val="252573"/>
                      </a:solidFill>
                      <a:prstDash val="solid"/>
                    </a:lnR>
                    <a:lnT w="12700">
                      <a:solidFill>
                        <a:srgbClr val="FFFFFF"/>
                      </a:solidFill>
                      <a:prstDash val="solid"/>
                    </a:lnT>
                    <a:lnB w="12700">
                      <a:solidFill>
                        <a:srgbClr val="333399"/>
                      </a:solidFill>
                      <a:prstDash val="solid"/>
                    </a:lnB>
                    <a:solidFill>
                      <a:srgbClr val="E8E8EE"/>
                    </a:solidFill>
                  </a:tcPr>
                </a:tc>
                <a:tc>
                  <a:txBody>
                    <a:bodyPr/>
                    <a:lstStyle/>
                    <a:p>
                      <a:pPr marL="6985" algn="ctr">
                        <a:lnSpc>
                          <a:spcPct val="100000"/>
                        </a:lnSpc>
                        <a:spcBef>
                          <a:spcPts val="340"/>
                        </a:spcBef>
                      </a:pPr>
                      <a:r>
                        <a:rPr sz="2150" i="1" spc="15" dirty="0">
                          <a:latin typeface="Times New Roman"/>
                          <a:cs typeface="Times New Roman"/>
                        </a:rPr>
                        <a:t>Significativo </a:t>
                      </a:r>
                      <a:r>
                        <a:rPr sz="2150" i="1" spc="10" dirty="0">
                          <a:latin typeface="Times New Roman"/>
                          <a:cs typeface="Times New Roman"/>
                        </a:rPr>
                        <a:t>e</a:t>
                      </a:r>
                      <a:r>
                        <a:rPr sz="2150" i="1" spc="-70" dirty="0">
                          <a:latin typeface="Times New Roman"/>
                          <a:cs typeface="Times New Roman"/>
                        </a:rPr>
                        <a:t> </a:t>
                      </a:r>
                      <a:r>
                        <a:rPr sz="2150" i="1" spc="10" dirty="0">
                          <a:latin typeface="Times New Roman"/>
                          <a:cs typeface="Times New Roman"/>
                        </a:rPr>
                        <a:t>pervasivo</a:t>
                      </a:r>
                      <a:endParaRPr sz="2150">
                        <a:latin typeface="Times New Roman"/>
                        <a:cs typeface="Times New Roman"/>
                      </a:endParaRPr>
                    </a:p>
                  </a:txBody>
                  <a:tcPr marL="0" marR="0" marT="43180" marB="0">
                    <a:lnL w="12700">
                      <a:solidFill>
                        <a:srgbClr val="252573"/>
                      </a:solidFill>
                      <a:prstDash val="solid"/>
                    </a:lnL>
                    <a:lnR w="12700">
                      <a:solidFill>
                        <a:srgbClr val="333399"/>
                      </a:solidFill>
                      <a:prstDash val="solid"/>
                    </a:lnR>
                    <a:lnT w="12700">
                      <a:solidFill>
                        <a:srgbClr val="FFFFFF"/>
                      </a:solidFill>
                      <a:prstDash val="solid"/>
                    </a:lnT>
                    <a:lnB w="12700">
                      <a:solidFill>
                        <a:srgbClr val="333399"/>
                      </a:solidFill>
                      <a:prstDash val="solid"/>
                    </a:lnB>
                    <a:solidFill>
                      <a:srgbClr val="E8E8EE"/>
                    </a:solidFill>
                  </a:tcPr>
                </a:tc>
                <a:extLst>
                  <a:ext uri="{0D108BD9-81ED-4DB2-BD59-A6C34878D82A}">
                    <a16:rowId xmlns:a16="http://schemas.microsoft.com/office/drawing/2014/main" val="10001"/>
                  </a:ext>
                </a:extLst>
              </a:tr>
              <a:tr h="1097280">
                <a:tc>
                  <a:txBody>
                    <a:bodyPr/>
                    <a:lstStyle/>
                    <a:p>
                      <a:pPr marL="202565" marR="188595" indent="7620" algn="ctr">
                        <a:lnSpc>
                          <a:spcPct val="103299"/>
                        </a:lnSpc>
                        <a:spcBef>
                          <a:spcPts val="265"/>
                        </a:spcBef>
                      </a:pPr>
                      <a:r>
                        <a:rPr sz="2150" i="1" spc="15" dirty="0">
                          <a:latin typeface="Times New Roman"/>
                          <a:cs typeface="Times New Roman"/>
                        </a:rPr>
                        <a:t>Bilancio  </a:t>
                      </a:r>
                      <a:r>
                        <a:rPr sz="2150" i="1" spc="-25" dirty="0">
                          <a:latin typeface="Times New Roman"/>
                          <a:cs typeface="Times New Roman"/>
                        </a:rPr>
                        <a:t>s</a:t>
                      </a:r>
                      <a:r>
                        <a:rPr sz="2150" i="1" dirty="0">
                          <a:latin typeface="Times New Roman"/>
                          <a:cs typeface="Times New Roman"/>
                        </a:rPr>
                        <a:t>i</a:t>
                      </a:r>
                      <a:r>
                        <a:rPr sz="2150" i="1" spc="25" dirty="0">
                          <a:latin typeface="Times New Roman"/>
                          <a:cs typeface="Times New Roman"/>
                        </a:rPr>
                        <a:t>g</a:t>
                      </a:r>
                      <a:r>
                        <a:rPr sz="2150" i="1" spc="30" dirty="0">
                          <a:latin typeface="Times New Roman"/>
                          <a:cs typeface="Times New Roman"/>
                        </a:rPr>
                        <a:t>n</a:t>
                      </a:r>
                      <a:r>
                        <a:rPr sz="2150" i="1" dirty="0">
                          <a:latin typeface="Times New Roman"/>
                          <a:cs typeface="Times New Roman"/>
                        </a:rPr>
                        <a:t>i</a:t>
                      </a:r>
                      <a:r>
                        <a:rPr sz="2150" i="1" spc="-15" dirty="0">
                          <a:latin typeface="Times New Roman"/>
                          <a:cs typeface="Times New Roman"/>
                        </a:rPr>
                        <a:t>f</a:t>
                      </a:r>
                      <a:r>
                        <a:rPr sz="2150" i="1" dirty="0">
                          <a:latin typeface="Times New Roman"/>
                          <a:cs typeface="Times New Roman"/>
                        </a:rPr>
                        <a:t>ic</a:t>
                      </a:r>
                      <a:r>
                        <a:rPr sz="2150" i="1" spc="35" dirty="0">
                          <a:latin typeface="Times New Roman"/>
                          <a:cs typeface="Times New Roman"/>
                        </a:rPr>
                        <a:t>a</a:t>
                      </a:r>
                      <a:r>
                        <a:rPr sz="2150" i="1" dirty="0">
                          <a:latin typeface="Times New Roman"/>
                          <a:cs typeface="Times New Roman"/>
                        </a:rPr>
                        <a:t>t</a:t>
                      </a:r>
                      <a:r>
                        <a:rPr sz="2150" i="1" spc="-15" dirty="0">
                          <a:latin typeface="Times New Roman"/>
                          <a:cs typeface="Times New Roman"/>
                        </a:rPr>
                        <a:t>i</a:t>
                      </a:r>
                      <a:r>
                        <a:rPr sz="2150" i="1" spc="5" dirty="0">
                          <a:latin typeface="Times New Roman"/>
                          <a:cs typeface="Times New Roman"/>
                        </a:rPr>
                        <a:t>v</a:t>
                      </a:r>
                      <a:r>
                        <a:rPr sz="2150" i="1" spc="30" dirty="0">
                          <a:latin typeface="Times New Roman"/>
                          <a:cs typeface="Times New Roman"/>
                        </a:rPr>
                        <a:t>a</a:t>
                      </a:r>
                      <a:r>
                        <a:rPr sz="2150" i="1" dirty="0">
                          <a:latin typeface="Times New Roman"/>
                          <a:cs typeface="Times New Roman"/>
                        </a:rPr>
                        <a:t>m</a:t>
                      </a:r>
                      <a:r>
                        <a:rPr sz="2150" i="1" spc="10" dirty="0">
                          <a:latin typeface="Times New Roman"/>
                          <a:cs typeface="Times New Roman"/>
                        </a:rPr>
                        <a:t>e</a:t>
                      </a:r>
                      <a:r>
                        <a:rPr sz="2150" i="1" spc="30" dirty="0">
                          <a:latin typeface="Times New Roman"/>
                          <a:cs typeface="Times New Roman"/>
                        </a:rPr>
                        <a:t>n</a:t>
                      </a:r>
                      <a:r>
                        <a:rPr sz="2150" i="1" dirty="0">
                          <a:latin typeface="Times New Roman"/>
                          <a:cs typeface="Times New Roman"/>
                        </a:rPr>
                        <a:t>te  </a:t>
                      </a:r>
                      <a:r>
                        <a:rPr sz="2150" i="1" spc="5" dirty="0">
                          <a:latin typeface="Times New Roman"/>
                          <a:cs typeface="Times New Roman"/>
                        </a:rPr>
                        <a:t>errato</a:t>
                      </a:r>
                      <a:endParaRPr sz="2150">
                        <a:latin typeface="Times New Roman"/>
                        <a:cs typeface="Times New Roman"/>
                      </a:endParaRPr>
                    </a:p>
                  </a:txBody>
                  <a:tcPr marL="0" marR="0" marT="33655" marB="0">
                    <a:lnL w="12700">
                      <a:solidFill>
                        <a:srgbClr val="333399"/>
                      </a:solidFill>
                      <a:prstDash val="solid"/>
                    </a:lnL>
                    <a:lnR w="12700">
                      <a:solidFill>
                        <a:srgbClr val="252573"/>
                      </a:solidFill>
                      <a:prstDash val="solid"/>
                    </a:lnR>
                    <a:lnT w="12700">
                      <a:solidFill>
                        <a:srgbClr val="FFFFFF"/>
                      </a:solidFill>
                      <a:prstDash val="solid"/>
                    </a:lnT>
                    <a:lnB w="12700">
                      <a:solidFill>
                        <a:srgbClr val="333399"/>
                      </a:solidFill>
                      <a:prstDash val="solid"/>
                    </a:lnB>
                  </a:tcPr>
                </a:tc>
                <a:tc>
                  <a:txBody>
                    <a:bodyPr/>
                    <a:lstStyle/>
                    <a:p>
                      <a:pPr marL="21590" algn="ctr">
                        <a:lnSpc>
                          <a:spcPts val="2865"/>
                        </a:lnSpc>
                        <a:spcBef>
                          <a:spcPts val="325"/>
                        </a:spcBef>
                      </a:pPr>
                      <a:r>
                        <a:rPr sz="2400" spc="-15" dirty="0">
                          <a:solidFill>
                            <a:srgbClr val="FF0000"/>
                          </a:solidFill>
                          <a:latin typeface="Times New Roman"/>
                          <a:cs typeface="Times New Roman"/>
                        </a:rPr>
                        <a:t>Giudizio</a:t>
                      </a:r>
                      <a:r>
                        <a:rPr sz="2400" spc="-10" dirty="0">
                          <a:solidFill>
                            <a:srgbClr val="FF0000"/>
                          </a:solidFill>
                          <a:latin typeface="Times New Roman"/>
                          <a:cs typeface="Times New Roman"/>
                        </a:rPr>
                        <a:t> </a:t>
                      </a:r>
                      <a:r>
                        <a:rPr sz="2400" spc="-5" dirty="0">
                          <a:solidFill>
                            <a:srgbClr val="FF0000"/>
                          </a:solidFill>
                          <a:latin typeface="Times New Roman"/>
                          <a:cs typeface="Times New Roman"/>
                        </a:rPr>
                        <a:t>con</a:t>
                      </a:r>
                      <a:endParaRPr sz="2400">
                        <a:latin typeface="Times New Roman"/>
                        <a:cs typeface="Times New Roman"/>
                      </a:endParaRPr>
                    </a:p>
                    <a:p>
                      <a:pPr marL="11430" algn="ctr">
                        <a:lnSpc>
                          <a:spcPts val="2865"/>
                        </a:lnSpc>
                      </a:pPr>
                      <a:r>
                        <a:rPr sz="2400" spc="-10" dirty="0">
                          <a:solidFill>
                            <a:srgbClr val="FF0000"/>
                          </a:solidFill>
                          <a:latin typeface="Times New Roman"/>
                          <a:cs typeface="Times New Roman"/>
                        </a:rPr>
                        <a:t>rilievi</a:t>
                      </a:r>
                      <a:endParaRPr sz="2400">
                        <a:latin typeface="Times New Roman"/>
                        <a:cs typeface="Times New Roman"/>
                      </a:endParaRPr>
                    </a:p>
                  </a:txBody>
                  <a:tcPr marL="0" marR="0" marT="41275" marB="0">
                    <a:lnL w="12700">
                      <a:solidFill>
                        <a:srgbClr val="252573"/>
                      </a:solidFill>
                      <a:prstDash val="solid"/>
                    </a:lnL>
                    <a:lnR w="12700">
                      <a:solidFill>
                        <a:srgbClr val="252573"/>
                      </a:solidFill>
                      <a:prstDash val="solid"/>
                    </a:lnR>
                    <a:lnT w="12700">
                      <a:solidFill>
                        <a:srgbClr val="333399"/>
                      </a:solidFill>
                      <a:prstDash val="solid"/>
                    </a:lnT>
                    <a:lnB w="12700">
                      <a:solidFill>
                        <a:srgbClr val="333399"/>
                      </a:solidFill>
                      <a:prstDash val="solid"/>
                    </a:lnB>
                  </a:tcPr>
                </a:tc>
                <a:tc>
                  <a:txBody>
                    <a:bodyPr/>
                    <a:lstStyle/>
                    <a:p>
                      <a:pPr marL="20955" algn="ctr">
                        <a:lnSpc>
                          <a:spcPct val="100000"/>
                        </a:lnSpc>
                        <a:spcBef>
                          <a:spcPts val="325"/>
                        </a:spcBef>
                      </a:pPr>
                      <a:r>
                        <a:rPr sz="2400" spc="-15" dirty="0">
                          <a:solidFill>
                            <a:srgbClr val="FF0000"/>
                          </a:solidFill>
                          <a:latin typeface="Times New Roman"/>
                          <a:cs typeface="Times New Roman"/>
                        </a:rPr>
                        <a:t>Giudizio</a:t>
                      </a:r>
                      <a:r>
                        <a:rPr sz="2400" spc="-10" dirty="0">
                          <a:solidFill>
                            <a:srgbClr val="FF0000"/>
                          </a:solidFill>
                          <a:latin typeface="Times New Roman"/>
                          <a:cs typeface="Times New Roman"/>
                        </a:rPr>
                        <a:t> </a:t>
                      </a:r>
                      <a:r>
                        <a:rPr sz="2400" spc="-35" dirty="0">
                          <a:solidFill>
                            <a:srgbClr val="FF0000"/>
                          </a:solidFill>
                          <a:latin typeface="Times New Roman"/>
                          <a:cs typeface="Times New Roman"/>
                        </a:rPr>
                        <a:t>negativo</a:t>
                      </a:r>
                      <a:endParaRPr sz="2400">
                        <a:latin typeface="Times New Roman"/>
                        <a:cs typeface="Times New Roman"/>
                      </a:endParaRPr>
                    </a:p>
                  </a:txBody>
                  <a:tcPr marL="0" marR="0" marT="41275" marB="0">
                    <a:lnL w="12700">
                      <a:solidFill>
                        <a:srgbClr val="252573"/>
                      </a:solidFill>
                      <a:prstDash val="solid"/>
                    </a:lnL>
                    <a:lnR w="12700">
                      <a:solidFill>
                        <a:srgbClr val="333399"/>
                      </a:solidFill>
                      <a:prstDash val="solid"/>
                    </a:lnR>
                    <a:lnT w="12700">
                      <a:solidFill>
                        <a:srgbClr val="333399"/>
                      </a:solidFill>
                      <a:prstDash val="solid"/>
                    </a:lnT>
                    <a:lnB w="12700">
                      <a:solidFill>
                        <a:srgbClr val="333399"/>
                      </a:solidFill>
                      <a:prstDash val="solid"/>
                    </a:lnB>
                  </a:tcPr>
                </a:tc>
                <a:extLst>
                  <a:ext uri="{0D108BD9-81ED-4DB2-BD59-A6C34878D82A}">
                    <a16:rowId xmlns:a16="http://schemas.microsoft.com/office/drawing/2014/main" val="10002"/>
                  </a:ext>
                </a:extLst>
              </a:tr>
              <a:tr h="1595755">
                <a:tc>
                  <a:txBody>
                    <a:bodyPr/>
                    <a:lstStyle/>
                    <a:p>
                      <a:pPr marL="145415" marR="120650" algn="ctr">
                        <a:lnSpc>
                          <a:spcPct val="102800"/>
                        </a:lnSpc>
                        <a:spcBef>
                          <a:spcPts val="290"/>
                        </a:spcBef>
                      </a:pPr>
                      <a:r>
                        <a:rPr sz="2150" i="1" spc="10" dirty="0">
                          <a:latin typeface="Times New Roman"/>
                          <a:cs typeface="Times New Roman"/>
                        </a:rPr>
                        <a:t>Impossibilità </a:t>
                      </a:r>
                      <a:r>
                        <a:rPr sz="2150" i="1" spc="25" dirty="0">
                          <a:latin typeface="Times New Roman"/>
                          <a:cs typeface="Times New Roman"/>
                        </a:rPr>
                        <a:t>di  </a:t>
                      </a:r>
                      <a:r>
                        <a:rPr sz="2150" i="1" spc="5" dirty="0">
                          <a:latin typeface="Times New Roman"/>
                          <a:cs typeface="Times New Roman"/>
                        </a:rPr>
                        <a:t>acquisire </a:t>
                      </a:r>
                      <a:r>
                        <a:rPr sz="2150" i="1" spc="15" dirty="0">
                          <a:latin typeface="Times New Roman"/>
                          <a:cs typeface="Times New Roman"/>
                        </a:rPr>
                        <a:t>elementi  </a:t>
                      </a:r>
                      <a:r>
                        <a:rPr sz="2150" i="1" spc="10" dirty="0">
                          <a:latin typeface="Times New Roman"/>
                          <a:cs typeface="Times New Roman"/>
                        </a:rPr>
                        <a:t>probativi</a:t>
                      </a:r>
                      <a:r>
                        <a:rPr sz="2150" i="1" spc="-140" dirty="0">
                          <a:latin typeface="Times New Roman"/>
                          <a:cs typeface="Times New Roman"/>
                        </a:rPr>
                        <a:t> </a:t>
                      </a:r>
                      <a:r>
                        <a:rPr sz="2150" i="1" spc="10" dirty="0">
                          <a:latin typeface="Times New Roman"/>
                          <a:cs typeface="Times New Roman"/>
                        </a:rPr>
                        <a:t>sufficienti  </a:t>
                      </a:r>
                      <a:r>
                        <a:rPr sz="2150" i="1" spc="15" dirty="0">
                          <a:latin typeface="Times New Roman"/>
                          <a:cs typeface="Times New Roman"/>
                        </a:rPr>
                        <a:t>ed</a:t>
                      </a:r>
                      <a:r>
                        <a:rPr sz="2150" i="1" spc="-75" dirty="0">
                          <a:latin typeface="Times New Roman"/>
                          <a:cs typeface="Times New Roman"/>
                        </a:rPr>
                        <a:t> </a:t>
                      </a:r>
                      <a:r>
                        <a:rPr sz="2150" i="1" spc="15" dirty="0">
                          <a:latin typeface="Times New Roman"/>
                          <a:cs typeface="Times New Roman"/>
                        </a:rPr>
                        <a:t>appropriati</a:t>
                      </a:r>
                      <a:endParaRPr sz="2150">
                        <a:latin typeface="Times New Roman"/>
                        <a:cs typeface="Times New Roman"/>
                      </a:endParaRPr>
                    </a:p>
                  </a:txBody>
                  <a:tcPr marL="0" marR="0" marT="36830" marB="0">
                    <a:lnL w="12700">
                      <a:solidFill>
                        <a:srgbClr val="333399"/>
                      </a:solidFill>
                      <a:prstDash val="solid"/>
                    </a:lnL>
                    <a:lnR w="12700">
                      <a:solidFill>
                        <a:srgbClr val="252573"/>
                      </a:solidFill>
                      <a:prstDash val="solid"/>
                    </a:lnR>
                    <a:lnT w="12700">
                      <a:solidFill>
                        <a:srgbClr val="333399"/>
                      </a:solidFill>
                      <a:prstDash val="solid"/>
                    </a:lnT>
                    <a:lnB w="12700">
                      <a:solidFill>
                        <a:srgbClr val="333399"/>
                      </a:solidFill>
                      <a:prstDash val="solid"/>
                    </a:lnB>
                    <a:solidFill>
                      <a:srgbClr val="E8E8EE"/>
                    </a:solidFill>
                  </a:tcPr>
                </a:tc>
                <a:tc>
                  <a:txBody>
                    <a:bodyPr/>
                    <a:lstStyle/>
                    <a:p>
                      <a:pPr>
                        <a:lnSpc>
                          <a:spcPct val="100000"/>
                        </a:lnSpc>
                        <a:spcBef>
                          <a:spcPts val="35"/>
                        </a:spcBef>
                      </a:pPr>
                      <a:endParaRPr sz="2700">
                        <a:latin typeface="Times New Roman"/>
                        <a:cs typeface="Times New Roman"/>
                      </a:endParaRPr>
                    </a:p>
                    <a:p>
                      <a:pPr marL="923925" marR="474345" indent="-419734">
                        <a:lnSpc>
                          <a:spcPct val="101699"/>
                        </a:lnSpc>
                      </a:pPr>
                      <a:r>
                        <a:rPr sz="2400" spc="-15" dirty="0">
                          <a:solidFill>
                            <a:srgbClr val="FF0000"/>
                          </a:solidFill>
                          <a:latin typeface="Times New Roman"/>
                          <a:cs typeface="Times New Roman"/>
                        </a:rPr>
                        <a:t>Giudizio</a:t>
                      </a:r>
                      <a:r>
                        <a:rPr sz="2400" spc="-65" dirty="0">
                          <a:solidFill>
                            <a:srgbClr val="FF0000"/>
                          </a:solidFill>
                          <a:latin typeface="Times New Roman"/>
                          <a:cs typeface="Times New Roman"/>
                        </a:rPr>
                        <a:t> </a:t>
                      </a:r>
                      <a:r>
                        <a:rPr sz="2400" spc="-5" dirty="0">
                          <a:solidFill>
                            <a:srgbClr val="FF0000"/>
                          </a:solidFill>
                          <a:latin typeface="Times New Roman"/>
                          <a:cs typeface="Times New Roman"/>
                        </a:rPr>
                        <a:t>con  </a:t>
                      </a:r>
                      <a:r>
                        <a:rPr sz="2400" spc="-10" dirty="0">
                          <a:solidFill>
                            <a:srgbClr val="FF0000"/>
                          </a:solidFill>
                          <a:latin typeface="Times New Roman"/>
                          <a:cs typeface="Times New Roman"/>
                        </a:rPr>
                        <a:t>rilievi</a:t>
                      </a:r>
                      <a:endParaRPr sz="2400">
                        <a:latin typeface="Times New Roman"/>
                        <a:cs typeface="Times New Roman"/>
                      </a:endParaRPr>
                    </a:p>
                  </a:txBody>
                  <a:tcPr marL="0" marR="0" marT="4445" marB="0">
                    <a:lnL w="12700">
                      <a:solidFill>
                        <a:srgbClr val="252573"/>
                      </a:solidFill>
                      <a:prstDash val="solid"/>
                    </a:lnL>
                    <a:lnR w="12700">
                      <a:solidFill>
                        <a:srgbClr val="252573"/>
                      </a:solidFill>
                      <a:prstDash val="solid"/>
                    </a:lnR>
                    <a:lnT w="12700">
                      <a:solidFill>
                        <a:srgbClr val="333399"/>
                      </a:solidFill>
                      <a:prstDash val="solid"/>
                    </a:lnT>
                    <a:lnB w="12700">
                      <a:solidFill>
                        <a:srgbClr val="333399"/>
                      </a:solidFill>
                      <a:prstDash val="solid"/>
                    </a:lnB>
                    <a:solidFill>
                      <a:srgbClr val="E8E8EE"/>
                    </a:solidFill>
                  </a:tcPr>
                </a:tc>
                <a:tc>
                  <a:txBody>
                    <a:bodyPr/>
                    <a:lstStyle/>
                    <a:p>
                      <a:pPr>
                        <a:lnSpc>
                          <a:spcPct val="100000"/>
                        </a:lnSpc>
                        <a:spcBef>
                          <a:spcPts val="35"/>
                        </a:spcBef>
                      </a:pPr>
                      <a:endParaRPr sz="2700">
                        <a:latin typeface="Times New Roman"/>
                        <a:cs typeface="Times New Roman"/>
                      </a:endParaRPr>
                    </a:p>
                    <a:p>
                      <a:pPr marL="226695" marR="194945" indent="361950">
                        <a:lnSpc>
                          <a:spcPct val="101699"/>
                        </a:lnSpc>
                      </a:pPr>
                      <a:r>
                        <a:rPr sz="2400" spc="-25" dirty="0">
                          <a:solidFill>
                            <a:srgbClr val="FF0000"/>
                          </a:solidFill>
                          <a:latin typeface="Times New Roman"/>
                          <a:cs typeface="Times New Roman"/>
                        </a:rPr>
                        <a:t>Impossibilità </a:t>
                      </a:r>
                      <a:r>
                        <a:rPr sz="2400" dirty="0">
                          <a:solidFill>
                            <a:srgbClr val="FF0000"/>
                          </a:solidFill>
                          <a:latin typeface="Times New Roman"/>
                          <a:cs typeface="Times New Roman"/>
                        </a:rPr>
                        <a:t>di  </a:t>
                      </a:r>
                      <a:r>
                        <a:rPr sz="2400" spc="-30" dirty="0">
                          <a:solidFill>
                            <a:srgbClr val="FF0000"/>
                          </a:solidFill>
                          <a:latin typeface="Times New Roman"/>
                          <a:cs typeface="Times New Roman"/>
                        </a:rPr>
                        <a:t>esprimere </a:t>
                      </a:r>
                      <a:r>
                        <a:rPr sz="2400" spc="-40" dirty="0">
                          <a:solidFill>
                            <a:srgbClr val="FF0000"/>
                          </a:solidFill>
                          <a:latin typeface="Times New Roman"/>
                          <a:cs typeface="Times New Roman"/>
                        </a:rPr>
                        <a:t>un</a:t>
                      </a:r>
                      <a:r>
                        <a:rPr sz="2400" spc="204" dirty="0">
                          <a:solidFill>
                            <a:srgbClr val="FF0000"/>
                          </a:solidFill>
                          <a:latin typeface="Times New Roman"/>
                          <a:cs typeface="Times New Roman"/>
                        </a:rPr>
                        <a:t> </a:t>
                      </a:r>
                      <a:r>
                        <a:rPr sz="2400" spc="-20" dirty="0">
                          <a:solidFill>
                            <a:srgbClr val="FF0000"/>
                          </a:solidFill>
                          <a:latin typeface="Times New Roman"/>
                          <a:cs typeface="Times New Roman"/>
                        </a:rPr>
                        <a:t>giudizio</a:t>
                      </a:r>
                      <a:endParaRPr sz="2400">
                        <a:latin typeface="Times New Roman"/>
                        <a:cs typeface="Times New Roman"/>
                      </a:endParaRPr>
                    </a:p>
                  </a:txBody>
                  <a:tcPr marL="0" marR="0" marT="4445" marB="0">
                    <a:lnL w="12700">
                      <a:solidFill>
                        <a:srgbClr val="252573"/>
                      </a:solidFill>
                      <a:prstDash val="solid"/>
                    </a:lnL>
                    <a:lnR w="12700">
                      <a:solidFill>
                        <a:srgbClr val="333399"/>
                      </a:solidFill>
                      <a:prstDash val="solid"/>
                    </a:lnR>
                    <a:lnT w="12700">
                      <a:solidFill>
                        <a:srgbClr val="333399"/>
                      </a:solidFill>
                      <a:prstDash val="solid"/>
                    </a:lnT>
                    <a:lnB w="12700">
                      <a:solidFill>
                        <a:srgbClr val="333399"/>
                      </a:solidFill>
                      <a:prstDash val="solid"/>
                    </a:lnB>
                    <a:solidFill>
                      <a:srgbClr val="E8E8EE"/>
                    </a:solidFill>
                  </a:tcPr>
                </a:tc>
                <a:extLst>
                  <a:ext uri="{0D108BD9-81ED-4DB2-BD59-A6C34878D82A}">
                    <a16:rowId xmlns:a16="http://schemas.microsoft.com/office/drawing/2014/main" val="10003"/>
                  </a:ext>
                </a:extLst>
              </a:tr>
            </a:tbl>
          </a:graphicData>
        </a:graphic>
      </p:graphicFrame>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25400">
              <a:lnSpc>
                <a:spcPts val="1670"/>
              </a:lnSpc>
            </a:pPr>
            <a:fld id="{81D60167-4931-47E6-BA6A-407CBD079E47}" type="slidenum">
              <a:rPr spc="10" dirty="0"/>
              <a:t>26</a:t>
            </a:fld>
            <a:endParaRPr spc="10" dirty="0"/>
          </a:p>
        </p:txBody>
      </p:sp>
      <p:pic>
        <p:nvPicPr>
          <p:cNvPr id="6" name="Picture 5">
            <a:extLst>
              <a:ext uri="{FF2B5EF4-FFF2-40B4-BE49-F238E27FC236}">
                <a16:creationId xmlns:a16="http://schemas.microsoft.com/office/drawing/2014/main" id="{8D598206-0B63-42B5-90BB-767461D92860}"/>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88598" y="204355"/>
            <a:ext cx="1164402" cy="1014845"/>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92759" y="2826130"/>
            <a:ext cx="8100695" cy="763905"/>
          </a:xfrm>
          <a:prstGeom prst="rect">
            <a:avLst/>
          </a:prstGeom>
        </p:spPr>
        <p:txBody>
          <a:bodyPr vert="horz" wrap="square" lIns="0" tIns="13335" rIns="0" bIns="0" rtlCol="0">
            <a:spAutoFit/>
          </a:bodyPr>
          <a:lstStyle/>
          <a:p>
            <a:pPr algn="ctr">
              <a:lnSpc>
                <a:spcPct val="100000"/>
              </a:lnSpc>
              <a:spcBef>
                <a:spcPts val="105"/>
              </a:spcBef>
            </a:pPr>
            <a:r>
              <a:rPr spc="-30" dirty="0"/>
              <a:t>Forma </a:t>
            </a:r>
            <a:r>
              <a:rPr dirty="0"/>
              <a:t>e </a:t>
            </a:r>
            <a:r>
              <a:rPr spc="-15" dirty="0"/>
              <a:t>contenuto </a:t>
            </a:r>
            <a:r>
              <a:rPr dirty="0"/>
              <a:t>della </a:t>
            </a:r>
            <a:r>
              <a:rPr spc="-15" dirty="0"/>
              <a:t>relazione </a:t>
            </a:r>
            <a:r>
              <a:rPr dirty="0"/>
              <a:t>di </a:t>
            </a:r>
            <a:r>
              <a:rPr spc="-15" dirty="0"/>
              <a:t>revisione </a:t>
            </a:r>
            <a:r>
              <a:rPr dirty="0"/>
              <a:t>in </a:t>
            </a:r>
            <a:r>
              <a:rPr spc="-25" dirty="0"/>
              <a:t>presenza </a:t>
            </a:r>
            <a:r>
              <a:rPr dirty="0"/>
              <a:t>di</a:t>
            </a:r>
            <a:r>
              <a:rPr spc="45" dirty="0"/>
              <a:t> </a:t>
            </a:r>
            <a:r>
              <a:rPr spc="5" dirty="0"/>
              <a:t>un</a:t>
            </a:r>
          </a:p>
          <a:p>
            <a:pPr algn="ctr">
              <a:lnSpc>
                <a:spcPct val="100000"/>
              </a:lnSpc>
              <a:spcBef>
                <a:spcPts val="45"/>
              </a:spcBef>
            </a:pPr>
            <a:r>
              <a:rPr spc="-5" dirty="0"/>
              <a:t>giudizio con modifica </a:t>
            </a:r>
            <a:r>
              <a:rPr dirty="0"/>
              <a:t>(v.</a:t>
            </a:r>
            <a:r>
              <a:rPr spc="40" dirty="0"/>
              <a:t> </a:t>
            </a:r>
            <a:r>
              <a:rPr spc="-5" dirty="0"/>
              <a:t>§§A17-A26)</a:t>
            </a:r>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25400">
              <a:lnSpc>
                <a:spcPts val="1670"/>
              </a:lnSpc>
            </a:pPr>
            <a:fld id="{81D60167-4931-47E6-BA6A-407CBD079E47}" type="slidenum">
              <a:rPr spc="10" dirty="0"/>
              <a:t>27</a:t>
            </a:fld>
            <a:endParaRPr spc="10" dirty="0"/>
          </a:p>
        </p:txBody>
      </p:sp>
      <p:pic>
        <p:nvPicPr>
          <p:cNvPr id="6" name="Picture 5">
            <a:extLst>
              <a:ext uri="{FF2B5EF4-FFF2-40B4-BE49-F238E27FC236}">
                <a16:creationId xmlns:a16="http://schemas.microsoft.com/office/drawing/2014/main" id="{E00DF59A-A7B7-410E-89D5-67F15B0D7EBF}"/>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33800" y="152400"/>
            <a:ext cx="1387604" cy="1269853"/>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8383651" y="6277609"/>
            <a:ext cx="234950" cy="242570"/>
          </a:xfrm>
          <a:prstGeom prst="rect">
            <a:avLst/>
          </a:prstGeom>
        </p:spPr>
        <p:txBody>
          <a:bodyPr vert="horz" wrap="square" lIns="0" tIns="15875" rIns="0" bIns="0" rtlCol="0">
            <a:spAutoFit/>
          </a:bodyPr>
          <a:lstStyle/>
          <a:p>
            <a:pPr marL="12700">
              <a:lnSpc>
                <a:spcPct val="100000"/>
              </a:lnSpc>
              <a:spcBef>
                <a:spcPts val="125"/>
              </a:spcBef>
            </a:pPr>
            <a:r>
              <a:rPr sz="1400" spc="40" dirty="0">
                <a:latin typeface="Arial"/>
                <a:cs typeface="Arial"/>
              </a:rPr>
              <a:t>28</a:t>
            </a:r>
            <a:endParaRPr sz="1400">
              <a:latin typeface="Arial"/>
              <a:cs typeface="Arial"/>
            </a:endParaRPr>
          </a:p>
        </p:txBody>
      </p:sp>
      <p:sp>
        <p:nvSpPr>
          <p:cNvPr id="4" name="object 4"/>
          <p:cNvSpPr txBox="1">
            <a:spLocks noGrp="1"/>
          </p:cNvSpPr>
          <p:nvPr>
            <p:ph type="title"/>
          </p:nvPr>
        </p:nvSpPr>
        <p:spPr>
          <a:xfrm>
            <a:off x="822642" y="1189164"/>
            <a:ext cx="7329805" cy="823594"/>
          </a:xfrm>
          <a:prstGeom prst="rect">
            <a:avLst/>
          </a:prstGeom>
        </p:spPr>
        <p:txBody>
          <a:bodyPr vert="horz" wrap="square" lIns="0" tIns="45720" rIns="0" bIns="0" rtlCol="0">
            <a:spAutoFit/>
          </a:bodyPr>
          <a:lstStyle/>
          <a:p>
            <a:pPr marR="46990" algn="ctr">
              <a:lnSpc>
                <a:spcPct val="100000"/>
              </a:lnSpc>
              <a:spcBef>
                <a:spcPts val="360"/>
              </a:spcBef>
            </a:pPr>
            <a:r>
              <a:rPr spc="-5" dirty="0">
                <a:solidFill>
                  <a:srgbClr val="FF0000"/>
                </a:solidFill>
              </a:rPr>
              <a:t>Giudizio con</a:t>
            </a:r>
            <a:r>
              <a:rPr spc="-55" dirty="0">
                <a:solidFill>
                  <a:srgbClr val="FF0000"/>
                </a:solidFill>
              </a:rPr>
              <a:t> </a:t>
            </a:r>
            <a:r>
              <a:rPr spc="-10" dirty="0">
                <a:solidFill>
                  <a:srgbClr val="FF0000"/>
                </a:solidFill>
              </a:rPr>
              <a:t>rilievi</a:t>
            </a:r>
          </a:p>
          <a:p>
            <a:pPr algn="ctr">
              <a:lnSpc>
                <a:spcPct val="100000"/>
              </a:lnSpc>
              <a:spcBef>
                <a:spcPts val="260"/>
              </a:spcBef>
            </a:pPr>
            <a:r>
              <a:rPr b="0" i="0" spc="10" dirty="0">
                <a:latin typeface="Times New Roman"/>
                <a:cs typeface="Times New Roman"/>
              </a:rPr>
              <a:t>Il </a:t>
            </a:r>
            <a:r>
              <a:rPr b="0" i="0" spc="-20" dirty="0">
                <a:latin typeface="Times New Roman"/>
                <a:cs typeface="Times New Roman"/>
              </a:rPr>
              <a:t>revisore </a:t>
            </a:r>
            <a:r>
              <a:rPr b="0" i="0" spc="-30" dirty="0">
                <a:latin typeface="Times New Roman"/>
                <a:cs typeface="Times New Roman"/>
              </a:rPr>
              <a:t>sarà </a:t>
            </a:r>
            <a:r>
              <a:rPr b="0" i="0" spc="-25" dirty="0">
                <a:latin typeface="Times New Roman"/>
                <a:cs typeface="Times New Roman"/>
              </a:rPr>
              <a:t>tenuto </a:t>
            </a:r>
            <a:r>
              <a:rPr b="0" i="0" dirty="0">
                <a:latin typeface="Times New Roman"/>
                <a:cs typeface="Times New Roman"/>
              </a:rPr>
              <a:t>a </a:t>
            </a:r>
            <a:r>
              <a:rPr b="0" i="0" spc="-10" dirty="0">
                <a:latin typeface="Times New Roman"/>
                <a:cs typeface="Times New Roman"/>
              </a:rPr>
              <a:t>dichiarare </a:t>
            </a:r>
            <a:r>
              <a:rPr b="0" i="0" spc="-30" dirty="0">
                <a:latin typeface="Times New Roman"/>
                <a:cs typeface="Times New Roman"/>
              </a:rPr>
              <a:t>verosimilmente che </a:t>
            </a:r>
            <a:r>
              <a:rPr b="0" i="0" dirty="0">
                <a:latin typeface="Times New Roman"/>
                <a:cs typeface="Times New Roman"/>
              </a:rPr>
              <a:t>a</a:t>
            </a:r>
            <a:r>
              <a:rPr b="0" i="0" spc="-245" dirty="0">
                <a:latin typeface="Times New Roman"/>
                <a:cs typeface="Times New Roman"/>
              </a:rPr>
              <a:t> </a:t>
            </a:r>
            <a:r>
              <a:rPr b="0" i="0" spc="-65" dirty="0">
                <a:latin typeface="Times New Roman"/>
                <a:cs typeface="Times New Roman"/>
              </a:rPr>
              <a:t>suo</a:t>
            </a:r>
          </a:p>
        </p:txBody>
      </p:sp>
      <p:sp>
        <p:nvSpPr>
          <p:cNvPr id="5" name="object 5"/>
          <p:cNvSpPr/>
          <p:nvPr/>
        </p:nvSpPr>
        <p:spPr>
          <a:xfrm>
            <a:off x="416826" y="2361692"/>
            <a:ext cx="3589020" cy="3240405"/>
          </a:xfrm>
          <a:custGeom>
            <a:avLst/>
            <a:gdLst/>
            <a:ahLst/>
            <a:cxnLst/>
            <a:rect l="l" t="t" r="r" b="b"/>
            <a:pathLst>
              <a:path w="3589020" h="3240404">
                <a:moveTo>
                  <a:pt x="0" y="540131"/>
                </a:moveTo>
                <a:lnTo>
                  <a:pt x="2207" y="490965"/>
                </a:lnTo>
                <a:lnTo>
                  <a:pt x="8701" y="443037"/>
                </a:lnTo>
                <a:lnTo>
                  <a:pt x="19292" y="396536"/>
                </a:lnTo>
                <a:lnTo>
                  <a:pt x="33789" y="351654"/>
                </a:lnTo>
                <a:lnTo>
                  <a:pt x="52001" y="308582"/>
                </a:lnTo>
                <a:lnTo>
                  <a:pt x="73738" y="267509"/>
                </a:lnTo>
                <a:lnTo>
                  <a:pt x="98808" y="228626"/>
                </a:lnTo>
                <a:lnTo>
                  <a:pt x="127022" y="192124"/>
                </a:lnTo>
                <a:lnTo>
                  <a:pt x="158188" y="158194"/>
                </a:lnTo>
                <a:lnTo>
                  <a:pt x="192115" y="127026"/>
                </a:lnTo>
                <a:lnTo>
                  <a:pt x="228614" y="98811"/>
                </a:lnTo>
                <a:lnTo>
                  <a:pt x="267493" y="73739"/>
                </a:lnTo>
                <a:lnTo>
                  <a:pt x="308563" y="52002"/>
                </a:lnTo>
                <a:lnTo>
                  <a:pt x="351631" y="33790"/>
                </a:lnTo>
                <a:lnTo>
                  <a:pt x="396507" y="19292"/>
                </a:lnTo>
                <a:lnTo>
                  <a:pt x="443001" y="8701"/>
                </a:lnTo>
                <a:lnTo>
                  <a:pt x="490922" y="2207"/>
                </a:lnTo>
                <a:lnTo>
                  <a:pt x="540080" y="0"/>
                </a:lnTo>
                <a:lnTo>
                  <a:pt x="3048495" y="0"/>
                </a:lnTo>
                <a:lnTo>
                  <a:pt x="3097640" y="2207"/>
                </a:lnTo>
                <a:lnTo>
                  <a:pt x="3145551" y="8701"/>
                </a:lnTo>
                <a:lnTo>
                  <a:pt x="3192035" y="19292"/>
                </a:lnTo>
                <a:lnTo>
                  <a:pt x="3236904" y="33790"/>
                </a:lnTo>
                <a:lnTo>
                  <a:pt x="3279964" y="52002"/>
                </a:lnTo>
                <a:lnTo>
                  <a:pt x="3321027" y="73739"/>
                </a:lnTo>
                <a:lnTo>
                  <a:pt x="3359902" y="98811"/>
                </a:lnTo>
                <a:lnTo>
                  <a:pt x="3396396" y="127026"/>
                </a:lnTo>
                <a:lnTo>
                  <a:pt x="3430320" y="158194"/>
                </a:lnTo>
                <a:lnTo>
                  <a:pt x="3461483" y="192124"/>
                </a:lnTo>
                <a:lnTo>
                  <a:pt x="3489695" y="228626"/>
                </a:lnTo>
                <a:lnTo>
                  <a:pt x="3514764" y="267509"/>
                </a:lnTo>
                <a:lnTo>
                  <a:pt x="3536499" y="308582"/>
                </a:lnTo>
                <a:lnTo>
                  <a:pt x="3554710" y="351654"/>
                </a:lnTo>
                <a:lnTo>
                  <a:pt x="3569207" y="396536"/>
                </a:lnTo>
                <a:lnTo>
                  <a:pt x="3579797" y="443037"/>
                </a:lnTo>
                <a:lnTo>
                  <a:pt x="3586292" y="490965"/>
                </a:lnTo>
                <a:lnTo>
                  <a:pt x="3588499" y="540131"/>
                </a:lnTo>
                <a:lnTo>
                  <a:pt x="3588499" y="2700401"/>
                </a:lnTo>
                <a:lnTo>
                  <a:pt x="3586292" y="2749546"/>
                </a:lnTo>
                <a:lnTo>
                  <a:pt x="3579797" y="2797456"/>
                </a:lnTo>
                <a:lnTo>
                  <a:pt x="3569207" y="2843941"/>
                </a:lnTo>
                <a:lnTo>
                  <a:pt x="3554710" y="2888809"/>
                </a:lnTo>
                <a:lnTo>
                  <a:pt x="3536499" y="2931870"/>
                </a:lnTo>
                <a:lnTo>
                  <a:pt x="3514764" y="2972933"/>
                </a:lnTo>
                <a:lnTo>
                  <a:pt x="3489695" y="3011807"/>
                </a:lnTo>
                <a:lnTo>
                  <a:pt x="3461483" y="3048302"/>
                </a:lnTo>
                <a:lnTo>
                  <a:pt x="3430320" y="3082226"/>
                </a:lnTo>
                <a:lnTo>
                  <a:pt x="3396396" y="3113389"/>
                </a:lnTo>
                <a:lnTo>
                  <a:pt x="3359902" y="3141601"/>
                </a:lnTo>
                <a:lnTo>
                  <a:pt x="3321027" y="3166669"/>
                </a:lnTo>
                <a:lnTo>
                  <a:pt x="3279964" y="3188405"/>
                </a:lnTo>
                <a:lnTo>
                  <a:pt x="3236904" y="3206616"/>
                </a:lnTo>
                <a:lnTo>
                  <a:pt x="3192035" y="3221112"/>
                </a:lnTo>
                <a:lnTo>
                  <a:pt x="3145551" y="3231703"/>
                </a:lnTo>
                <a:lnTo>
                  <a:pt x="3097640" y="3238197"/>
                </a:lnTo>
                <a:lnTo>
                  <a:pt x="3048495" y="3240405"/>
                </a:lnTo>
                <a:lnTo>
                  <a:pt x="540080" y="3240405"/>
                </a:lnTo>
                <a:lnTo>
                  <a:pt x="490922" y="3238197"/>
                </a:lnTo>
                <a:lnTo>
                  <a:pt x="443001" y="3231703"/>
                </a:lnTo>
                <a:lnTo>
                  <a:pt x="396507" y="3221112"/>
                </a:lnTo>
                <a:lnTo>
                  <a:pt x="351631" y="3206616"/>
                </a:lnTo>
                <a:lnTo>
                  <a:pt x="308563" y="3188405"/>
                </a:lnTo>
                <a:lnTo>
                  <a:pt x="267493" y="3166669"/>
                </a:lnTo>
                <a:lnTo>
                  <a:pt x="228614" y="3141601"/>
                </a:lnTo>
                <a:lnTo>
                  <a:pt x="192115" y="3113389"/>
                </a:lnTo>
                <a:lnTo>
                  <a:pt x="158188" y="3082226"/>
                </a:lnTo>
                <a:lnTo>
                  <a:pt x="127022" y="3048302"/>
                </a:lnTo>
                <a:lnTo>
                  <a:pt x="98808" y="3011807"/>
                </a:lnTo>
                <a:lnTo>
                  <a:pt x="73738" y="2972933"/>
                </a:lnTo>
                <a:lnTo>
                  <a:pt x="52001" y="2931870"/>
                </a:lnTo>
                <a:lnTo>
                  <a:pt x="33789" y="2888809"/>
                </a:lnTo>
                <a:lnTo>
                  <a:pt x="19292" y="2843941"/>
                </a:lnTo>
                <a:lnTo>
                  <a:pt x="8701" y="2797456"/>
                </a:lnTo>
                <a:lnTo>
                  <a:pt x="2207" y="2749546"/>
                </a:lnTo>
                <a:lnTo>
                  <a:pt x="0" y="2700401"/>
                </a:lnTo>
                <a:lnTo>
                  <a:pt x="0" y="540131"/>
                </a:lnTo>
                <a:close/>
              </a:path>
            </a:pathLst>
          </a:custGeom>
          <a:ln w="25400">
            <a:solidFill>
              <a:srgbClr val="333399"/>
            </a:solidFill>
          </a:ln>
        </p:spPr>
        <p:txBody>
          <a:bodyPr wrap="square" lIns="0" tIns="0" rIns="0" bIns="0" rtlCol="0"/>
          <a:lstStyle/>
          <a:p>
            <a:endParaRPr/>
          </a:p>
        </p:txBody>
      </p:sp>
      <p:sp>
        <p:nvSpPr>
          <p:cNvPr id="6" name="object 6"/>
          <p:cNvSpPr/>
          <p:nvPr/>
        </p:nvSpPr>
        <p:spPr>
          <a:xfrm>
            <a:off x="723900" y="2419350"/>
            <a:ext cx="666750" cy="676275"/>
          </a:xfrm>
          <a:prstGeom prst="rect">
            <a:avLst/>
          </a:prstGeom>
          <a:blipFill>
            <a:blip r:embed="rId2" cstate="print"/>
            <a:stretch>
              <a:fillRect/>
            </a:stretch>
          </a:blipFill>
        </p:spPr>
        <p:txBody>
          <a:bodyPr wrap="square" lIns="0" tIns="0" rIns="0" bIns="0" rtlCol="0"/>
          <a:lstStyle/>
          <a:p>
            <a:endParaRPr/>
          </a:p>
        </p:txBody>
      </p:sp>
      <p:sp>
        <p:nvSpPr>
          <p:cNvPr id="7" name="object 7"/>
          <p:cNvSpPr/>
          <p:nvPr/>
        </p:nvSpPr>
        <p:spPr>
          <a:xfrm>
            <a:off x="4788027" y="2414485"/>
            <a:ext cx="3755263" cy="3243706"/>
          </a:xfrm>
          <a:prstGeom prst="rect">
            <a:avLst/>
          </a:prstGeom>
          <a:blipFill>
            <a:blip r:embed="rId3" cstate="print"/>
            <a:stretch>
              <a:fillRect/>
            </a:stretch>
          </a:blipFill>
        </p:spPr>
        <p:txBody>
          <a:bodyPr wrap="square" lIns="0" tIns="0" rIns="0" bIns="0" rtlCol="0"/>
          <a:lstStyle/>
          <a:p>
            <a:endParaRPr/>
          </a:p>
        </p:txBody>
      </p:sp>
      <p:sp>
        <p:nvSpPr>
          <p:cNvPr id="8" name="object 8"/>
          <p:cNvSpPr txBox="1"/>
          <p:nvPr/>
        </p:nvSpPr>
        <p:spPr>
          <a:xfrm>
            <a:off x="739775" y="1768221"/>
            <a:ext cx="4333875" cy="1188720"/>
          </a:xfrm>
          <a:prstGeom prst="rect">
            <a:avLst/>
          </a:prstGeom>
        </p:spPr>
        <p:txBody>
          <a:bodyPr vert="horz" wrap="square" lIns="0" tIns="227965" rIns="0" bIns="0" rtlCol="0">
            <a:spAutoFit/>
          </a:bodyPr>
          <a:lstStyle/>
          <a:p>
            <a:pPr marR="5080" algn="r">
              <a:lnSpc>
                <a:spcPct val="100000"/>
              </a:lnSpc>
              <a:spcBef>
                <a:spcPts val="1795"/>
              </a:spcBef>
            </a:pPr>
            <a:r>
              <a:rPr sz="2400" spc="-75" dirty="0">
                <a:latin typeface="Times New Roman"/>
                <a:cs typeface="Times New Roman"/>
              </a:rPr>
              <a:t>g</a:t>
            </a:r>
            <a:r>
              <a:rPr sz="2400" spc="5" dirty="0">
                <a:latin typeface="Times New Roman"/>
                <a:cs typeface="Times New Roman"/>
              </a:rPr>
              <a:t>i</a:t>
            </a:r>
            <a:r>
              <a:rPr sz="2400" spc="-75" dirty="0">
                <a:latin typeface="Times New Roman"/>
                <a:cs typeface="Times New Roman"/>
              </a:rPr>
              <a:t>u</a:t>
            </a:r>
            <a:r>
              <a:rPr sz="2400" dirty="0">
                <a:latin typeface="Times New Roman"/>
                <a:cs typeface="Times New Roman"/>
              </a:rPr>
              <a:t>d</a:t>
            </a:r>
            <a:r>
              <a:rPr sz="2400" spc="5" dirty="0">
                <a:latin typeface="Times New Roman"/>
                <a:cs typeface="Times New Roman"/>
              </a:rPr>
              <a:t>i</a:t>
            </a:r>
            <a:r>
              <a:rPr sz="2400" spc="-15" dirty="0">
                <a:latin typeface="Times New Roman"/>
                <a:cs typeface="Times New Roman"/>
              </a:rPr>
              <a:t>z</a:t>
            </a:r>
            <a:r>
              <a:rPr sz="2400" spc="5" dirty="0">
                <a:latin typeface="Times New Roman"/>
                <a:cs typeface="Times New Roman"/>
              </a:rPr>
              <a:t>i</a:t>
            </a:r>
            <a:r>
              <a:rPr sz="2400" dirty="0">
                <a:latin typeface="Times New Roman"/>
                <a:cs typeface="Times New Roman"/>
              </a:rPr>
              <a:t>o..</a:t>
            </a:r>
            <a:endParaRPr sz="2400">
              <a:latin typeface="Times New Roman"/>
              <a:cs typeface="Times New Roman"/>
            </a:endParaRPr>
          </a:p>
          <a:p>
            <a:pPr marL="12700">
              <a:lnSpc>
                <a:spcPct val="100000"/>
              </a:lnSpc>
              <a:spcBef>
                <a:spcPts val="1700"/>
              </a:spcBef>
            </a:pPr>
            <a:r>
              <a:rPr sz="2400" spc="-20" dirty="0">
                <a:latin typeface="Times New Roman"/>
                <a:cs typeface="Times New Roman"/>
              </a:rPr>
              <a:t>«..nel </a:t>
            </a:r>
            <a:r>
              <a:rPr sz="2400" spc="-40" dirty="0">
                <a:latin typeface="Times New Roman"/>
                <a:cs typeface="Times New Roman"/>
              </a:rPr>
              <a:t>caso </a:t>
            </a:r>
            <a:r>
              <a:rPr sz="2400" dirty="0">
                <a:latin typeface="Times New Roman"/>
                <a:cs typeface="Times New Roman"/>
              </a:rPr>
              <a:t>di </a:t>
            </a:r>
            <a:r>
              <a:rPr sz="2400" spc="-35" dirty="0">
                <a:latin typeface="Times New Roman"/>
                <a:cs typeface="Times New Roman"/>
              </a:rPr>
              <a:t>un</a:t>
            </a:r>
            <a:r>
              <a:rPr sz="2400" spc="-285" dirty="0">
                <a:latin typeface="Times New Roman"/>
                <a:cs typeface="Times New Roman"/>
              </a:rPr>
              <a:t> </a:t>
            </a:r>
            <a:r>
              <a:rPr sz="2400" spc="-15" dirty="0">
                <a:latin typeface="Times New Roman"/>
                <a:cs typeface="Times New Roman"/>
              </a:rPr>
              <a:t>quadro</a:t>
            </a:r>
            <a:endParaRPr sz="2400">
              <a:latin typeface="Times New Roman"/>
              <a:cs typeface="Times New Roman"/>
            </a:endParaRPr>
          </a:p>
        </p:txBody>
      </p:sp>
      <p:sp>
        <p:nvSpPr>
          <p:cNvPr id="9" name="object 9"/>
          <p:cNvSpPr txBox="1"/>
          <p:nvPr/>
        </p:nvSpPr>
        <p:spPr>
          <a:xfrm>
            <a:off x="720725" y="2927032"/>
            <a:ext cx="2961640" cy="2595245"/>
          </a:xfrm>
          <a:prstGeom prst="rect">
            <a:avLst/>
          </a:prstGeom>
        </p:spPr>
        <p:txBody>
          <a:bodyPr vert="horz" wrap="square" lIns="0" tIns="11430" rIns="0" bIns="0" rtlCol="0">
            <a:spAutoFit/>
          </a:bodyPr>
          <a:lstStyle/>
          <a:p>
            <a:pPr marL="117475" marR="111125" algn="ctr">
              <a:lnSpc>
                <a:spcPct val="100400"/>
              </a:lnSpc>
              <a:spcBef>
                <a:spcPts val="90"/>
              </a:spcBef>
            </a:pPr>
            <a:r>
              <a:rPr sz="2400" spc="-35" dirty="0">
                <a:latin typeface="Times New Roman"/>
                <a:cs typeface="Times New Roman"/>
              </a:rPr>
              <a:t>normativo </a:t>
            </a:r>
            <a:r>
              <a:rPr sz="2400" spc="-25" dirty="0">
                <a:latin typeface="Times New Roman"/>
                <a:cs typeface="Times New Roman"/>
              </a:rPr>
              <a:t>basato </a:t>
            </a:r>
            <a:r>
              <a:rPr sz="2400" spc="-40" dirty="0">
                <a:latin typeface="Times New Roman"/>
                <a:cs typeface="Times New Roman"/>
              </a:rPr>
              <a:t>sulla  </a:t>
            </a:r>
            <a:r>
              <a:rPr sz="2400" b="1" spc="-15" dirty="0">
                <a:latin typeface="Times New Roman"/>
                <a:cs typeface="Times New Roman"/>
              </a:rPr>
              <a:t>corretta  rappresentazione</a:t>
            </a:r>
            <a:r>
              <a:rPr sz="2400" spc="-15" dirty="0">
                <a:latin typeface="Times New Roman"/>
                <a:cs typeface="Times New Roman"/>
              </a:rPr>
              <a:t>,</a:t>
            </a:r>
            <a:endParaRPr sz="2400">
              <a:latin typeface="Times New Roman"/>
              <a:cs typeface="Times New Roman"/>
            </a:endParaRPr>
          </a:p>
          <a:p>
            <a:pPr marL="12700" marR="5080" indent="64135" algn="ctr">
              <a:lnSpc>
                <a:spcPct val="100000"/>
              </a:lnSpc>
              <a:spcBef>
                <a:spcPts val="45"/>
              </a:spcBef>
            </a:pPr>
            <a:r>
              <a:rPr sz="2400" dirty="0">
                <a:latin typeface="Times New Roman"/>
                <a:cs typeface="Times New Roman"/>
              </a:rPr>
              <a:t>il </a:t>
            </a:r>
            <a:r>
              <a:rPr sz="2400" spc="-15" dirty="0">
                <a:latin typeface="Times New Roman"/>
                <a:cs typeface="Times New Roman"/>
              </a:rPr>
              <a:t>bilancio </a:t>
            </a:r>
            <a:r>
              <a:rPr sz="2400" spc="-30" dirty="0">
                <a:latin typeface="Times New Roman"/>
                <a:cs typeface="Times New Roman"/>
              </a:rPr>
              <a:t>fornisce </a:t>
            </a:r>
            <a:r>
              <a:rPr sz="2400" spc="-55" dirty="0">
                <a:latin typeface="Times New Roman"/>
                <a:cs typeface="Times New Roman"/>
              </a:rPr>
              <a:t>una  </a:t>
            </a:r>
            <a:r>
              <a:rPr sz="2400" spc="-20" dirty="0">
                <a:latin typeface="Times New Roman"/>
                <a:cs typeface="Times New Roman"/>
              </a:rPr>
              <a:t>rappresentazione </a:t>
            </a:r>
            <a:r>
              <a:rPr sz="2400" spc="-15" dirty="0">
                <a:latin typeface="Times New Roman"/>
                <a:cs typeface="Times New Roman"/>
              </a:rPr>
              <a:t>chiara,  </a:t>
            </a:r>
            <a:r>
              <a:rPr sz="2400" spc="-10" dirty="0">
                <a:latin typeface="Times New Roman"/>
                <a:cs typeface="Times New Roman"/>
              </a:rPr>
              <a:t>veritiera </a:t>
            </a:r>
            <a:r>
              <a:rPr sz="2400" dirty="0">
                <a:latin typeface="Times New Roman"/>
                <a:cs typeface="Times New Roman"/>
              </a:rPr>
              <a:t>e corretta in  </a:t>
            </a:r>
            <a:r>
              <a:rPr sz="2400" spc="-25" dirty="0">
                <a:latin typeface="Times New Roman"/>
                <a:cs typeface="Times New Roman"/>
              </a:rPr>
              <a:t>conformità..»</a:t>
            </a:r>
            <a:endParaRPr sz="2400">
              <a:latin typeface="Times New Roman"/>
              <a:cs typeface="Times New Roman"/>
            </a:endParaRPr>
          </a:p>
        </p:txBody>
      </p:sp>
      <p:sp>
        <p:nvSpPr>
          <p:cNvPr id="10" name="object 10"/>
          <p:cNvSpPr txBox="1"/>
          <p:nvPr/>
        </p:nvSpPr>
        <p:spPr>
          <a:xfrm>
            <a:off x="5132451" y="2855277"/>
            <a:ext cx="3041015" cy="2223135"/>
          </a:xfrm>
          <a:prstGeom prst="rect">
            <a:avLst/>
          </a:prstGeom>
        </p:spPr>
        <p:txBody>
          <a:bodyPr vert="horz" wrap="square" lIns="0" tIns="12700" rIns="0" bIns="0" rtlCol="0">
            <a:spAutoFit/>
          </a:bodyPr>
          <a:lstStyle/>
          <a:p>
            <a:pPr marL="12700" marR="5080" indent="-1270" algn="ctr">
              <a:lnSpc>
                <a:spcPct val="100099"/>
              </a:lnSpc>
              <a:spcBef>
                <a:spcPts val="100"/>
              </a:spcBef>
            </a:pPr>
            <a:r>
              <a:rPr sz="2400" spc="-15" dirty="0">
                <a:latin typeface="Times New Roman"/>
                <a:cs typeface="Times New Roman"/>
              </a:rPr>
              <a:t>«..nel </a:t>
            </a:r>
            <a:r>
              <a:rPr sz="2400" spc="-35" dirty="0">
                <a:latin typeface="Times New Roman"/>
                <a:cs typeface="Times New Roman"/>
              </a:rPr>
              <a:t>caso </a:t>
            </a:r>
            <a:r>
              <a:rPr sz="2400" dirty="0">
                <a:latin typeface="Times New Roman"/>
                <a:cs typeface="Times New Roman"/>
              </a:rPr>
              <a:t>di </a:t>
            </a:r>
            <a:r>
              <a:rPr sz="2400" spc="-40" dirty="0">
                <a:latin typeface="Times New Roman"/>
                <a:cs typeface="Times New Roman"/>
              </a:rPr>
              <a:t>un </a:t>
            </a:r>
            <a:r>
              <a:rPr sz="2400" spc="-10" dirty="0">
                <a:latin typeface="Times New Roman"/>
                <a:cs typeface="Times New Roman"/>
              </a:rPr>
              <a:t>quadro  </a:t>
            </a:r>
            <a:r>
              <a:rPr sz="2400" spc="-30" dirty="0">
                <a:latin typeface="Times New Roman"/>
                <a:cs typeface="Times New Roman"/>
              </a:rPr>
              <a:t>normativo </a:t>
            </a:r>
            <a:r>
              <a:rPr sz="2400" spc="-25" dirty="0">
                <a:latin typeface="Times New Roman"/>
                <a:cs typeface="Times New Roman"/>
              </a:rPr>
              <a:t>basato </a:t>
            </a:r>
            <a:r>
              <a:rPr sz="2400" spc="-35" dirty="0">
                <a:latin typeface="Times New Roman"/>
                <a:cs typeface="Times New Roman"/>
              </a:rPr>
              <a:t>sulla  </a:t>
            </a:r>
            <a:r>
              <a:rPr sz="2400" b="1" spc="10" dirty="0">
                <a:latin typeface="Times New Roman"/>
                <a:cs typeface="Times New Roman"/>
              </a:rPr>
              <a:t>conformità</a:t>
            </a:r>
            <a:r>
              <a:rPr sz="2400" spc="10" dirty="0">
                <a:latin typeface="Times New Roman"/>
                <a:cs typeface="Times New Roman"/>
              </a:rPr>
              <a:t>, </a:t>
            </a:r>
            <a:r>
              <a:rPr sz="2400" dirty="0">
                <a:latin typeface="Times New Roman"/>
                <a:cs typeface="Times New Roman"/>
              </a:rPr>
              <a:t>il </a:t>
            </a:r>
            <a:r>
              <a:rPr sz="2400" spc="-15" dirty="0">
                <a:latin typeface="Times New Roman"/>
                <a:cs typeface="Times New Roman"/>
              </a:rPr>
              <a:t>bilancio</a:t>
            </a:r>
            <a:r>
              <a:rPr sz="2400" spc="-260" dirty="0">
                <a:latin typeface="Times New Roman"/>
                <a:cs typeface="Times New Roman"/>
              </a:rPr>
              <a:t> </a:t>
            </a:r>
            <a:r>
              <a:rPr sz="2400" dirty="0">
                <a:latin typeface="Times New Roman"/>
                <a:cs typeface="Times New Roman"/>
              </a:rPr>
              <a:t>è  </a:t>
            </a:r>
            <a:r>
              <a:rPr sz="2400" spc="-25" dirty="0">
                <a:latin typeface="Times New Roman"/>
                <a:cs typeface="Times New Roman"/>
              </a:rPr>
              <a:t>stato </a:t>
            </a:r>
            <a:r>
              <a:rPr sz="2400" dirty="0">
                <a:latin typeface="Times New Roman"/>
                <a:cs typeface="Times New Roman"/>
              </a:rPr>
              <a:t>redatto in </a:t>
            </a:r>
            <a:r>
              <a:rPr sz="2400" spc="-15" dirty="0">
                <a:latin typeface="Times New Roman"/>
                <a:cs typeface="Times New Roman"/>
              </a:rPr>
              <a:t>tutti </a:t>
            </a:r>
            <a:r>
              <a:rPr sz="2400" spc="-25" dirty="0">
                <a:latin typeface="Times New Roman"/>
                <a:cs typeface="Times New Roman"/>
              </a:rPr>
              <a:t>gli  </a:t>
            </a:r>
            <a:r>
              <a:rPr sz="2400" spc="-20" dirty="0">
                <a:latin typeface="Times New Roman"/>
                <a:cs typeface="Times New Roman"/>
              </a:rPr>
              <a:t>aspetti </a:t>
            </a:r>
            <a:r>
              <a:rPr sz="2400" spc="-25" dirty="0">
                <a:latin typeface="Times New Roman"/>
                <a:cs typeface="Times New Roman"/>
              </a:rPr>
              <a:t>significativi </a:t>
            </a:r>
            <a:r>
              <a:rPr sz="2400" dirty="0">
                <a:latin typeface="Times New Roman"/>
                <a:cs typeface="Times New Roman"/>
              </a:rPr>
              <a:t>in  </a:t>
            </a:r>
            <a:r>
              <a:rPr sz="2400" spc="-20" dirty="0">
                <a:latin typeface="Times New Roman"/>
                <a:cs typeface="Times New Roman"/>
              </a:rPr>
              <a:t>conformità..»</a:t>
            </a:r>
            <a:endParaRPr sz="2400">
              <a:latin typeface="Times New Roman"/>
              <a:cs typeface="Times New Roman"/>
            </a:endParaRPr>
          </a:p>
        </p:txBody>
      </p:sp>
      <p:sp>
        <p:nvSpPr>
          <p:cNvPr id="11" name="object 11"/>
          <p:cNvSpPr txBox="1"/>
          <p:nvPr/>
        </p:nvSpPr>
        <p:spPr>
          <a:xfrm>
            <a:off x="846772" y="5689600"/>
            <a:ext cx="6939915" cy="1126490"/>
          </a:xfrm>
          <a:prstGeom prst="rect">
            <a:avLst/>
          </a:prstGeom>
        </p:spPr>
        <p:txBody>
          <a:bodyPr vert="horz" wrap="square" lIns="0" tIns="27940" rIns="0" bIns="0" rtlCol="0">
            <a:spAutoFit/>
          </a:bodyPr>
          <a:lstStyle/>
          <a:p>
            <a:pPr marL="203200" marR="5080" indent="-191135">
              <a:lnSpc>
                <a:spcPts val="2850"/>
              </a:lnSpc>
              <a:spcBef>
                <a:spcPts val="220"/>
              </a:spcBef>
            </a:pPr>
            <a:r>
              <a:rPr sz="2400" spc="-5" dirty="0">
                <a:latin typeface="Times New Roman"/>
                <a:cs typeface="Times New Roman"/>
              </a:rPr>
              <a:t>i.e. </a:t>
            </a:r>
            <a:r>
              <a:rPr sz="2400" dirty="0">
                <a:latin typeface="Arial"/>
                <a:cs typeface="Arial"/>
              </a:rPr>
              <a:t>«</a:t>
            </a:r>
            <a:r>
              <a:rPr sz="2400" dirty="0">
                <a:latin typeface="Times New Roman"/>
                <a:cs typeface="Times New Roman"/>
              </a:rPr>
              <a:t>..ad </a:t>
            </a:r>
            <a:r>
              <a:rPr sz="2400" spc="-15" dirty="0">
                <a:latin typeface="Times New Roman"/>
                <a:cs typeface="Times New Roman"/>
              </a:rPr>
              <a:t>eccezione </a:t>
            </a:r>
            <a:r>
              <a:rPr sz="2400" spc="-20" dirty="0">
                <a:latin typeface="Times New Roman"/>
                <a:cs typeface="Times New Roman"/>
              </a:rPr>
              <a:t>degli </a:t>
            </a:r>
            <a:r>
              <a:rPr sz="2400" spc="-30" dirty="0">
                <a:latin typeface="Times New Roman"/>
                <a:cs typeface="Times New Roman"/>
              </a:rPr>
              <a:t>effetti </a:t>
            </a:r>
            <a:r>
              <a:rPr sz="2400" spc="10" dirty="0">
                <a:latin typeface="Times New Roman"/>
                <a:cs typeface="Times New Roman"/>
              </a:rPr>
              <a:t>(o </a:t>
            </a:r>
            <a:r>
              <a:rPr sz="2400" spc="-5" dirty="0">
                <a:latin typeface="Times New Roman"/>
                <a:cs typeface="Times New Roman"/>
              </a:rPr>
              <a:t>dei </a:t>
            </a:r>
            <a:r>
              <a:rPr sz="2400" spc="-25" dirty="0">
                <a:latin typeface="Times New Roman"/>
                <a:cs typeface="Times New Roman"/>
              </a:rPr>
              <a:t>possibili effetti) </a:t>
            </a:r>
            <a:r>
              <a:rPr sz="2400" dirty="0">
                <a:latin typeface="Times New Roman"/>
                <a:cs typeface="Times New Roman"/>
              </a:rPr>
              <a:t>di  </a:t>
            </a:r>
            <a:r>
              <a:rPr sz="2400" spc="-30" dirty="0">
                <a:latin typeface="Times New Roman"/>
                <a:cs typeface="Times New Roman"/>
              </a:rPr>
              <a:t>quanto </a:t>
            </a:r>
            <a:r>
              <a:rPr sz="2400" spc="-15" dirty="0">
                <a:latin typeface="Times New Roman"/>
                <a:cs typeface="Times New Roman"/>
              </a:rPr>
              <a:t>descritto </a:t>
            </a:r>
            <a:r>
              <a:rPr sz="2400" spc="-30" dirty="0">
                <a:latin typeface="Times New Roman"/>
                <a:cs typeface="Times New Roman"/>
              </a:rPr>
              <a:t>nel </a:t>
            </a:r>
            <a:r>
              <a:rPr sz="2400" spc="-15" dirty="0">
                <a:latin typeface="Times New Roman"/>
                <a:cs typeface="Times New Roman"/>
              </a:rPr>
              <a:t>paragrafo </a:t>
            </a:r>
            <a:r>
              <a:rPr sz="2400" dirty="0">
                <a:latin typeface="Times New Roman"/>
                <a:cs typeface="Times New Roman"/>
              </a:rPr>
              <a:t>‘</a:t>
            </a:r>
            <a:r>
              <a:rPr sz="2400" i="1" dirty="0">
                <a:latin typeface="Times New Roman"/>
                <a:cs typeface="Times New Roman"/>
              </a:rPr>
              <a:t>Elementi alla </a:t>
            </a:r>
            <a:r>
              <a:rPr sz="2400" i="1" spc="-10" dirty="0">
                <a:latin typeface="Times New Roman"/>
                <a:cs typeface="Times New Roman"/>
              </a:rPr>
              <a:t>base</a:t>
            </a:r>
            <a:r>
              <a:rPr sz="2400" i="1" spc="405" dirty="0">
                <a:latin typeface="Times New Roman"/>
                <a:cs typeface="Times New Roman"/>
              </a:rPr>
              <a:t> </a:t>
            </a:r>
            <a:r>
              <a:rPr sz="2400" i="1" spc="-5" dirty="0">
                <a:latin typeface="Times New Roman"/>
                <a:cs typeface="Times New Roman"/>
              </a:rPr>
              <a:t>del</a:t>
            </a:r>
            <a:endParaRPr sz="2400">
              <a:latin typeface="Times New Roman"/>
              <a:cs typeface="Times New Roman"/>
            </a:endParaRPr>
          </a:p>
          <a:p>
            <a:pPr marL="1480820">
              <a:lnSpc>
                <a:spcPts val="2845"/>
              </a:lnSpc>
            </a:pPr>
            <a:r>
              <a:rPr sz="2400" i="1" spc="-5" dirty="0">
                <a:latin typeface="Times New Roman"/>
                <a:cs typeface="Times New Roman"/>
              </a:rPr>
              <a:t>giudizio con rilievi</a:t>
            </a:r>
            <a:r>
              <a:rPr sz="2400" spc="-5" dirty="0">
                <a:latin typeface="Times New Roman"/>
                <a:cs typeface="Times New Roman"/>
              </a:rPr>
              <a:t>’...» </a:t>
            </a:r>
            <a:r>
              <a:rPr sz="2400" i="1" spc="-75" dirty="0">
                <a:latin typeface="Times New Roman"/>
                <a:cs typeface="Times New Roman"/>
              </a:rPr>
              <a:t>(v.</a:t>
            </a:r>
            <a:r>
              <a:rPr sz="2400" i="1" spc="5" dirty="0">
                <a:latin typeface="Times New Roman"/>
                <a:cs typeface="Times New Roman"/>
              </a:rPr>
              <a:t> §A20)</a:t>
            </a:r>
            <a:endParaRPr sz="2400">
              <a:latin typeface="Times New Roman"/>
              <a:cs typeface="Times New Roman"/>
            </a:endParaRPr>
          </a:p>
        </p:txBody>
      </p:sp>
      <p:pic>
        <p:nvPicPr>
          <p:cNvPr id="14" name="Picture 13">
            <a:extLst>
              <a:ext uri="{FF2B5EF4-FFF2-40B4-BE49-F238E27FC236}">
                <a16:creationId xmlns:a16="http://schemas.microsoft.com/office/drawing/2014/main" id="{3C60CD4E-75F2-4922-A747-25D1800AFBD1}"/>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88598" y="204355"/>
            <a:ext cx="1164402" cy="1014845"/>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8383651" y="6277609"/>
            <a:ext cx="234950" cy="242570"/>
          </a:xfrm>
          <a:prstGeom prst="rect">
            <a:avLst/>
          </a:prstGeom>
        </p:spPr>
        <p:txBody>
          <a:bodyPr vert="horz" wrap="square" lIns="0" tIns="15875" rIns="0" bIns="0" rtlCol="0">
            <a:spAutoFit/>
          </a:bodyPr>
          <a:lstStyle/>
          <a:p>
            <a:pPr marL="12700">
              <a:lnSpc>
                <a:spcPct val="100000"/>
              </a:lnSpc>
              <a:spcBef>
                <a:spcPts val="125"/>
              </a:spcBef>
            </a:pPr>
            <a:r>
              <a:rPr sz="1400" spc="40" dirty="0">
                <a:latin typeface="Arial"/>
                <a:cs typeface="Arial"/>
              </a:rPr>
              <a:t>29</a:t>
            </a:r>
            <a:endParaRPr sz="1400">
              <a:latin typeface="Arial"/>
              <a:cs typeface="Arial"/>
            </a:endParaRPr>
          </a:p>
        </p:txBody>
      </p:sp>
      <p:sp>
        <p:nvSpPr>
          <p:cNvPr id="4" name="object 4"/>
          <p:cNvSpPr txBox="1">
            <a:spLocks noGrp="1"/>
          </p:cNvSpPr>
          <p:nvPr>
            <p:ph type="title"/>
          </p:nvPr>
        </p:nvSpPr>
        <p:spPr>
          <a:xfrm>
            <a:off x="3251453" y="1150048"/>
            <a:ext cx="2219325" cy="391795"/>
          </a:xfrm>
          <a:prstGeom prst="rect">
            <a:avLst/>
          </a:prstGeom>
        </p:spPr>
        <p:txBody>
          <a:bodyPr vert="horz" wrap="square" lIns="0" tIns="12700" rIns="0" bIns="0" rtlCol="0">
            <a:spAutoFit/>
          </a:bodyPr>
          <a:lstStyle/>
          <a:p>
            <a:pPr marL="12700">
              <a:lnSpc>
                <a:spcPct val="100000"/>
              </a:lnSpc>
              <a:spcBef>
                <a:spcPts val="100"/>
              </a:spcBef>
            </a:pPr>
            <a:r>
              <a:rPr spc="-5" dirty="0">
                <a:solidFill>
                  <a:srgbClr val="FF0000"/>
                </a:solidFill>
              </a:rPr>
              <a:t>Giudizio</a:t>
            </a:r>
            <a:r>
              <a:rPr spc="-120" dirty="0">
                <a:solidFill>
                  <a:srgbClr val="FF0000"/>
                </a:solidFill>
              </a:rPr>
              <a:t> </a:t>
            </a:r>
            <a:r>
              <a:rPr spc="-10" dirty="0">
                <a:solidFill>
                  <a:srgbClr val="FF0000"/>
                </a:solidFill>
              </a:rPr>
              <a:t>negativo</a:t>
            </a:r>
          </a:p>
        </p:txBody>
      </p:sp>
      <p:sp>
        <p:nvSpPr>
          <p:cNvPr id="5" name="object 5"/>
          <p:cNvSpPr/>
          <p:nvPr/>
        </p:nvSpPr>
        <p:spPr>
          <a:xfrm>
            <a:off x="398614" y="2314955"/>
            <a:ext cx="3816985" cy="3240405"/>
          </a:xfrm>
          <a:custGeom>
            <a:avLst/>
            <a:gdLst/>
            <a:ahLst/>
            <a:cxnLst/>
            <a:rect l="l" t="t" r="r" b="b"/>
            <a:pathLst>
              <a:path w="3816985" h="3240404">
                <a:moveTo>
                  <a:pt x="0" y="540004"/>
                </a:moveTo>
                <a:lnTo>
                  <a:pt x="2207" y="490858"/>
                </a:lnTo>
                <a:lnTo>
                  <a:pt x="8701" y="442948"/>
                </a:lnTo>
                <a:lnTo>
                  <a:pt x="19291" y="396463"/>
                </a:lnTo>
                <a:lnTo>
                  <a:pt x="33787" y="351595"/>
                </a:lnTo>
                <a:lnTo>
                  <a:pt x="51999" y="308534"/>
                </a:lnTo>
                <a:lnTo>
                  <a:pt x="73734" y="267471"/>
                </a:lnTo>
                <a:lnTo>
                  <a:pt x="98804" y="228597"/>
                </a:lnTo>
                <a:lnTo>
                  <a:pt x="127016" y="192102"/>
                </a:lnTo>
                <a:lnTo>
                  <a:pt x="158181" y="158178"/>
                </a:lnTo>
                <a:lnTo>
                  <a:pt x="192108" y="127015"/>
                </a:lnTo>
                <a:lnTo>
                  <a:pt x="228606" y="98803"/>
                </a:lnTo>
                <a:lnTo>
                  <a:pt x="267484" y="73735"/>
                </a:lnTo>
                <a:lnTo>
                  <a:pt x="308552" y="51999"/>
                </a:lnTo>
                <a:lnTo>
                  <a:pt x="351619" y="33788"/>
                </a:lnTo>
                <a:lnTo>
                  <a:pt x="396495" y="19292"/>
                </a:lnTo>
                <a:lnTo>
                  <a:pt x="442989" y="8701"/>
                </a:lnTo>
                <a:lnTo>
                  <a:pt x="490910" y="2207"/>
                </a:lnTo>
                <a:lnTo>
                  <a:pt x="540067" y="0"/>
                </a:lnTo>
                <a:lnTo>
                  <a:pt x="3276384" y="0"/>
                </a:lnTo>
                <a:lnTo>
                  <a:pt x="3325529" y="2207"/>
                </a:lnTo>
                <a:lnTo>
                  <a:pt x="3373439" y="8701"/>
                </a:lnTo>
                <a:lnTo>
                  <a:pt x="3419924" y="19292"/>
                </a:lnTo>
                <a:lnTo>
                  <a:pt x="3464792" y="33788"/>
                </a:lnTo>
                <a:lnTo>
                  <a:pt x="3507853" y="51999"/>
                </a:lnTo>
                <a:lnTo>
                  <a:pt x="3548916" y="73735"/>
                </a:lnTo>
                <a:lnTo>
                  <a:pt x="3587790" y="98803"/>
                </a:lnTo>
                <a:lnTo>
                  <a:pt x="3624285" y="127015"/>
                </a:lnTo>
                <a:lnTo>
                  <a:pt x="3658209" y="158178"/>
                </a:lnTo>
                <a:lnTo>
                  <a:pt x="3689372" y="192102"/>
                </a:lnTo>
                <a:lnTo>
                  <a:pt x="3717584" y="228597"/>
                </a:lnTo>
                <a:lnTo>
                  <a:pt x="3742652" y="267471"/>
                </a:lnTo>
                <a:lnTo>
                  <a:pt x="3764388" y="308534"/>
                </a:lnTo>
                <a:lnTo>
                  <a:pt x="3782599" y="351595"/>
                </a:lnTo>
                <a:lnTo>
                  <a:pt x="3797095" y="396463"/>
                </a:lnTo>
                <a:lnTo>
                  <a:pt x="3807686" y="442948"/>
                </a:lnTo>
                <a:lnTo>
                  <a:pt x="3814180" y="490858"/>
                </a:lnTo>
                <a:lnTo>
                  <a:pt x="3816388" y="540004"/>
                </a:lnTo>
                <a:lnTo>
                  <a:pt x="3816388" y="2700274"/>
                </a:lnTo>
                <a:lnTo>
                  <a:pt x="3814180" y="2749419"/>
                </a:lnTo>
                <a:lnTo>
                  <a:pt x="3807686" y="2797329"/>
                </a:lnTo>
                <a:lnTo>
                  <a:pt x="3797095" y="2843814"/>
                </a:lnTo>
                <a:lnTo>
                  <a:pt x="3782599" y="2888682"/>
                </a:lnTo>
                <a:lnTo>
                  <a:pt x="3764388" y="2931743"/>
                </a:lnTo>
                <a:lnTo>
                  <a:pt x="3742652" y="2972806"/>
                </a:lnTo>
                <a:lnTo>
                  <a:pt x="3717584" y="3011680"/>
                </a:lnTo>
                <a:lnTo>
                  <a:pt x="3689372" y="3048175"/>
                </a:lnTo>
                <a:lnTo>
                  <a:pt x="3658209" y="3082099"/>
                </a:lnTo>
                <a:lnTo>
                  <a:pt x="3624285" y="3113262"/>
                </a:lnTo>
                <a:lnTo>
                  <a:pt x="3587790" y="3141474"/>
                </a:lnTo>
                <a:lnTo>
                  <a:pt x="3548916" y="3166542"/>
                </a:lnTo>
                <a:lnTo>
                  <a:pt x="3507853" y="3188278"/>
                </a:lnTo>
                <a:lnTo>
                  <a:pt x="3464792" y="3206489"/>
                </a:lnTo>
                <a:lnTo>
                  <a:pt x="3419924" y="3220985"/>
                </a:lnTo>
                <a:lnTo>
                  <a:pt x="3373439" y="3231576"/>
                </a:lnTo>
                <a:lnTo>
                  <a:pt x="3325529" y="3238070"/>
                </a:lnTo>
                <a:lnTo>
                  <a:pt x="3276384" y="3240278"/>
                </a:lnTo>
                <a:lnTo>
                  <a:pt x="540067" y="3240278"/>
                </a:lnTo>
                <a:lnTo>
                  <a:pt x="490910" y="3238070"/>
                </a:lnTo>
                <a:lnTo>
                  <a:pt x="442989" y="3231576"/>
                </a:lnTo>
                <a:lnTo>
                  <a:pt x="396495" y="3220985"/>
                </a:lnTo>
                <a:lnTo>
                  <a:pt x="351619" y="3206489"/>
                </a:lnTo>
                <a:lnTo>
                  <a:pt x="308552" y="3188278"/>
                </a:lnTo>
                <a:lnTo>
                  <a:pt x="267484" y="3166542"/>
                </a:lnTo>
                <a:lnTo>
                  <a:pt x="228606" y="3141474"/>
                </a:lnTo>
                <a:lnTo>
                  <a:pt x="192108" y="3113262"/>
                </a:lnTo>
                <a:lnTo>
                  <a:pt x="158181" y="3082099"/>
                </a:lnTo>
                <a:lnTo>
                  <a:pt x="127016" y="3048175"/>
                </a:lnTo>
                <a:lnTo>
                  <a:pt x="98804" y="3011680"/>
                </a:lnTo>
                <a:lnTo>
                  <a:pt x="73734" y="2972806"/>
                </a:lnTo>
                <a:lnTo>
                  <a:pt x="51999" y="2931743"/>
                </a:lnTo>
                <a:lnTo>
                  <a:pt x="33787" y="2888682"/>
                </a:lnTo>
                <a:lnTo>
                  <a:pt x="19291" y="2843814"/>
                </a:lnTo>
                <a:lnTo>
                  <a:pt x="8701" y="2797329"/>
                </a:lnTo>
                <a:lnTo>
                  <a:pt x="2207" y="2749419"/>
                </a:lnTo>
                <a:lnTo>
                  <a:pt x="0" y="2700274"/>
                </a:lnTo>
                <a:lnTo>
                  <a:pt x="0" y="540004"/>
                </a:lnTo>
                <a:close/>
              </a:path>
            </a:pathLst>
          </a:custGeom>
          <a:ln w="25400">
            <a:solidFill>
              <a:srgbClr val="333399"/>
            </a:solidFill>
          </a:ln>
        </p:spPr>
        <p:txBody>
          <a:bodyPr wrap="square" lIns="0" tIns="0" rIns="0" bIns="0" rtlCol="0"/>
          <a:lstStyle/>
          <a:p>
            <a:endParaRPr/>
          </a:p>
        </p:txBody>
      </p:sp>
      <p:sp>
        <p:nvSpPr>
          <p:cNvPr id="6" name="object 6"/>
          <p:cNvSpPr/>
          <p:nvPr/>
        </p:nvSpPr>
        <p:spPr>
          <a:xfrm>
            <a:off x="704850" y="2371725"/>
            <a:ext cx="666750" cy="676275"/>
          </a:xfrm>
          <a:prstGeom prst="rect">
            <a:avLst/>
          </a:prstGeom>
          <a:blipFill>
            <a:blip r:embed="rId2" cstate="print"/>
            <a:stretch>
              <a:fillRect/>
            </a:stretch>
          </a:blipFill>
        </p:spPr>
        <p:txBody>
          <a:bodyPr wrap="square" lIns="0" tIns="0" rIns="0" bIns="0" rtlCol="0"/>
          <a:lstStyle/>
          <a:p>
            <a:endParaRPr/>
          </a:p>
        </p:txBody>
      </p:sp>
      <p:sp>
        <p:nvSpPr>
          <p:cNvPr id="7" name="object 7"/>
          <p:cNvSpPr/>
          <p:nvPr/>
        </p:nvSpPr>
        <p:spPr>
          <a:xfrm>
            <a:off x="4859146" y="2345880"/>
            <a:ext cx="3935222" cy="3243706"/>
          </a:xfrm>
          <a:prstGeom prst="rect">
            <a:avLst/>
          </a:prstGeom>
          <a:blipFill>
            <a:blip r:embed="rId3" cstate="print"/>
            <a:stretch>
              <a:fillRect/>
            </a:stretch>
          </a:blipFill>
        </p:spPr>
        <p:txBody>
          <a:bodyPr wrap="square" lIns="0" tIns="0" rIns="0" bIns="0" rtlCol="0"/>
          <a:lstStyle/>
          <a:p>
            <a:endParaRPr/>
          </a:p>
        </p:txBody>
      </p:sp>
      <p:sp>
        <p:nvSpPr>
          <p:cNvPr id="8" name="object 8"/>
          <p:cNvSpPr txBox="1"/>
          <p:nvPr/>
        </p:nvSpPr>
        <p:spPr>
          <a:xfrm>
            <a:off x="772794" y="1709356"/>
            <a:ext cx="7036434" cy="1348740"/>
          </a:xfrm>
          <a:prstGeom prst="rect">
            <a:avLst/>
          </a:prstGeom>
        </p:spPr>
        <p:txBody>
          <a:bodyPr vert="horz" wrap="square" lIns="0" tIns="12700" rIns="0" bIns="0" rtlCol="0">
            <a:spAutoFit/>
          </a:bodyPr>
          <a:lstStyle/>
          <a:p>
            <a:pPr marL="455930">
              <a:lnSpc>
                <a:spcPct val="100000"/>
              </a:lnSpc>
              <a:spcBef>
                <a:spcPts val="100"/>
              </a:spcBef>
            </a:pPr>
            <a:r>
              <a:rPr sz="2400" spc="10" dirty="0">
                <a:latin typeface="Times New Roman"/>
                <a:cs typeface="Times New Roman"/>
              </a:rPr>
              <a:t>Il </a:t>
            </a:r>
            <a:r>
              <a:rPr sz="2400" spc="-20" dirty="0">
                <a:latin typeface="Times New Roman"/>
                <a:cs typeface="Times New Roman"/>
              </a:rPr>
              <a:t>revisore </a:t>
            </a:r>
            <a:r>
              <a:rPr sz="2400" spc="-30" dirty="0">
                <a:latin typeface="Times New Roman"/>
                <a:cs typeface="Times New Roman"/>
              </a:rPr>
              <a:t>sarà tenuto </a:t>
            </a:r>
            <a:r>
              <a:rPr sz="2400" dirty="0">
                <a:latin typeface="Times New Roman"/>
                <a:cs typeface="Times New Roman"/>
              </a:rPr>
              <a:t>a </a:t>
            </a:r>
            <a:r>
              <a:rPr sz="2400" spc="-10" dirty="0">
                <a:latin typeface="Times New Roman"/>
                <a:cs typeface="Times New Roman"/>
              </a:rPr>
              <a:t>dichiarare </a:t>
            </a:r>
            <a:r>
              <a:rPr sz="2400" spc="-35" dirty="0">
                <a:latin typeface="Times New Roman"/>
                <a:cs typeface="Times New Roman"/>
              </a:rPr>
              <a:t>che </a:t>
            </a:r>
            <a:r>
              <a:rPr sz="2400" dirty="0">
                <a:latin typeface="Times New Roman"/>
                <a:cs typeface="Times New Roman"/>
              </a:rPr>
              <a:t>a </a:t>
            </a:r>
            <a:r>
              <a:rPr sz="2400" spc="-65" dirty="0">
                <a:latin typeface="Times New Roman"/>
                <a:cs typeface="Times New Roman"/>
              </a:rPr>
              <a:t>suo</a:t>
            </a:r>
            <a:r>
              <a:rPr sz="2400" spc="195" dirty="0">
                <a:latin typeface="Times New Roman"/>
                <a:cs typeface="Times New Roman"/>
              </a:rPr>
              <a:t> </a:t>
            </a:r>
            <a:r>
              <a:rPr sz="2400" spc="-20" dirty="0">
                <a:latin typeface="Times New Roman"/>
                <a:cs typeface="Times New Roman"/>
              </a:rPr>
              <a:t>giudizio..</a:t>
            </a:r>
            <a:endParaRPr sz="2400">
              <a:latin typeface="Times New Roman"/>
              <a:cs typeface="Times New Roman"/>
            </a:endParaRPr>
          </a:p>
          <a:p>
            <a:pPr marR="4106545" algn="ctr">
              <a:lnSpc>
                <a:spcPts val="2865"/>
              </a:lnSpc>
              <a:spcBef>
                <a:spcPts val="1800"/>
              </a:spcBef>
            </a:pPr>
            <a:r>
              <a:rPr sz="2400" spc="-20" dirty="0">
                <a:latin typeface="Times New Roman"/>
                <a:cs typeface="Times New Roman"/>
              </a:rPr>
              <a:t>«..nel </a:t>
            </a:r>
            <a:r>
              <a:rPr sz="2400" spc="-40" dirty="0">
                <a:latin typeface="Times New Roman"/>
                <a:cs typeface="Times New Roman"/>
              </a:rPr>
              <a:t>caso </a:t>
            </a:r>
            <a:r>
              <a:rPr sz="2400" dirty="0">
                <a:latin typeface="Times New Roman"/>
                <a:cs typeface="Times New Roman"/>
              </a:rPr>
              <a:t>di </a:t>
            </a:r>
            <a:r>
              <a:rPr sz="2400" spc="-35" dirty="0">
                <a:latin typeface="Times New Roman"/>
                <a:cs typeface="Times New Roman"/>
              </a:rPr>
              <a:t>un</a:t>
            </a:r>
            <a:r>
              <a:rPr sz="2400" spc="-315" dirty="0">
                <a:latin typeface="Times New Roman"/>
                <a:cs typeface="Times New Roman"/>
              </a:rPr>
              <a:t> </a:t>
            </a:r>
            <a:r>
              <a:rPr sz="2400" spc="-15" dirty="0">
                <a:latin typeface="Times New Roman"/>
                <a:cs typeface="Times New Roman"/>
              </a:rPr>
              <a:t>quadro</a:t>
            </a:r>
            <a:endParaRPr sz="2400">
              <a:latin typeface="Times New Roman"/>
              <a:cs typeface="Times New Roman"/>
            </a:endParaRPr>
          </a:p>
          <a:p>
            <a:pPr marR="4107179" algn="ctr">
              <a:lnSpc>
                <a:spcPts val="2865"/>
              </a:lnSpc>
            </a:pPr>
            <a:r>
              <a:rPr sz="2400" spc="-35" dirty="0">
                <a:latin typeface="Times New Roman"/>
                <a:cs typeface="Times New Roman"/>
              </a:rPr>
              <a:t>normativo </a:t>
            </a:r>
            <a:r>
              <a:rPr sz="2400" spc="-25" dirty="0">
                <a:latin typeface="Times New Roman"/>
                <a:cs typeface="Times New Roman"/>
              </a:rPr>
              <a:t>basato</a:t>
            </a:r>
            <a:r>
              <a:rPr sz="2400" spc="295" dirty="0">
                <a:latin typeface="Times New Roman"/>
                <a:cs typeface="Times New Roman"/>
              </a:rPr>
              <a:t> </a:t>
            </a:r>
            <a:r>
              <a:rPr sz="2400" spc="-40" dirty="0">
                <a:latin typeface="Times New Roman"/>
                <a:cs typeface="Times New Roman"/>
              </a:rPr>
              <a:t>sulla</a:t>
            </a:r>
            <a:endParaRPr sz="2400">
              <a:latin typeface="Times New Roman"/>
              <a:cs typeface="Times New Roman"/>
            </a:endParaRPr>
          </a:p>
        </p:txBody>
      </p:sp>
      <p:sp>
        <p:nvSpPr>
          <p:cNvPr id="9" name="object 9"/>
          <p:cNvSpPr txBox="1"/>
          <p:nvPr/>
        </p:nvSpPr>
        <p:spPr>
          <a:xfrm>
            <a:off x="515302" y="3038157"/>
            <a:ext cx="3439160" cy="2223135"/>
          </a:xfrm>
          <a:prstGeom prst="rect">
            <a:avLst/>
          </a:prstGeom>
        </p:spPr>
        <p:txBody>
          <a:bodyPr vert="horz" wrap="square" lIns="0" tIns="12700" rIns="0" bIns="0" rtlCol="0">
            <a:spAutoFit/>
          </a:bodyPr>
          <a:lstStyle/>
          <a:p>
            <a:pPr marL="12065" marR="5080" algn="ctr">
              <a:lnSpc>
                <a:spcPct val="100099"/>
              </a:lnSpc>
              <a:spcBef>
                <a:spcPts val="100"/>
              </a:spcBef>
            </a:pPr>
            <a:r>
              <a:rPr sz="2400" b="1" spc="-15" dirty="0">
                <a:latin typeface="Times New Roman"/>
                <a:cs typeface="Times New Roman"/>
              </a:rPr>
              <a:t>corretta</a:t>
            </a:r>
            <a:r>
              <a:rPr sz="2400" b="1" spc="-90" dirty="0">
                <a:latin typeface="Times New Roman"/>
                <a:cs typeface="Times New Roman"/>
              </a:rPr>
              <a:t> </a:t>
            </a:r>
            <a:r>
              <a:rPr sz="2400" b="1" spc="-15" dirty="0">
                <a:latin typeface="Times New Roman"/>
                <a:cs typeface="Times New Roman"/>
              </a:rPr>
              <a:t>rappresentazione</a:t>
            </a:r>
            <a:r>
              <a:rPr sz="2400" spc="-15" dirty="0">
                <a:latin typeface="Times New Roman"/>
                <a:cs typeface="Times New Roman"/>
              </a:rPr>
              <a:t>,  </a:t>
            </a:r>
            <a:r>
              <a:rPr sz="2400" dirty="0">
                <a:latin typeface="Times New Roman"/>
                <a:cs typeface="Times New Roman"/>
              </a:rPr>
              <a:t>il </a:t>
            </a:r>
            <a:r>
              <a:rPr sz="2400" spc="-15" dirty="0">
                <a:latin typeface="Times New Roman"/>
                <a:cs typeface="Times New Roman"/>
              </a:rPr>
              <a:t>bilancio </a:t>
            </a:r>
            <a:r>
              <a:rPr sz="2400" spc="-25" dirty="0">
                <a:latin typeface="Times New Roman"/>
                <a:cs typeface="Times New Roman"/>
              </a:rPr>
              <a:t>non </a:t>
            </a:r>
            <a:r>
              <a:rPr sz="2400" spc="-20" dirty="0">
                <a:latin typeface="Times New Roman"/>
                <a:cs typeface="Times New Roman"/>
              </a:rPr>
              <a:t>rappresenta  correttamente, </a:t>
            </a:r>
            <a:r>
              <a:rPr sz="2400" spc="-30" dirty="0">
                <a:latin typeface="Times New Roman"/>
                <a:cs typeface="Times New Roman"/>
              </a:rPr>
              <a:t>ovvero non  fornisce </a:t>
            </a:r>
            <a:r>
              <a:rPr sz="2400" spc="-55" dirty="0">
                <a:latin typeface="Times New Roman"/>
                <a:cs typeface="Times New Roman"/>
              </a:rPr>
              <a:t>una  </a:t>
            </a:r>
            <a:r>
              <a:rPr sz="2400" spc="-20" dirty="0">
                <a:latin typeface="Times New Roman"/>
                <a:cs typeface="Times New Roman"/>
              </a:rPr>
              <a:t>rappresentazione </a:t>
            </a:r>
            <a:r>
              <a:rPr sz="2400" spc="-10" dirty="0">
                <a:latin typeface="Times New Roman"/>
                <a:cs typeface="Times New Roman"/>
              </a:rPr>
              <a:t>veritiera </a:t>
            </a:r>
            <a:r>
              <a:rPr sz="2400" dirty="0">
                <a:latin typeface="Times New Roman"/>
                <a:cs typeface="Times New Roman"/>
              </a:rPr>
              <a:t>e  </a:t>
            </a:r>
            <a:r>
              <a:rPr sz="2400" spc="-5" dirty="0">
                <a:latin typeface="Times New Roman"/>
                <a:cs typeface="Times New Roman"/>
              </a:rPr>
              <a:t>corretta.. </a:t>
            </a:r>
            <a:r>
              <a:rPr sz="2400" dirty="0">
                <a:latin typeface="Times New Roman"/>
                <a:cs typeface="Times New Roman"/>
              </a:rPr>
              <a:t>in </a:t>
            </a:r>
            <a:r>
              <a:rPr sz="2400" spc="-30" dirty="0">
                <a:latin typeface="Times New Roman"/>
                <a:cs typeface="Times New Roman"/>
              </a:rPr>
              <a:t>conformità</a:t>
            </a:r>
            <a:r>
              <a:rPr sz="2400" spc="95" dirty="0">
                <a:latin typeface="Times New Roman"/>
                <a:cs typeface="Times New Roman"/>
              </a:rPr>
              <a:t> </a:t>
            </a:r>
            <a:r>
              <a:rPr sz="2400" spc="-5" dirty="0">
                <a:latin typeface="Times New Roman"/>
                <a:cs typeface="Times New Roman"/>
              </a:rPr>
              <a:t>al..»</a:t>
            </a:r>
            <a:endParaRPr sz="2400">
              <a:latin typeface="Times New Roman"/>
              <a:cs typeface="Times New Roman"/>
            </a:endParaRPr>
          </a:p>
        </p:txBody>
      </p:sp>
      <p:sp>
        <p:nvSpPr>
          <p:cNvPr id="10" name="object 10"/>
          <p:cNvSpPr txBox="1"/>
          <p:nvPr/>
        </p:nvSpPr>
        <p:spPr>
          <a:xfrm>
            <a:off x="5442965" y="2807969"/>
            <a:ext cx="2926715" cy="755015"/>
          </a:xfrm>
          <a:prstGeom prst="rect">
            <a:avLst/>
          </a:prstGeom>
        </p:spPr>
        <p:txBody>
          <a:bodyPr vert="horz" wrap="square" lIns="0" tIns="13335" rIns="0" bIns="0" rtlCol="0">
            <a:spAutoFit/>
          </a:bodyPr>
          <a:lstStyle/>
          <a:p>
            <a:pPr algn="ctr">
              <a:lnSpc>
                <a:spcPts val="2870"/>
              </a:lnSpc>
              <a:spcBef>
                <a:spcPts val="105"/>
              </a:spcBef>
            </a:pPr>
            <a:r>
              <a:rPr sz="2400" spc="-15" dirty="0">
                <a:latin typeface="Times New Roman"/>
                <a:cs typeface="Times New Roman"/>
              </a:rPr>
              <a:t>«..nel </a:t>
            </a:r>
            <a:r>
              <a:rPr sz="2400" spc="-35" dirty="0">
                <a:latin typeface="Times New Roman"/>
                <a:cs typeface="Times New Roman"/>
              </a:rPr>
              <a:t>caso </a:t>
            </a:r>
            <a:r>
              <a:rPr sz="2400" dirty="0">
                <a:latin typeface="Times New Roman"/>
                <a:cs typeface="Times New Roman"/>
              </a:rPr>
              <a:t>di </a:t>
            </a:r>
            <a:r>
              <a:rPr sz="2400" spc="-35" dirty="0">
                <a:latin typeface="Times New Roman"/>
                <a:cs typeface="Times New Roman"/>
              </a:rPr>
              <a:t>un</a:t>
            </a:r>
            <a:r>
              <a:rPr sz="2400" spc="204" dirty="0">
                <a:latin typeface="Times New Roman"/>
                <a:cs typeface="Times New Roman"/>
              </a:rPr>
              <a:t> </a:t>
            </a:r>
            <a:r>
              <a:rPr sz="2400" spc="-10" dirty="0">
                <a:latin typeface="Times New Roman"/>
                <a:cs typeface="Times New Roman"/>
              </a:rPr>
              <a:t>quadro</a:t>
            </a:r>
            <a:endParaRPr sz="2400">
              <a:latin typeface="Times New Roman"/>
              <a:cs typeface="Times New Roman"/>
            </a:endParaRPr>
          </a:p>
          <a:p>
            <a:pPr algn="ctr">
              <a:lnSpc>
                <a:spcPts val="2870"/>
              </a:lnSpc>
            </a:pPr>
            <a:r>
              <a:rPr sz="2400" spc="-30" dirty="0">
                <a:latin typeface="Times New Roman"/>
                <a:cs typeface="Times New Roman"/>
              </a:rPr>
              <a:t>normativo </a:t>
            </a:r>
            <a:r>
              <a:rPr sz="2400" spc="-25" dirty="0">
                <a:latin typeface="Times New Roman"/>
                <a:cs typeface="Times New Roman"/>
              </a:rPr>
              <a:t>basato</a:t>
            </a:r>
            <a:r>
              <a:rPr sz="2400" spc="280" dirty="0">
                <a:latin typeface="Times New Roman"/>
                <a:cs typeface="Times New Roman"/>
              </a:rPr>
              <a:t> </a:t>
            </a:r>
            <a:r>
              <a:rPr sz="2400" spc="-35" dirty="0">
                <a:latin typeface="Times New Roman"/>
                <a:cs typeface="Times New Roman"/>
              </a:rPr>
              <a:t>sulla</a:t>
            </a:r>
            <a:endParaRPr sz="2400">
              <a:latin typeface="Times New Roman"/>
              <a:cs typeface="Times New Roman"/>
            </a:endParaRPr>
          </a:p>
        </p:txBody>
      </p:sp>
      <p:sp>
        <p:nvSpPr>
          <p:cNvPr id="11" name="object 11"/>
          <p:cNvSpPr txBox="1"/>
          <p:nvPr/>
        </p:nvSpPr>
        <p:spPr>
          <a:xfrm>
            <a:off x="5042153" y="3542665"/>
            <a:ext cx="3725545" cy="1489075"/>
          </a:xfrm>
          <a:prstGeom prst="rect">
            <a:avLst/>
          </a:prstGeom>
        </p:spPr>
        <p:txBody>
          <a:bodyPr vert="horz" wrap="square" lIns="0" tIns="13335" rIns="0" bIns="0" rtlCol="0">
            <a:spAutoFit/>
          </a:bodyPr>
          <a:lstStyle/>
          <a:p>
            <a:pPr marL="12700" marR="5080" indent="3810" algn="ctr">
              <a:lnSpc>
                <a:spcPct val="99900"/>
              </a:lnSpc>
              <a:spcBef>
                <a:spcPts val="105"/>
              </a:spcBef>
            </a:pPr>
            <a:r>
              <a:rPr sz="2400" b="1" spc="10" dirty="0">
                <a:latin typeface="Times New Roman"/>
                <a:cs typeface="Times New Roman"/>
              </a:rPr>
              <a:t>conformità</a:t>
            </a:r>
            <a:r>
              <a:rPr sz="2400" spc="10" dirty="0">
                <a:latin typeface="Times New Roman"/>
                <a:cs typeface="Times New Roman"/>
              </a:rPr>
              <a:t>, </a:t>
            </a:r>
            <a:r>
              <a:rPr sz="2400" dirty="0">
                <a:latin typeface="Times New Roman"/>
                <a:cs typeface="Times New Roman"/>
              </a:rPr>
              <a:t>il </a:t>
            </a:r>
            <a:r>
              <a:rPr sz="2400" spc="-10" dirty="0">
                <a:latin typeface="Times New Roman"/>
                <a:cs typeface="Times New Roman"/>
              </a:rPr>
              <a:t>bilancio </a:t>
            </a:r>
            <a:r>
              <a:rPr sz="2400" spc="-25" dirty="0">
                <a:latin typeface="Times New Roman"/>
                <a:cs typeface="Times New Roman"/>
              </a:rPr>
              <a:t>non </a:t>
            </a:r>
            <a:r>
              <a:rPr sz="2400" dirty="0">
                <a:latin typeface="Times New Roman"/>
                <a:cs typeface="Times New Roman"/>
              </a:rPr>
              <a:t>è  </a:t>
            </a:r>
            <a:r>
              <a:rPr sz="2400" spc="-25" dirty="0">
                <a:latin typeface="Times New Roman"/>
                <a:cs typeface="Times New Roman"/>
              </a:rPr>
              <a:t>stato </a:t>
            </a:r>
            <a:r>
              <a:rPr sz="2400" dirty="0">
                <a:latin typeface="Times New Roman"/>
                <a:cs typeface="Times New Roman"/>
              </a:rPr>
              <a:t>redatto, </a:t>
            </a:r>
            <a:r>
              <a:rPr sz="2400" spc="5" dirty="0">
                <a:latin typeface="Times New Roman"/>
                <a:cs typeface="Times New Roman"/>
              </a:rPr>
              <a:t>in </a:t>
            </a:r>
            <a:r>
              <a:rPr sz="2400" spc="-15" dirty="0">
                <a:latin typeface="Times New Roman"/>
                <a:cs typeface="Times New Roman"/>
              </a:rPr>
              <a:t>tutti </a:t>
            </a:r>
            <a:r>
              <a:rPr sz="2400" spc="-25" dirty="0">
                <a:latin typeface="Times New Roman"/>
                <a:cs typeface="Times New Roman"/>
              </a:rPr>
              <a:t>gli </a:t>
            </a:r>
            <a:r>
              <a:rPr sz="2400" spc="-20" dirty="0">
                <a:latin typeface="Times New Roman"/>
                <a:cs typeface="Times New Roman"/>
              </a:rPr>
              <a:t>aspetti  </a:t>
            </a:r>
            <a:r>
              <a:rPr sz="2400" spc="-30" dirty="0">
                <a:latin typeface="Times New Roman"/>
                <a:cs typeface="Times New Roman"/>
              </a:rPr>
              <a:t>significativi, </a:t>
            </a:r>
            <a:r>
              <a:rPr sz="2400" dirty="0">
                <a:latin typeface="Times New Roman"/>
                <a:cs typeface="Times New Roman"/>
              </a:rPr>
              <a:t>in </a:t>
            </a:r>
            <a:r>
              <a:rPr sz="2400" spc="-25" dirty="0">
                <a:latin typeface="Times New Roman"/>
                <a:cs typeface="Times New Roman"/>
              </a:rPr>
              <a:t>conformità  </a:t>
            </a:r>
            <a:r>
              <a:rPr sz="2400" spc="-5" dirty="0">
                <a:latin typeface="Times New Roman"/>
                <a:cs typeface="Times New Roman"/>
              </a:rPr>
              <a:t>al..»</a:t>
            </a:r>
            <a:endParaRPr sz="2400">
              <a:latin typeface="Times New Roman"/>
              <a:cs typeface="Times New Roman"/>
            </a:endParaRPr>
          </a:p>
        </p:txBody>
      </p:sp>
      <p:sp>
        <p:nvSpPr>
          <p:cNvPr id="12" name="object 12"/>
          <p:cNvSpPr txBox="1"/>
          <p:nvPr/>
        </p:nvSpPr>
        <p:spPr>
          <a:xfrm>
            <a:off x="1117282" y="5558154"/>
            <a:ext cx="6835775" cy="1126490"/>
          </a:xfrm>
          <a:prstGeom prst="rect">
            <a:avLst/>
          </a:prstGeom>
        </p:spPr>
        <p:txBody>
          <a:bodyPr vert="horz" wrap="square" lIns="0" tIns="11430" rIns="0" bIns="0" rtlCol="0">
            <a:spAutoFit/>
          </a:bodyPr>
          <a:lstStyle/>
          <a:p>
            <a:pPr marL="69850" marR="5080" indent="-57150" algn="just">
              <a:lnSpc>
                <a:spcPct val="100400"/>
              </a:lnSpc>
              <a:spcBef>
                <a:spcPts val="90"/>
              </a:spcBef>
            </a:pPr>
            <a:r>
              <a:rPr sz="2400" spc="-5" dirty="0">
                <a:latin typeface="Times New Roman"/>
                <a:cs typeface="Times New Roman"/>
              </a:rPr>
              <a:t>i.e. </a:t>
            </a:r>
            <a:r>
              <a:rPr sz="2400" dirty="0">
                <a:latin typeface="Times New Roman"/>
                <a:cs typeface="Times New Roman"/>
              </a:rPr>
              <a:t>«..a </a:t>
            </a:r>
            <a:r>
              <a:rPr sz="2400" spc="-30" dirty="0">
                <a:latin typeface="Times New Roman"/>
                <a:cs typeface="Times New Roman"/>
              </a:rPr>
              <a:t>nostro </a:t>
            </a:r>
            <a:r>
              <a:rPr sz="2400" spc="-20" dirty="0">
                <a:latin typeface="Times New Roman"/>
                <a:cs typeface="Times New Roman"/>
              </a:rPr>
              <a:t>giudizio </a:t>
            </a:r>
            <a:r>
              <a:rPr sz="2400" dirty="0">
                <a:latin typeface="Times New Roman"/>
                <a:cs typeface="Times New Roman"/>
              </a:rPr>
              <a:t>a </a:t>
            </a:r>
            <a:r>
              <a:rPr sz="2400" spc="-50" dirty="0">
                <a:latin typeface="Times New Roman"/>
                <a:cs typeface="Times New Roman"/>
              </a:rPr>
              <a:t>causa </a:t>
            </a:r>
            <a:r>
              <a:rPr sz="2400" spc="-5" dirty="0">
                <a:latin typeface="Times New Roman"/>
                <a:cs typeface="Times New Roman"/>
              </a:rPr>
              <a:t>della </a:t>
            </a:r>
            <a:r>
              <a:rPr sz="2400" spc="-25" dirty="0">
                <a:latin typeface="Times New Roman"/>
                <a:cs typeface="Times New Roman"/>
              </a:rPr>
              <a:t>rilevanza </a:t>
            </a:r>
            <a:r>
              <a:rPr sz="2400" dirty="0">
                <a:latin typeface="Times New Roman"/>
                <a:cs typeface="Times New Roman"/>
              </a:rPr>
              <a:t>di </a:t>
            </a:r>
            <a:r>
              <a:rPr sz="2400" spc="-30" dirty="0">
                <a:latin typeface="Times New Roman"/>
                <a:cs typeface="Times New Roman"/>
              </a:rPr>
              <a:t>quanto  </a:t>
            </a:r>
            <a:r>
              <a:rPr sz="2400" spc="-15" dirty="0">
                <a:latin typeface="Times New Roman"/>
                <a:cs typeface="Times New Roman"/>
              </a:rPr>
              <a:t>descritto </a:t>
            </a:r>
            <a:r>
              <a:rPr sz="2400" spc="-30" dirty="0">
                <a:latin typeface="Times New Roman"/>
                <a:cs typeface="Times New Roman"/>
              </a:rPr>
              <a:t>nel </a:t>
            </a:r>
            <a:r>
              <a:rPr sz="2400" spc="-20" dirty="0">
                <a:latin typeface="Times New Roman"/>
                <a:cs typeface="Times New Roman"/>
              </a:rPr>
              <a:t>paragrafo </a:t>
            </a:r>
            <a:r>
              <a:rPr sz="2400" dirty="0">
                <a:latin typeface="Times New Roman"/>
                <a:cs typeface="Times New Roman"/>
              </a:rPr>
              <a:t>‘</a:t>
            </a:r>
            <a:r>
              <a:rPr sz="2400" i="1" dirty="0">
                <a:latin typeface="Times New Roman"/>
                <a:cs typeface="Times New Roman"/>
              </a:rPr>
              <a:t>Elementi alla </a:t>
            </a:r>
            <a:r>
              <a:rPr sz="2400" i="1" spc="-10" dirty="0">
                <a:latin typeface="Times New Roman"/>
                <a:cs typeface="Times New Roman"/>
              </a:rPr>
              <a:t>base </a:t>
            </a:r>
            <a:r>
              <a:rPr sz="2400" i="1" spc="-5" dirty="0">
                <a:latin typeface="Times New Roman"/>
                <a:cs typeface="Times New Roman"/>
              </a:rPr>
              <a:t>del giudizio  </a:t>
            </a:r>
            <a:r>
              <a:rPr sz="2400" i="1" dirty="0">
                <a:latin typeface="Times New Roman"/>
                <a:cs typeface="Times New Roman"/>
              </a:rPr>
              <a:t>negativo</a:t>
            </a:r>
            <a:r>
              <a:rPr sz="2400" dirty="0">
                <a:latin typeface="Times New Roman"/>
                <a:cs typeface="Times New Roman"/>
              </a:rPr>
              <a:t>’...il </a:t>
            </a:r>
            <a:r>
              <a:rPr sz="2400" spc="-15" dirty="0">
                <a:latin typeface="Times New Roman"/>
                <a:cs typeface="Times New Roman"/>
              </a:rPr>
              <a:t>bilancio </a:t>
            </a:r>
            <a:r>
              <a:rPr sz="2400" spc="-30" dirty="0">
                <a:latin typeface="Times New Roman"/>
                <a:cs typeface="Times New Roman"/>
              </a:rPr>
              <a:t>non </a:t>
            </a:r>
            <a:r>
              <a:rPr sz="2400" spc="-20" dirty="0">
                <a:latin typeface="Times New Roman"/>
                <a:cs typeface="Times New Roman"/>
              </a:rPr>
              <a:t>rappresenta</a:t>
            </a:r>
            <a:r>
              <a:rPr sz="2400" spc="185" dirty="0">
                <a:latin typeface="Times New Roman"/>
                <a:cs typeface="Times New Roman"/>
              </a:rPr>
              <a:t> </a:t>
            </a:r>
            <a:r>
              <a:rPr sz="2400" spc="-15" dirty="0">
                <a:latin typeface="Times New Roman"/>
                <a:cs typeface="Times New Roman"/>
              </a:rPr>
              <a:t>correttamente...»</a:t>
            </a:r>
            <a:endParaRPr sz="2400">
              <a:latin typeface="Times New Roman"/>
              <a:cs typeface="Times New Roman"/>
            </a:endParaRPr>
          </a:p>
        </p:txBody>
      </p:sp>
      <p:pic>
        <p:nvPicPr>
          <p:cNvPr id="14" name="Picture 13">
            <a:extLst>
              <a:ext uri="{FF2B5EF4-FFF2-40B4-BE49-F238E27FC236}">
                <a16:creationId xmlns:a16="http://schemas.microsoft.com/office/drawing/2014/main" id="{60C291A1-2669-424E-A432-D98F6E909A33}"/>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88598" y="204355"/>
            <a:ext cx="1164402" cy="101484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654684" y="1437588"/>
            <a:ext cx="7769225" cy="3535679"/>
          </a:xfrm>
          <a:prstGeom prst="rect">
            <a:avLst/>
          </a:prstGeom>
        </p:spPr>
        <p:txBody>
          <a:bodyPr vert="horz" wrap="square" lIns="0" tIns="85090" rIns="0" bIns="0" rtlCol="0">
            <a:spAutoFit/>
          </a:bodyPr>
          <a:lstStyle/>
          <a:p>
            <a:pPr marL="870585">
              <a:lnSpc>
                <a:spcPct val="100000"/>
              </a:lnSpc>
              <a:spcBef>
                <a:spcPts val="670"/>
              </a:spcBef>
            </a:pPr>
            <a:r>
              <a:rPr sz="2400" spc="10" dirty="0">
                <a:latin typeface="Times New Roman"/>
                <a:cs typeface="Times New Roman"/>
              </a:rPr>
              <a:t>Il </a:t>
            </a:r>
            <a:r>
              <a:rPr sz="2400" spc="-10" dirty="0">
                <a:latin typeface="Times New Roman"/>
                <a:cs typeface="Times New Roman"/>
              </a:rPr>
              <a:t>principio </a:t>
            </a:r>
            <a:r>
              <a:rPr sz="2400" dirty="0">
                <a:latin typeface="Times New Roman"/>
                <a:cs typeface="Times New Roman"/>
              </a:rPr>
              <a:t>di </a:t>
            </a:r>
            <a:r>
              <a:rPr sz="2400" spc="-30" dirty="0">
                <a:latin typeface="Times New Roman"/>
                <a:cs typeface="Times New Roman"/>
              </a:rPr>
              <a:t>revisione </a:t>
            </a:r>
            <a:r>
              <a:rPr sz="2400" spc="-20" dirty="0">
                <a:latin typeface="Times New Roman"/>
                <a:cs typeface="Times New Roman"/>
              </a:rPr>
              <a:t>internazionale </a:t>
            </a:r>
            <a:r>
              <a:rPr sz="2400" b="1" spc="-35" dirty="0">
                <a:latin typeface="Times New Roman"/>
                <a:cs typeface="Times New Roman"/>
              </a:rPr>
              <a:t>ISA</a:t>
            </a:r>
            <a:r>
              <a:rPr sz="2400" b="1" spc="-70" dirty="0">
                <a:latin typeface="Times New Roman"/>
                <a:cs typeface="Times New Roman"/>
              </a:rPr>
              <a:t> </a:t>
            </a:r>
            <a:r>
              <a:rPr sz="2400" b="1" dirty="0">
                <a:latin typeface="Times New Roman"/>
                <a:cs typeface="Times New Roman"/>
              </a:rPr>
              <a:t>n.705</a:t>
            </a:r>
            <a:endParaRPr sz="2400">
              <a:latin typeface="Times New Roman"/>
              <a:cs typeface="Times New Roman"/>
            </a:endParaRPr>
          </a:p>
          <a:p>
            <a:pPr marL="12065" marR="5080" algn="ctr">
              <a:lnSpc>
                <a:spcPct val="120000"/>
              </a:lnSpc>
            </a:pPr>
            <a:r>
              <a:rPr sz="2400" i="1" dirty="0">
                <a:latin typeface="Times New Roman"/>
                <a:cs typeface="Times New Roman"/>
              </a:rPr>
              <a:t>Modifiche al </a:t>
            </a:r>
            <a:r>
              <a:rPr sz="2400" i="1" spc="-5" dirty="0">
                <a:latin typeface="Times New Roman"/>
                <a:cs typeface="Times New Roman"/>
              </a:rPr>
              <a:t>giudizio </a:t>
            </a:r>
            <a:r>
              <a:rPr sz="2400" i="1" dirty="0">
                <a:latin typeface="Times New Roman"/>
                <a:cs typeface="Times New Roman"/>
              </a:rPr>
              <a:t>nella </a:t>
            </a:r>
            <a:r>
              <a:rPr sz="2400" i="1" spc="-10" dirty="0">
                <a:latin typeface="Times New Roman"/>
                <a:cs typeface="Times New Roman"/>
              </a:rPr>
              <a:t>relazione </a:t>
            </a:r>
            <a:r>
              <a:rPr sz="2400" i="1" spc="-5" dirty="0">
                <a:latin typeface="Times New Roman"/>
                <a:cs typeface="Times New Roman"/>
              </a:rPr>
              <a:t>del </a:t>
            </a:r>
            <a:r>
              <a:rPr sz="2400" i="1" spc="-15" dirty="0">
                <a:latin typeface="Times New Roman"/>
                <a:cs typeface="Times New Roman"/>
              </a:rPr>
              <a:t>revisore </a:t>
            </a:r>
            <a:r>
              <a:rPr sz="2400" i="1" spc="-5" dirty="0">
                <a:latin typeface="Times New Roman"/>
                <a:cs typeface="Times New Roman"/>
              </a:rPr>
              <a:t>indipendente,  </a:t>
            </a:r>
            <a:r>
              <a:rPr sz="2400" dirty="0">
                <a:latin typeface="Times New Roman"/>
                <a:cs typeface="Times New Roman"/>
              </a:rPr>
              <a:t>letto </a:t>
            </a:r>
            <a:r>
              <a:rPr sz="2400" spc="-25" dirty="0">
                <a:latin typeface="Times New Roman"/>
                <a:cs typeface="Times New Roman"/>
              </a:rPr>
              <a:t>congiuntamente </a:t>
            </a:r>
            <a:r>
              <a:rPr sz="2400" spc="-10" dirty="0">
                <a:latin typeface="Times New Roman"/>
                <a:cs typeface="Times New Roman"/>
              </a:rPr>
              <a:t>al </a:t>
            </a:r>
            <a:r>
              <a:rPr sz="2400" spc="-5" dirty="0">
                <a:latin typeface="Times New Roman"/>
                <a:cs typeface="Times New Roman"/>
              </a:rPr>
              <a:t>principio </a:t>
            </a:r>
            <a:r>
              <a:rPr sz="2400" dirty="0">
                <a:latin typeface="Times New Roman"/>
                <a:cs typeface="Times New Roman"/>
              </a:rPr>
              <a:t>di </a:t>
            </a:r>
            <a:r>
              <a:rPr sz="2400" spc="-25" dirty="0">
                <a:latin typeface="Times New Roman"/>
                <a:cs typeface="Times New Roman"/>
              </a:rPr>
              <a:t>revisione </a:t>
            </a:r>
            <a:r>
              <a:rPr sz="2400" spc="-20" dirty="0">
                <a:latin typeface="Times New Roman"/>
                <a:cs typeface="Times New Roman"/>
              </a:rPr>
              <a:t>internazionale  </a:t>
            </a:r>
            <a:r>
              <a:rPr sz="2400" spc="10" dirty="0">
                <a:latin typeface="Times New Roman"/>
                <a:cs typeface="Times New Roman"/>
              </a:rPr>
              <a:t>ISA </a:t>
            </a:r>
            <a:r>
              <a:rPr sz="2400" spc="-15" dirty="0">
                <a:latin typeface="Times New Roman"/>
                <a:cs typeface="Times New Roman"/>
              </a:rPr>
              <a:t>n.200 </a:t>
            </a:r>
            <a:r>
              <a:rPr sz="2400" i="1" spc="-5" dirty="0">
                <a:latin typeface="Times New Roman"/>
                <a:cs typeface="Times New Roman"/>
              </a:rPr>
              <a:t>Obiettivi </a:t>
            </a:r>
            <a:r>
              <a:rPr sz="2400" i="1" spc="-10" dirty="0">
                <a:latin typeface="Times New Roman"/>
                <a:cs typeface="Times New Roman"/>
              </a:rPr>
              <a:t>generali </a:t>
            </a:r>
            <a:r>
              <a:rPr sz="2400" i="1" spc="-5" dirty="0">
                <a:latin typeface="Times New Roman"/>
                <a:cs typeface="Times New Roman"/>
              </a:rPr>
              <a:t>del </a:t>
            </a:r>
            <a:r>
              <a:rPr sz="2400" i="1" spc="-15" dirty="0">
                <a:latin typeface="Times New Roman"/>
                <a:cs typeface="Times New Roman"/>
              </a:rPr>
              <a:t>revisore </a:t>
            </a:r>
            <a:r>
              <a:rPr sz="2400" i="1" dirty="0">
                <a:latin typeface="Times New Roman"/>
                <a:cs typeface="Times New Roman"/>
              </a:rPr>
              <a:t>indipendente e  </a:t>
            </a:r>
            <a:r>
              <a:rPr sz="2400" i="1" spc="-10" dirty="0">
                <a:latin typeface="Times New Roman"/>
                <a:cs typeface="Times New Roman"/>
              </a:rPr>
              <a:t>svolgimento </a:t>
            </a:r>
            <a:r>
              <a:rPr sz="2400" i="1" dirty="0">
                <a:latin typeface="Times New Roman"/>
                <a:cs typeface="Times New Roman"/>
              </a:rPr>
              <a:t>della </a:t>
            </a:r>
            <a:r>
              <a:rPr sz="2400" i="1" spc="-10" dirty="0">
                <a:latin typeface="Times New Roman"/>
                <a:cs typeface="Times New Roman"/>
              </a:rPr>
              <a:t>revisione </a:t>
            </a:r>
            <a:r>
              <a:rPr sz="2400" i="1" dirty="0">
                <a:latin typeface="Times New Roman"/>
                <a:cs typeface="Times New Roman"/>
              </a:rPr>
              <a:t>contabile,</a:t>
            </a:r>
            <a:endParaRPr sz="2400">
              <a:latin typeface="Times New Roman"/>
              <a:cs typeface="Times New Roman"/>
            </a:endParaRPr>
          </a:p>
          <a:p>
            <a:pPr marL="651510" marR="643255" algn="ctr">
              <a:lnSpc>
                <a:spcPct val="119900"/>
              </a:lnSpc>
              <a:spcBef>
                <a:spcPts val="5"/>
              </a:spcBef>
            </a:pPr>
            <a:r>
              <a:rPr sz="2400" dirty="0">
                <a:latin typeface="Times New Roman"/>
                <a:cs typeface="Times New Roman"/>
              </a:rPr>
              <a:t>tratta della </a:t>
            </a:r>
            <a:r>
              <a:rPr sz="2400" b="1" spc="-10" dirty="0">
                <a:latin typeface="Times New Roman"/>
                <a:cs typeface="Times New Roman"/>
              </a:rPr>
              <a:t>responsabilità </a:t>
            </a:r>
            <a:r>
              <a:rPr sz="2400" b="1" spc="-5" dirty="0">
                <a:latin typeface="Times New Roman"/>
                <a:cs typeface="Times New Roman"/>
              </a:rPr>
              <a:t>del </a:t>
            </a:r>
            <a:r>
              <a:rPr sz="2400" b="1" spc="-30" dirty="0">
                <a:latin typeface="Times New Roman"/>
                <a:cs typeface="Times New Roman"/>
              </a:rPr>
              <a:t>revisore </a:t>
            </a:r>
            <a:r>
              <a:rPr sz="2400" spc="-25" dirty="0">
                <a:latin typeface="Times New Roman"/>
                <a:cs typeface="Times New Roman"/>
              </a:rPr>
              <a:t>relativamente  </a:t>
            </a:r>
            <a:r>
              <a:rPr sz="2400" spc="-35" dirty="0">
                <a:latin typeface="Times New Roman"/>
                <a:cs typeface="Times New Roman"/>
              </a:rPr>
              <a:t>all’emissione </a:t>
            </a:r>
            <a:r>
              <a:rPr sz="2400" dirty="0">
                <a:latin typeface="Times New Roman"/>
                <a:cs typeface="Times New Roman"/>
              </a:rPr>
              <a:t>di </a:t>
            </a:r>
            <a:r>
              <a:rPr sz="2400" spc="-50" dirty="0">
                <a:latin typeface="Times New Roman"/>
                <a:cs typeface="Times New Roman"/>
              </a:rPr>
              <a:t>una </a:t>
            </a:r>
            <a:r>
              <a:rPr sz="2400" spc="-10" dirty="0">
                <a:latin typeface="Times New Roman"/>
                <a:cs typeface="Times New Roman"/>
              </a:rPr>
              <a:t>relazione </a:t>
            </a:r>
            <a:r>
              <a:rPr sz="2400" spc="-65" dirty="0">
                <a:latin typeface="Times New Roman"/>
                <a:cs typeface="Times New Roman"/>
              </a:rPr>
              <a:t>sul </a:t>
            </a:r>
            <a:r>
              <a:rPr sz="2400" spc="-15" dirty="0">
                <a:latin typeface="Times New Roman"/>
                <a:cs typeface="Times New Roman"/>
              </a:rPr>
              <a:t>bilancio </a:t>
            </a:r>
            <a:r>
              <a:rPr sz="2400" dirty="0">
                <a:latin typeface="Times New Roman"/>
                <a:cs typeface="Times New Roman"/>
              </a:rPr>
              <a:t>di  </a:t>
            </a:r>
            <a:r>
              <a:rPr sz="2400" b="1" spc="-10" dirty="0">
                <a:latin typeface="Times New Roman"/>
                <a:cs typeface="Times New Roman"/>
              </a:rPr>
              <a:t>giudizio </a:t>
            </a:r>
            <a:r>
              <a:rPr sz="2400" b="1" spc="-5" dirty="0">
                <a:latin typeface="Times New Roman"/>
                <a:cs typeface="Times New Roman"/>
              </a:rPr>
              <a:t>con </a:t>
            </a:r>
            <a:r>
              <a:rPr sz="2400" b="1" spc="5" dirty="0">
                <a:latin typeface="Times New Roman"/>
                <a:cs typeface="Times New Roman"/>
              </a:rPr>
              <a:t>modifica. </a:t>
            </a:r>
            <a:r>
              <a:rPr sz="2400" i="1" spc="-75" dirty="0">
                <a:latin typeface="Times New Roman"/>
                <a:cs typeface="Times New Roman"/>
              </a:rPr>
              <a:t>(v.</a:t>
            </a:r>
            <a:r>
              <a:rPr sz="2400" i="1" spc="20" dirty="0">
                <a:latin typeface="Times New Roman"/>
                <a:cs typeface="Times New Roman"/>
              </a:rPr>
              <a:t> </a:t>
            </a:r>
            <a:r>
              <a:rPr sz="2400" i="1" spc="-5" dirty="0">
                <a:latin typeface="Times New Roman"/>
                <a:cs typeface="Times New Roman"/>
              </a:rPr>
              <a:t>§1)</a:t>
            </a:r>
            <a:endParaRPr sz="2400">
              <a:latin typeface="Times New Roman"/>
              <a:cs typeface="Times New Roman"/>
            </a:endParaRPr>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25400">
              <a:lnSpc>
                <a:spcPts val="1670"/>
              </a:lnSpc>
            </a:pPr>
            <a:fld id="{81D60167-4931-47E6-BA6A-407CBD079E47}" type="slidenum">
              <a:rPr spc="10" dirty="0"/>
              <a:t>3</a:t>
            </a:fld>
            <a:endParaRPr spc="10" dirty="0"/>
          </a:p>
        </p:txBody>
      </p:sp>
      <p:pic>
        <p:nvPicPr>
          <p:cNvPr id="6" name="Picture 5">
            <a:extLst>
              <a:ext uri="{FF2B5EF4-FFF2-40B4-BE49-F238E27FC236}">
                <a16:creationId xmlns:a16="http://schemas.microsoft.com/office/drawing/2014/main" id="{176AD06B-9485-4E6A-84B3-1760C2461BFB}"/>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33800" y="228600"/>
            <a:ext cx="1387604" cy="1269853"/>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p:nvPr/>
        </p:nvSpPr>
        <p:spPr>
          <a:xfrm>
            <a:off x="1130820" y="2741295"/>
            <a:ext cx="7387844" cy="2473071"/>
          </a:xfrm>
          <a:prstGeom prst="rect">
            <a:avLst/>
          </a:prstGeom>
          <a:blipFill>
            <a:blip r:embed="rId2" cstate="print"/>
            <a:stretch>
              <a:fillRect/>
            </a:stretch>
          </a:blipFill>
        </p:spPr>
        <p:txBody>
          <a:bodyPr wrap="square" lIns="0" tIns="0" rIns="0" bIns="0" rtlCol="0"/>
          <a:lstStyle/>
          <a:p>
            <a:endParaRPr/>
          </a:p>
        </p:txBody>
      </p:sp>
      <p:sp>
        <p:nvSpPr>
          <p:cNvPr id="4" name="object 4"/>
          <p:cNvSpPr txBox="1"/>
          <p:nvPr/>
        </p:nvSpPr>
        <p:spPr>
          <a:xfrm>
            <a:off x="1170939" y="1228661"/>
            <a:ext cx="7103745" cy="3919854"/>
          </a:xfrm>
          <a:prstGeom prst="rect">
            <a:avLst/>
          </a:prstGeom>
        </p:spPr>
        <p:txBody>
          <a:bodyPr vert="horz" wrap="square" lIns="0" tIns="27305" rIns="0" bIns="0" rtlCol="0">
            <a:spAutoFit/>
          </a:bodyPr>
          <a:lstStyle/>
          <a:p>
            <a:pPr marL="2872105" marR="1893570" indent="-1325880">
              <a:lnSpc>
                <a:spcPts val="2860"/>
              </a:lnSpc>
              <a:spcBef>
                <a:spcPts val="215"/>
              </a:spcBef>
            </a:pPr>
            <a:r>
              <a:rPr sz="2400" b="1" i="1" spc="-15" dirty="0">
                <a:solidFill>
                  <a:srgbClr val="FF0000"/>
                </a:solidFill>
                <a:latin typeface="Times New Roman"/>
                <a:cs typeface="Times New Roman"/>
              </a:rPr>
              <a:t>Impossibilità </a:t>
            </a:r>
            <a:r>
              <a:rPr sz="2400" b="1" i="1" dirty="0">
                <a:solidFill>
                  <a:srgbClr val="FF0000"/>
                </a:solidFill>
                <a:latin typeface="Times New Roman"/>
                <a:cs typeface="Times New Roman"/>
              </a:rPr>
              <a:t>di </a:t>
            </a:r>
            <a:r>
              <a:rPr sz="2400" b="1" i="1" spc="-25" dirty="0">
                <a:solidFill>
                  <a:srgbClr val="FF0000"/>
                </a:solidFill>
                <a:latin typeface="Times New Roman"/>
                <a:cs typeface="Times New Roman"/>
              </a:rPr>
              <a:t>esprimere </a:t>
            </a:r>
            <a:r>
              <a:rPr sz="2400" b="1" i="1" spc="5" dirty="0">
                <a:solidFill>
                  <a:srgbClr val="FF0000"/>
                </a:solidFill>
                <a:latin typeface="Times New Roman"/>
                <a:cs typeface="Times New Roman"/>
              </a:rPr>
              <a:t>un  </a:t>
            </a:r>
            <a:r>
              <a:rPr sz="2400" b="1" i="1" spc="-5" dirty="0">
                <a:solidFill>
                  <a:srgbClr val="FF0000"/>
                </a:solidFill>
                <a:latin typeface="Times New Roman"/>
                <a:cs typeface="Times New Roman"/>
              </a:rPr>
              <a:t>giudizio</a:t>
            </a:r>
            <a:endParaRPr sz="2400">
              <a:latin typeface="Times New Roman"/>
              <a:cs typeface="Times New Roman"/>
            </a:endParaRPr>
          </a:p>
          <a:p>
            <a:pPr marL="143510">
              <a:lnSpc>
                <a:spcPct val="100000"/>
              </a:lnSpc>
              <a:spcBef>
                <a:spcPts val="615"/>
              </a:spcBef>
            </a:pPr>
            <a:r>
              <a:rPr sz="2400" spc="10" dirty="0">
                <a:latin typeface="Times New Roman"/>
                <a:cs typeface="Times New Roman"/>
              </a:rPr>
              <a:t>Il </a:t>
            </a:r>
            <a:r>
              <a:rPr sz="2400" spc="-20" dirty="0">
                <a:latin typeface="Times New Roman"/>
                <a:cs typeface="Times New Roman"/>
              </a:rPr>
              <a:t>revisore </a:t>
            </a:r>
            <a:r>
              <a:rPr sz="2400" spc="-30" dirty="0">
                <a:latin typeface="Times New Roman"/>
                <a:cs typeface="Times New Roman"/>
              </a:rPr>
              <a:t>sarà </a:t>
            </a:r>
            <a:r>
              <a:rPr sz="2400" spc="-25" dirty="0">
                <a:latin typeface="Times New Roman"/>
                <a:cs typeface="Times New Roman"/>
              </a:rPr>
              <a:t>tenuto </a:t>
            </a:r>
            <a:r>
              <a:rPr sz="2400" dirty="0">
                <a:latin typeface="Times New Roman"/>
                <a:cs typeface="Times New Roman"/>
              </a:rPr>
              <a:t>a </a:t>
            </a:r>
            <a:r>
              <a:rPr sz="2400" spc="-10" dirty="0">
                <a:latin typeface="Times New Roman"/>
                <a:cs typeface="Times New Roman"/>
              </a:rPr>
              <a:t>dichiarare</a:t>
            </a:r>
            <a:r>
              <a:rPr sz="2400" spc="-175" dirty="0">
                <a:latin typeface="Times New Roman"/>
                <a:cs typeface="Times New Roman"/>
              </a:rPr>
              <a:t> </a:t>
            </a:r>
            <a:r>
              <a:rPr sz="2400" spc="-30" dirty="0">
                <a:latin typeface="Times New Roman"/>
                <a:cs typeface="Times New Roman"/>
              </a:rPr>
              <a:t>verosimilmente:</a:t>
            </a:r>
            <a:endParaRPr sz="2400">
              <a:latin typeface="Times New Roman"/>
              <a:cs typeface="Times New Roman"/>
            </a:endParaRPr>
          </a:p>
          <a:p>
            <a:pPr>
              <a:lnSpc>
                <a:spcPct val="100000"/>
              </a:lnSpc>
            </a:pPr>
            <a:endParaRPr sz="3500">
              <a:latin typeface="Times New Roman"/>
              <a:cs typeface="Times New Roman"/>
            </a:endParaRPr>
          </a:p>
          <a:p>
            <a:pPr marL="12700" marR="5080" indent="-635" algn="ctr">
              <a:lnSpc>
                <a:spcPct val="100099"/>
              </a:lnSpc>
            </a:pPr>
            <a:r>
              <a:rPr sz="2400" dirty="0">
                <a:latin typeface="Times New Roman"/>
                <a:cs typeface="Times New Roman"/>
              </a:rPr>
              <a:t>«A </a:t>
            </a:r>
            <a:r>
              <a:rPr sz="2400" spc="-45" dirty="0">
                <a:latin typeface="Times New Roman"/>
                <a:cs typeface="Times New Roman"/>
              </a:rPr>
              <a:t>causa </a:t>
            </a:r>
            <a:r>
              <a:rPr sz="2400" dirty="0">
                <a:latin typeface="Times New Roman"/>
                <a:cs typeface="Times New Roman"/>
              </a:rPr>
              <a:t>della </a:t>
            </a:r>
            <a:r>
              <a:rPr sz="2400" spc="-20" dirty="0">
                <a:latin typeface="Times New Roman"/>
                <a:cs typeface="Times New Roman"/>
              </a:rPr>
              <a:t>rilevanza </a:t>
            </a:r>
            <a:r>
              <a:rPr sz="2400" dirty="0">
                <a:latin typeface="Times New Roman"/>
                <a:cs typeface="Times New Roman"/>
              </a:rPr>
              <a:t>di </a:t>
            </a:r>
            <a:r>
              <a:rPr sz="2400" spc="-25" dirty="0">
                <a:latin typeface="Times New Roman"/>
                <a:cs typeface="Times New Roman"/>
              </a:rPr>
              <a:t>quanto </a:t>
            </a:r>
            <a:r>
              <a:rPr sz="2400" spc="-15" dirty="0">
                <a:latin typeface="Times New Roman"/>
                <a:cs typeface="Times New Roman"/>
              </a:rPr>
              <a:t>descritto </a:t>
            </a:r>
            <a:r>
              <a:rPr sz="2400" spc="-30" dirty="0">
                <a:latin typeface="Times New Roman"/>
                <a:cs typeface="Times New Roman"/>
              </a:rPr>
              <a:t>nel </a:t>
            </a:r>
            <a:r>
              <a:rPr sz="2400" spc="-15" dirty="0">
                <a:latin typeface="Times New Roman"/>
                <a:cs typeface="Times New Roman"/>
              </a:rPr>
              <a:t>paragrafo  </a:t>
            </a:r>
            <a:r>
              <a:rPr sz="2400" dirty="0">
                <a:latin typeface="Times New Roman"/>
                <a:cs typeface="Times New Roman"/>
              </a:rPr>
              <a:t>‘</a:t>
            </a:r>
            <a:r>
              <a:rPr sz="2400" i="1" dirty="0">
                <a:latin typeface="Times New Roman"/>
                <a:cs typeface="Times New Roman"/>
              </a:rPr>
              <a:t>Elementi alla </a:t>
            </a:r>
            <a:r>
              <a:rPr sz="2400" i="1" spc="-10" dirty="0">
                <a:latin typeface="Times New Roman"/>
                <a:cs typeface="Times New Roman"/>
              </a:rPr>
              <a:t>base </a:t>
            </a:r>
            <a:r>
              <a:rPr sz="2400" i="1" dirty="0">
                <a:latin typeface="Times New Roman"/>
                <a:cs typeface="Times New Roman"/>
              </a:rPr>
              <a:t>della </a:t>
            </a:r>
            <a:r>
              <a:rPr sz="2400" i="1" spc="-5" dirty="0">
                <a:latin typeface="Times New Roman"/>
                <a:cs typeface="Times New Roman"/>
              </a:rPr>
              <a:t>dichiarazione </a:t>
            </a:r>
            <a:r>
              <a:rPr sz="2400" i="1" dirty="0">
                <a:latin typeface="Times New Roman"/>
                <a:cs typeface="Times New Roman"/>
              </a:rPr>
              <a:t>di </a:t>
            </a:r>
            <a:r>
              <a:rPr sz="2400" i="1" spc="-5" dirty="0">
                <a:latin typeface="Times New Roman"/>
                <a:cs typeface="Times New Roman"/>
              </a:rPr>
              <a:t>impossibilità</a:t>
            </a:r>
            <a:r>
              <a:rPr sz="2400" i="1" spc="-70" dirty="0">
                <a:latin typeface="Times New Roman"/>
                <a:cs typeface="Times New Roman"/>
              </a:rPr>
              <a:t> </a:t>
            </a:r>
            <a:r>
              <a:rPr sz="2400" i="1" dirty="0">
                <a:latin typeface="Times New Roman"/>
                <a:cs typeface="Times New Roman"/>
              </a:rPr>
              <a:t>di  </a:t>
            </a:r>
            <a:r>
              <a:rPr sz="2400" i="1" spc="-25" dirty="0">
                <a:latin typeface="Times New Roman"/>
                <a:cs typeface="Times New Roman"/>
              </a:rPr>
              <a:t>esprimere </a:t>
            </a:r>
            <a:r>
              <a:rPr sz="2400" i="1" dirty="0">
                <a:latin typeface="Times New Roman"/>
                <a:cs typeface="Times New Roman"/>
              </a:rPr>
              <a:t>un </a:t>
            </a:r>
            <a:r>
              <a:rPr sz="2400" i="1" spc="-5" dirty="0">
                <a:latin typeface="Times New Roman"/>
                <a:cs typeface="Times New Roman"/>
              </a:rPr>
              <a:t>giudizio</a:t>
            </a:r>
            <a:r>
              <a:rPr sz="2400" spc="-5" dirty="0">
                <a:latin typeface="Times New Roman"/>
                <a:cs typeface="Times New Roman"/>
              </a:rPr>
              <a:t>’ </a:t>
            </a:r>
            <a:r>
              <a:rPr sz="2400" spc="-25" dirty="0">
                <a:latin typeface="Times New Roman"/>
                <a:cs typeface="Times New Roman"/>
              </a:rPr>
              <a:t>non </a:t>
            </a:r>
            <a:r>
              <a:rPr sz="2400" spc="-55" dirty="0">
                <a:latin typeface="Times New Roman"/>
                <a:cs typeface="Times New Roman"/>
              </a:rPr>
              <a:t>siamo </a:t>
            </a:r>
            <a:r>
              <a:rPr sz="2400" spc="-25" dirty="0">
                <a:latin typeface="Times New Roman"/>
                <a:cs typeface="Times New Roman"/>
              </a:rPr>
              <a:t>stati </a:t>
            </a:r>
            <a:r>
              <a:rPr sz="2400" dirty="0">
                <a:latin typeface="Times New Roman"/>
                <a:cs typeface="Times New Roman"/>
              </a:rPr>
              <a:t>in </a:t>
            </a:r>
            <a:r>
              <a:rPr sz="2400" spc="-15" dirty="0">
                <a:latin typeface="Times New Roman"/>
                <a:cs typeface="Times New Roman"/>
              </a:rPr>
              <a:t>grado </a:t>
            </a:r>
            <a:r>
              <a:rPr sz="2400" dirty="0">
                <a:latin typeface="Times New Roman"/>
                <a:cs typeface="Times New Roman"/>
              </a:rPr>
              <a:t>di  </a:t>
            </a:r>
            <a:r>
              <a:rPr sz="2400" spc="-20" dirty="0">
                <a:latin typeface="Times New Roman"/>
                <a:cs typeface="Times New Roman"/>
              </a:rPr>
              <a:t>acquisire </a:t>
            </a:r>
            <a:r>
              <a:rPr sz="2400" b="1" dirty="0">
                <a:latin typeface="Times New Roman"/>
                <a:cs typeface="Times New Roman"/>
              </a:rPr>
              <a:t>elementi </a:t>
            </a:r>
            <a:r>
              <a:rPr sz="2400" b="1" spc="-5" dirty="0">
                <a:latin typeface="Times New Roman"/>
                <a:cs typeface="Times New Roman"/>
              </a:rPr>
              <a:t>probativi </a:t>
            </a:r>
            <a:r>
              <a:rPr sz="2400" b="1" spc="15" dirty="0">
                <a:latin typeface="Times New Roman"/>
                <a:cs typeface="Times New Roman"/>
              </a:rPr>
              <a:t>sufficienti </a:t>
            </a:r>
            <a:r>
              <a:rPr sz="2400" b="1" spc="-10" dirty="0">
                <a:latin typeface="Times New Roman"/>
                <a:cs typeface="Times New Roman"/>
              </a:rPr>
              <a:t>ed </a:t>
            </a:r>
            <a:r>
              <a:rPr sz="2400" b="1" spc="-5" dirty="0">
                <a:latin typeface="Times New Roman"/>
                <a:cs typeface="Times New Roman"/>
              </a:rPr>
              <a:t>appropriati  </a:t>
            </a:r>
            <a:r>
              <a:rPr sz="2400" spc="-55" dirty="0">
                <a:latin typeface="Times New Roman"/>
                <a:cs typeface="Times New Roman"/>
              </a:rPr>
              <a:t>su </a:t>
            </a:r>
            <a:r>
              <a:rPr sz="2400" spc="-30" dirty="0">
                <a:latin typeface="Times New Roman"/>
                <a:cs typeface="Times New Roman"/>
              </a:rPr>
              <a:t>cui </a:t>
            </a:r>
            <a:r>
              <a:rPr sz="2400" spc="-20" dirty="0">
                <a:latin typeface="Times New Roman"/>
                <a:cs typeface="Times New Roman"/>
              </a:rPr>
              <a:t>basare </a:t>
            </a:r>
            <a:r>
              <a:rPr sz="2400" dirty="0">
                <a:latin typeface="Times New Roman"/>
                <a:cs typeface="Times New Roman"/>
              </a:rPr>
              <a:t>il </a:t>
            </a:r>
            <a:r>
              <a:rPr sz="2400" spc="-30" dirty="0">
                <a:latin typeface="Times New Roman"/>
                <a:cs typeface="Times New Roman"/>
              </a:rPr>
              <a:t>nostro </a:t>
            </a:r>
            <a:r>
              <a:rPr sz="2400" spc="-20" dirty="0">
                <a:latin typeface="Times New Roman"/>
                <a:cs typeface="Times New Roman"/>
              </a:rPr>
              <a:t>giudizio. </a:t>
            </a:r>
            <a:r>
              <a:rPr sz="2400" spc="-10" dirty="0">
                <a:latin typeface="Times New Roman"/>
                <a:cs typeface="Times New Roman"/>
              </a:rPr>
              <a:t>Pertanto </a:t>
            </a:r>
            <a:r>
              <a:rPr sz="2400" spc="-25" dirty="0">
                <a:latin typeface="Times New Roman"/>
                <a:cs typeface="Times New Roman"/>
              </a:rPr>
              <a:t>non </a:t>
            </a:r>
            <a:r>
              <a:rPr sz="2400" spc="-35" dirty="0">
                <a:latin typeface="Times New Roman"/>
                <a:cs typeface="Times New Roman"/>
              </a:rPr>
              <a:t>esprimiamo  </a:t>
            </a:r>
            <a:r>
              <a:rPr sz="2400" spc="-40" dirty="0">
                <a:latin typeface="Times New Roman"/>
                <a:cs typeface="Times New Roman"/>
              </a:rPr>
              <a:t>un </a:t>
            </a:r>
            <a:r>
              <a:rPr sz="2400" spc="-20" dirty="0">
                <a:latin typeface="Times New Roman"/>
                <a:cs typeface="Times New Roman"/>
              </a:rPr>
              <a:t>giudizio </a:t>
            </a:r>
            <a:r>
              <a:rPr sz="2400" spc="-65" dirty="0">
                <a:latin typeface="Times New Roman"/>
                <a:cs typeface="Times New Roman"/>
              </a:rPr>
              <a:t>sul</a:t>
            </a:r>
            <a:r>
              <a:rPr sz="2400" spc="355" dirty="0">
                <a:latin typeface="Times New Roman"/>
                <a:cs typeface="Times New Roman"/>
              </a:rPr>
              <a:t> </a:t>
            </a:r>
            <a:r>
              <a:rPr sz="2400" spc="-10" dirty="0">
                <a:latin typeface="Times New Roman"/>
                <a:cs typeface="Times New Roman"/>
              </a:rPr>
              <a:t>bilancio.»</a:t>
            </a:r>
            <a:endParaRPr sz="2400">
              <a:latin typeface="Times New Roman"/>
              <a:cs typeface="Times New Roman"/>
            </a:endParaRP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25400">
              <a:lnSpc>
                <a:spcPts val="1670"/>
              </a:lnSpc>
            </a:pPr>
            <a:fld id="{81D60167-4931-47E6-BA6A-407CBD079E47}" type="slidenum">
              <a:rPr spc="10" dirty="0"/>
              <a:t>30</a:t>
            </a:fld>
            <a:endParaRPr spc="10" dirty="0"/>
          </a:p>
        </p:txBody>
      </p:sp>
      <p:pic>
        <p:nvPicPr>
          <p:cNvPr id="7" name="Picture 6">
            <a:extLst>
              <a:ext uri="{FF2B5EF4-FFF2-40B4-BE49-F238E27FC236}">
                <a16:creationId xmlns:a16="http://schemas.microsoft.com/office/drawing/2014/main" id="{041FA7A4-62D2-440E-A8E5-37EB79329466}"/>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88598" y="204355"/>
            <a:ext cx="1164402" cy="1014845"/>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785494" y="1222057"/>
            <a:ext cx="7510780" cy="1126490"/>
          </a:xfrm>
          <a:prstGeom prst="rect">
            <a:avLst/>
          </a:prstGeom>
        </p:spPr>
        <p:txBody>
          <a:bodyPr vert="horz" wrap="square" lIns="0" tIns="11430" rIns="0" bIns="0" rtlCol="0">
            <a:spAutoFit/>
          </a:bodyPr>
          <a:lstStyle/>
          <a:p>
            <a:pPr marL="12700" marR="5080" indent="8890" algn="ctr">
              <a:lnSpc>
                <a:spcPct val="100400"/>
              </a:lnSpc>
              <a:spcBef>
                <a:spcPts val="90"/>
              </a:spcBef>
            </a:pPr>
            <a:r>
              <a:rPr b="0" i="0" spc="-20" dirty="0">
                <a:latin typeface="Times New Roman"/>
                <a:cs typeface="Times New Roman"/>
              </a:rPr>
              <a:t>All’interno </a:t>
            </a:r>
            <a:r>
              <a:rPr b="0" i="0" dirty="0">
                <a:latin typeface="Times New Roman"/>
                <a:cs typeface="Times New Roman"/>
              </a:rPr>
              <a:t>della </a:t>
            </a:r>
            <a:r>
              <a:rPr b="0" i="0" spc="-10" dirty="0">
                <a:latin typeface="Times New Roman"/>
                <a:cs typeface="Times New Roman"/>
              </a:rPr>
              <a:t>relazione </a:t>
            </a:r>
            <a:r>
              <a:rPr b="0" i="0" dirty="0">
                <a:latin typeface="Times New Roman"/>
                <a:cs typeface="Times New Roman"/>
              </a:rPr>
              <a:t>di </a:t>
            </a:r>
            <a:r>
              <a:rPr spc="-10" dirty="0">
                <a:solidFill>
                  <a:srgbClr val="FF0000"/>
                </a:solidFill>
              </a:rPr>
              <a:t>impossibilità </a:t>
            </a:r>
            <a:r>
              <a:rPr dirty="0">
                <a:solidFill>
                  <a:srgbClr val="FF0000"/>
                </a:solidFill>
              </a:rPr>
              <a:t>di </a:t>
            </a:r>
            <a:r>
              <a:rPr spc="-25" dirty="0">
                <a:solidFill>
                  <a:srgbClr val="FF0000"/>
                </a:solidFill>
              </a:rPr>
              <a:t>esprimere </a:t>
            </a:r>
            <a:r>
              <a:rPr spc="5" dirty="0">
                <a:solidFill>
                  <a:srgbClr val="FF0000"/>
                </a:solidFill>
              </a:rPr>
              <a:t>un  </a:t>
            </a:r>
            <a:r>
              <a:rPr i="1" dirty="0">
                <a:solidFill>
                  <a:srgbClr val="FF0000"/>
                </a:solidFill>
              </a:rPr>
              <a:t>giudizio </a:t>
            </a:r>
            <a:r>
              <a:rPr b="0" i="0" dirty="0">
                <a:latin typeface="Times New Roman"/>
                <a:cs typeface="Times New Roman"/>
              </a:rPr>
              <a:t>a </a:t>
            </a:r>
            <a:r>
              <a:rPr b="0" i="0" spc="-45" dirty="0">
                <a:latin typeface="Times New Roman"/>
                <a:cs typeface="Times New Roman"/>
              </a:rPr>
              <a:t>causa </a:t>
            </a:r>
            <a:r>
              <a:rPr b="0" i="0" spc="-20" dirty="0">
                <a:latin typeface="Times New Roman"/>
                <a:cs typeface="Times New Roman"/>
              </a:rPr>
              <a:t>dell’impossibilità </a:t>
            </a:r>
            <a:r>
              <a:rPr b="0" i="0" dirty="0">
                <a:latin typeface="Times New Roman"/>
                <a:cs typeface="Times New Roman"/>
              </a:rPr>
              <a:t>di </a:t>
            </a:r>
            <a:r>
              <a:rPr b="0" i="0" spc="-25" dirty="0">
                <a:latin typeface="Times New Roman"/>
                <a:cs typeface="Times New Roman"/>
              </a:rPr>
              <a:t>acquisizione </a:t>
            </a:r>
            <a:r>
              <a:rPr b="0" i="0" dirty="0">
                <a:latin typeface="Times New Roman"/>
                <a:cs typeface="Times New Roman"/>
              </a:rPr>
              <a:t>di </a:t>
            </a:r>
            <a:r>
              <a:rPr b="0" i="0" spc="-30" dirty="0">
                <a:latin typeface="Times New Roman"/>
                <a:cs typeface="Times New Roman"/>
              </a:rPr>
              <a:t>elementi  </a:t>
            </a:r>
            <a:r>
              <a:rPr b="0" i="0" spc="-10" dirty="0">
                <a:latin typeface="Times New Roman"/>
                <a:cs typeface="Times New Roman"/>
              </a:rPr>
              <a:t>probativi </a:t>
            </a:r>
            <a:r>
              <a:rPr b="0" i="0" spc="-30" dirty="0">
                <a:latin typeface="Times New Roman"/>
                <a:cs typeface="Times New Roman"/>
              </a:rPr>
              <a:t>sufficienti </a:t>
            </a:r>
            <a:r>
              <a:rPr b="0" i="0" spc="-10" dirty="0">
                <a:latin typeface="Times New Roman"/>
                <a:cs typeface="Times New Roman"/>
              </a:rPr>
              <a:t>ed </a:t>
            </a:r>
            <a:r>
              <a:rPr b="0" i="0" dirty="0">
                <a:latin typeface="Times New Roman"/>
                <a:cs typeface="Times New Roman"/>
              </a:rPr>
              <a:t>appropriati, il </a:t>
            </a:r>
            <a:r>
              <a:rPr b="0" i="0" spc="-20" dirty="0">
                <a:latin typeface="Times New Roman"/>
                <a:cs typeface="Times New Roman"/>
              </a:rPr>
              <a:t>revisore </a:t>
            </a:r>
            <a:r>
              <a:rPr b="0" i="0" spc="-30" dirty="0">
                <a:latin typeface="Times New Roman"/>
                <a:cs typeface="Times New Roman"/>
              </a:rPr>
              <a:t>sarà </a:t>
            </a:r>
            <a:r>
              <a:rPr b="0" i="0" spc="-25" dirty="0">
                <a:latin typeface="Times New Roman"/>
                <a:cs typeface="Times New Roman"/>
              </a:rPr>
              <a:t>tenuto</a:t>
            </a:r>
            <a:r>
              <a:rPr b="0" i="0" spc="110" dirty="0">
                <a:latin typeface="Times New Roman"/>
                <a:cs typeface="Times New Roman"/>
              </a:rPr>
              <a:t> </a:t>
            </a:r>
            <a:r>
              <a:rPr b="0" i="0" spc="-10" dirty="0">
                <a:latin typeface="Times New Roman"/>
                <a:cs typeface="Times New Roman"/>
              </a:rPr>
              <a:t>a:</a:t>
            </a:r>
          </a:p>
        </p:txBody>
      </p:sp>
      <p:sp>
        <p:nvSpPr>
          <p:cNvPr id="4" name="object 4"/>
          <p:cNvSpPr/>
          <p:nvPr/>
        </p:nvSpPr>
        <p:spPr>
          <a:xfrm>
            <a:off x="2749550" y="3284982"/>
            <a:ext cx="3312795" cy="2808605"/>
          </a:xfrm>
          <a:custGeom>
            <a:avLst/>
            <a:gdLst/>
            <a:ahLst/>
            <a:cxnLst/>
            <a:rect l="l" t="t" r="r" b="b"/>
            <a:pathLst>
              <a:path w="3312795" h="2808604">
                <a:moveTo>
                  <a:pt x="0" y="1404111"/>
                </a:moveTo>
                <a:lnTo>
                  <a:pt x="818" y="1359540"/>
                </a:lnTo>
                <a:lnTo>
                  <a:pt x="3258" y="1315314"/>
                </a:lnTo>
                <a:lnTo>
                  <a:pt x="7295" y="1271455"/>
                </a:lnTo>
                <a:lnTo>
                  <a:pt x="12904" y="1227984"/>
                </a:lnTo>
                <a:lnTo>
                  <a:pt x="20062" y="1184921"/>
                </a:lnTo>
                <a:lnTo>
                  <a:pt x="28744" y="1142286"/>
                </a:lnTo>
                <a:lnTo>
                  <a:pt x="38927" y="1100101"/>
                </a:lnTo>
                <a:lnTo>
                  <a:pt x="50584" y="1058385"/>
                </a:lnTo>
                <a:lnTo>
                  <a:pt x="63693" y="1017159"/>
                </a:lnTo>
                <a:lnTo>
                  <a:pt x="78230" y="976445"/>
                </a:lnTo>
                <a:lnTo>
                  <a:pt x="94169" y="936261"/>
                </a:lnTo>
                <a:lnTo>
                  <a:pt x="111486" y="896630"/>
                </a:lnTo>
                <a:lnTo>
                  <a:pt x="130159" y="857571"/>
                </a:lnTo>
                <a:lnTo>
                  <a:pt x="150161" y="819105"/>
                </a:lnTo>
                <a:lnTo>
                  <a:pt x="171469" y="781253"/>
                </a:lnTo>
                <a:lnTo>
                  <a:pt x="194059" y="744035"/>
                </a:lnTo>
                <a:lnTo>
                  <a:pt x="217906" y="707471"/>
                </a:lnTo>
                <a:lnTo>
                  <a:pt x="242986" y="671583"/>
                </a:lnTo>
                <a:lnTo>
                  <a:pt x="269275" y="636391"/>
                </a:lnTo>
                <a:lnTo>
                  <a:pt x="296749" y="601915"/>
                </a:lnTo>
                <a:lnTo>
                  <a:pt x="325382" y="568177"/>
                </a:lnTo>
                <a:lnTo>
                  <a:pt x="355152" y="535195"/>
                </a:lnTo>
                <a:lnTo>
                  <a:pt x="386034" y="502992"/>
                </a:lnTo>
                <a:lnTo>
                  <a:pt x="418003" y="471588"/>
                </a:lnTo>
                <a:lnTo>
                  <a:pt x="451036" y="441003"/>
                </a:lnTo>
                <a:lnTo>
                  <a:pt x="485108" y="411257"/>
                </a:lnTo>
                <a:lnTo>
                  <a:pt x="520194" y="382372"/>
                </a:lnTo>
                <a:lnTo>
                  <a:pt x="556271" y="354368"/>
                </a:lnTo>
                <a:lnTo>
                  <a:pt x="593314" y="327265"/>
                </a:lnTo>
                <a:lnTo>
                  <a:pt x="631300" y="301085"/>
                </a:lnTo>
                <a:lnTo>
                  <a:pt x="670203" y="275847"/>
                </a:lnTo>
                <a:lnTo>
                  <a:pt x="709999" y="251572"/>
                </a:lnTo>
                <a:lnTo>
                  <a:pt x="750665" y="228280"/>
                </a:lnTo>
                <a:lnTo>
                  <a:pt x="792175" y="205994"/>
                </a:lnTo>
                <a:lnTo>
                  <a:pt x="834507" y="184731"/>
                </a:lnTo>
                <a:lnTo>
                  <a:pt x="877635" y="164515"/>
                </a:lnTo>
                <a:lnTo>
                  <a:pt x="921535" y="145364"/>
                </a:lnTo>
                <a:lnTo>
                  <a:pt x="966183" y="127300"/>
                </a:lnTo>
                <a:lnTo>
                  <a:pt x="1011554" y="110343"/>
                </a:lnTo>
                <a:lnTo>
                  <a:pt x="1057626" y="94513"/>
                </a:lnTo>
                <a:lnTo>
                  <a:pt x="1104372" y="79832"/>
                </a:lnTo>
                <a:lnTo>
                  <a:pt x="1151769" y="66319"/>
                </a:lnTo>
                <a:lnTo>
                  <a:pt x="1199793" y="53996"/>
                </a:lnTo>
                <a:lnTo>
                  <a:pt x="1248420" y="42883"/>
                </a:lnTo>
                <a:lnTo>
                  <a:pt x="1297624" y="33000"/>
                </a:lnTo>
                <a:lnTo>
                  <a:pt x="1347383" y="24368"/>
                </a:lnTo>
                <a:lnTo>
                  <a:pt x="1397671" y="17008"/>
                </a:lnTo>
                <a:lnTo>
                  <a:pt x="1448464" y="10940"/>
                </a:lnTo>
                <a:lnTo>
                  <a:pt x="1499739" y="6184"/>
                </a:lnTo>
                <a:lnTo>
                  <a:pt x="1551470" y="2762"/>
                </a:lnTo>
                <a:lnTo>
                  <a:pt x="1603634" y="694"/>
                </a:lnTo>
                <a:lnTo>
                  <a:pt x="1656207" y="0"/>
                </a:lnTo>
                <a:lnTo>
                  <a:pt x="1708779" y="694"/>
                </a:lnTo>
                <a:lnTo>
                  <a:pt x="1760943" y="2762"/>
                </a:lnTo>
                <a:lnTo>
                  <a:pt x="1812674" y="6184"/>
                </a:lnTo>
                <a:lnTo>
                  <a:pt x="1863949" y="10940"/>
                </a:lnTo>
                <a:lnTo>
                  <a:pt x="1914742" y="17008"/>
                </a:lnTo>
                <a:lnTo>
                  <a:pt x="1965030" y="24368"/>
                </a:lnTo>
                <a:lnTo>
                  <a:pt x="2014789" y="33000"/>
                </a:lnTo>
                <a:lnTo>
                  <a:pt x="2063993" y="42883"/>
                </a:lnTo>
                <a:lnTo>
                  <a:pt x="2112620" y="53996"/>
                </a:lnTo>
                <a:lnTo>
                  <a:pt x="2160644" y="66319"/>
                </a:lnTo>
                <a:lnTo>
                  <a:pt x="2208041" y="79832"/>
                </a:lnTo>
                <a:lnTo>
                  <a:pt x="2254787" y="94513"/>
                </a:lnTo>
                <a:lnTo>
                  <a:pt x="2300859" y="110343"/>
                </a:lnTo>
                <a:lnTo>
                  <a:pt x="2346230" y="127300"/>
                </a:lnTo>
                <a:lnTo>
                  <a:pt x="2390878" y="145364"/>
                </a:lnTo>
                <a:lnTo>
                  <a:pt x="2434778" y="164515"/>
                </a:lnTo>
                <a:lnTo>
                  <a:pt x="2477906" y="184731"/>
                </a:lnTo>
                <a:lnTo>
                  <a:pt x="2520238" y="205994"/>
                </a:lnTo>
                <a:lnTo>
                  <a:pt x="2561748" y="228280"/>
                </a:lnTo>
                <a:lnTo>
                  <a:pt x="2602414" y="251572"/>
                </a:lnTo>
                <a:lnTo>
                  <a:pt x="2642210" y="275847"/>
                </a:lnTo>
                <a:lnTo>
                  <a:pt x="2681113" y="301085"/>
                </a:lnTo>
                <a:lnTo>
                  <a:pt x="2719099" y="327265"/>
                </a:lnTo>
                <a:lnTo>
                  <a:pt x="2756142" y="354368"/>
                </a:lnTo>
                <a:lnTo>
                  <a:pt x="2792219" y="382372"/>
                </a:lnTo>
                <a:lnTo>
                  <a:pt x="2827305" y="411257"/>
                </a:lnTo>
                <a:lnTo>
                  <a:pt x="2861377" y="441003"/>
                </a:lnTo>
                <a:lnTo>
                  <a:pt x="2894410" y="471588"/>
                </a:lnTo>
                <a:lnTo>
                  <a:pt x="2926379" y="502992"/>
                </a:lnTo>
                <a:lnTo>
                  <a:pt x="2957261" y="535195"/>
                </a:lnTo>
                <a:lnTo>
                  <a:pt x="2987031" y="568177"/>
                </a:lnTo>
                <a:lnTo>
                  <a:pt x="3015664" y="601915"/>
                </a:lnTo>
                <a:lnTo>
                  <a:pt x="3043138" y="636391"/>
                </a:lnTo>
                <a:lnTo>
                  <a:pt x="3069427" y="671583"/>
                </a:lnTo>
                <a:lnTo>
                  <a:pt x="3094507" y="707471"/>
                </a:lnTo>
                <a:lnTo>
                  <a:pt x="3118354" y="744035"/>
                </a:lnTo>
                <a:lnTo>
                  <a:pt x="3140944" y="781253"/>
                </a:lnTo>
                <a:lnTo>
                  <a:pt x="3162252" y="819105"/>
                </a:lnTo>
                <a:lnTo>
                  <a:pt x="3182254" y="857571"/>
                </a:lnTo>
                <a:lnTo>
                  <a:pt x="3200927" y="896630"/>
                </a:lnTo>
                <a:lnTo>
                  <a:pt x="3218244" y="936261"/>
                </a:lnTo>
                <a:lnTo>
                  <a:pt x="3234183" y="976445"/>
                </a:lnTo>
                <a:lnTo>
                  <a:pt x="3248720" y="1017159"/>
                </a:lnTo>
                <a:lnTo>
                  <a:pt x="3261829" y="1058385"/>
                </a:lnTo>
                <a:lnTo>
                  <a:pt x="3273486" y="1100101"/>
                </a:lnTo>
                <a:lnTo>
                  <a:pt x="3283669" y="1142286"/>
                </a:lnTo>
                <a:lnTo>
                  <a:pt x="3292351" y="1184921"/>
                </a:lnTo>
                <a:lnTo>
                  <a:pt x="3299509" y="1227984"/>
                </a:lnTo>
                <a:lnTo>
                  <a:pt x="3305118" y="1271455"/>
                </a:lnTo>
                <a:lnTo>
                  <a:pt x="3309155" y="1315314"/>
                </a:lnTo>
                <a:lnTo>
                  <a:pt x="3311595" y="1359540"/>
                </a:lnTo>
                <a:lnTo>
                  <a:pt x="3312414" y="1404111"/>
                </a:lnTo>
                <a:lnTo>
                  <a:pt x="3311595" y="1448691"/>
                </a:lnTo>
                <a:lnTo>
                  <a:pt x="3309155" y="1492923"/>
                </a:lnTo>
                <a:lnTo>
                  <a:pt x="3305118" y="1536788"/>
                </a:lnTo>
                <a:lnTo>
                  <a:pt x="3299509" y="1580265"/>
                </a:lnTo>
                <a:lnTo>
                  <a:pt x="3292351" y="1623334"/>
                </a:lnTo>
                <a:lnTo>
                  <a:pt x="3283669" y="1665974"/>
                </a:lnTo>
                <a:lnTo>
                  <a:pt x="3273486" y="1708165"/>
                </a:lnTo>
                <a:lnTo>
                  <a:pt x="3261829" y="1749886"/>
                </a:lnTo>
                <a:lnTo>
                  <a:pt x="3248720" y="1791116"/>
                </a:lnTo>
                <a:lnTo>
                  <a:pt x="3234183" y="1831835"/>
                </a:lnTo>
                <a:lnTo>
                  <a:pt x="3218244" y="1872022"/>
                </a:lnTo>
                <a:lnTo>
                  <a:pt x="3200927" y="1911657"/>
                </a:lnTo>
                <a:lnTo>
                  <a:pt x="3182254" y="1950720"/>
                </a:lnTo>
                <a:lnTo>
                  <a:pt x="3162252" y="1989189"/>
                </a:lnTo>
                <a:lnTo>
                  <a:pt x="3140944" y="2027044"/>
                </a:lnTo>
                <a:lnTo>
                  <a:pt x="3118354" y="2064265"/>
                </a:lnTo>
                <a:lnTo>
                  <a:pt x="3094507" y="2100830"/>
                </a:lnTo>
                <a:lnTo>
                  <a:pt x="3069427" y="2136721"/>
                </a:lnTo>
                <a:lnTo>
                  <a:pt x="3043138" y="2171915"/>
                </a:lnTo>
                <a:lnTo>
                  <a:pt x="3015664" y="2206392"/>
                </a:lnTo>
                <a:lnTo>
                  <a:pt x="2987031" y="2240133"/>
                </a:lnTo>
                <a:lnTo>
                  <a:pt x="2957261" y="2273115"/>
                </a:lnTo>
                <a:lnTo>
                  <a:pt x="2926379" y="2305320"/>
                </a:lnTo>
                <a:lnTo>
                  <a:pt x="2894410" y="2336725"/>
                </a:lnTo>
                <a:lnTo>
                  <a:pt x="2861377" y="2367312"/>
                </a:lnTo>
                <a:lnTo>
                  <a:pt x="2827305" y="2397058"/>
                </a:lnTo>
                <a:lnTo>
                  <a:pt x="2792219" y="2425944"/>
                </a:lnTo>
                <a:lnTo>
                  <a:pt x="2756142" y="2453948"/>
                </a:lnTo>
                <a:lnTo>
                  <a:pt x="2719099" y="2481051"/>
                </a:lnTo>
                <a:lnTo>
                  <a:pt x="2681113" y="2507232"/>
                </a:lnTo>
                <a:lnTo>
                  <a:pt x="2642210" y="2532471"/>
                </a:lnTo>
                <a:lnTo>
                  <a:pt x="2602414" y="2556746"/>
                </a:lnTo>
                <a:lnTo>
                  <a:pt x="2561748" y="2580037"/>
                </a:lnTo>
                <a:lnTo>
                  <a:pt x="2520238" y="2602324"/>
                </a:lnTo>
                <a:lnTo>
                  <a:pt x="2477906" y="2623586"/>
                </a:lnTo>
                <a:lnTo>
                  <a:pt x="2434778" y="2643802"/>
                </a:lnTo>
                <a:lnTo>
                  <a:pt x="2390878" y="2662953"/>
                </a:lnTo>
                <a:lnTo>
                  <a:pt x="2346230" y="2681016"/>
                </a:lnTo>
                <a:lnTo>
                  <a:pt x="2300859" y="2697973"/>
                </a:lnTo>
                <a:lnTo>
                  <a:pt x="2254787" y="2713802"/>
                </a:lnTo>
                <a:lnTo>
                  <a:pt x="2208041" y="2728483"/>
                </a:lnTo>
                <a:lnTo>
                  <a:pt x="2160644" y="2741995"/>
                </a:lnTo>
                <a:lnTo>
                  <a:pt x="2112620" y="2754318"/>
                </a:lnTo>
                <a:lnTo>
                  <a:pt x="2063993" y="2765431"/>
                </a:lnTo>
                <a:lnTo>
                  <a:pt x="2014789" y="2775314"/>
                </a:lnTo>
                <a:lnTo>
                  <a:pt x="1965030" y="2783945"/>
                </a:lnTo>
                <a:lnTo>
                  <a:pt x="1914742" y="2791305"/>
                </a:lnTo>
                <a:lnTo>
                  <a:pt x="1863949" y="2797373"/>
                </a:lnTo>
                <a:lnTo>
                  <a:pt x="1812674" y="2802128"/>
                </a:lnTo>
                <a:lnTo>
                  <a:pt x="1760943" y="2805550"/>
                </a:lnTo>
                <a:lnTo>
                  <a:pt x="1708779" y="2807618"/>
                </a:lnTo>
                <a:lnTo>
                  <a:pt x="1656207" y="2808312"/>
                </a:lnTo>
                <a:lnTo>
                  <a:pt x="1603634" y="2807618"/>
                </a:lnTo>
                <a:lnTo>
                  <a:pt x="1551470" y="2805550"/>
                </a:lnTo>
                <a:lnTo>
                  <a:pt x="1499739" y="2802128"/>
                </a:lnTo>
                <a:lnTo>
                  <a:pt x="1448464" y="2797373"/>
                </a:lnTo>
                <a:lnTo>
                  <a:pt x="1397671" y="2791305"/>
                </a:lnTo>
                <a:lnTo>
                  <a:pt x="1347383" y="2783945"/>
                </a:lnTo>
                <a:lnTo>
                  <a:pt x="1297624" y="2775314"/>
                </a:lnTo>
                <a:lnTo>
                  <a:pt x="1248420" y="2765431"/>
                </a:lnTo>
                <a:lnTo>
                  <a:pt x="1199793" y="2754318"/>
                </a:lnTo>
                <a:lnTo>
                  <a:pt x="1151769" y="2741995"/>
                </a:lnTo>
                <a:lnTo>
                  <a:pt x="1104372" y="2728483"/>
                </a:lnTo>
                <a:lnTo>
                  <a:pt x="1057626" y="2713802"/>
                </a:lnTo>
                <a:lnTo>
                  <a:pt x="1011555" y="2697973"/>
                </a:lnTo>
                <a:lnTo>
                  <a:pt x="966183" y="2681016"/>
                </a:lnTo>
                <a:lnTo>
                  <a:pt x="921535" y="2662953"/>
                </a:lnTo>
                <a:lnTo>
                  <a:pt x="877635" y="2643802"/>
                </a:lnTo>
                <a:lnTo>
                  <a:pt x="834507" y="2623586"/>
                </a:lnTo>
                <a:lnTo>
                  <a:pt x="792175" y="2602324"/>
                </a:lnTo>
                <a:lnTo>
                  <a:pt x="750665" y="2580037"/>
                </a:lnTo>
                <a:lnTo>
                  <a:pt x="709999" y="2556746"/>
                </a:lnTo>
                <a:lnTo>
                  <a:pt x="670203" y="2532471"/>
                </a:lnTo>
                <a:lnTo>
                  <a:pt x="631300" y="2507232"/>
                </a:lnTo>
                <a:lnTo>
                  <a:pt x="593314" y="2481051"/>
                </a:lnTo>
                <a:lnTo>
                  <a:pt x="556271" y="2453948"/>
                </a:lnTo>
                <a:lnTo>
                  <a:pt x="520194" y="2425944"/>
                </a:lnTo>
                <a:lnTo>
                  <a:pt x="485108" y="2397058"/>
                </a:lnTo>
                <a:lnTo>
                  <a:pt x="451036" y="2367312"/>
                </a:lnTo>
                <a:lnTo>
                  <a:pt x="418003" y="2336725"/>
                </a:lnTo>
                <a:lnTo>
                  <a:pt x="386034" y="2305320"/>
                </a:lnTo>
                <a:lnTo>
                  <a:pt x="355152" y="2273115"/>
                </a:lnTo>
                <a:lnTo>
                  <a:pt x="325382" y="2240133"/>
                </a:lnTo>
                <a:lnTo>
                  <a:pt x="296749" y="2206392"/>
                </a:lnTo>
                <a:lnTo>
                  <a:pt x="269275" y="2171915"/>
                </a:lnTo>
                <a:lnTo>
                  <a:pt x="242986" y="2136721"/>
                </a:lnTo>
                <a:lnTo>
                  <a:pt x="217906" y="2100830"/>
                </a:lnTo>
                <a:lnTo>
                  <a:pt x="194059" y="2064265"/>
                </a:lnTo>
                <a:lnTo>
                  <a:pt x="171469" y="2027044"/>
                </a:lnTo>
                <a:lnTo>
                  <a:pt x="150161" y="1989189"/>
                </a:lnTo>
                <a:lnTo>
                  <a:pt x="130159" y="1950719"/>
                </a:lnTo>
                <a:lnTo>
                  <a:pt x="111486" y="1911657"/>
                </a:lnTo>
                <a:lnTo>
                  <a:pt x="94169" y="1872022"/>
                </a:lnTo>
                <a:lnTo>
                  <a:pt x="78230" y="1831835"/>
                </a:lnTo>
                <a:lnTo>
                  <a:pt x="63693" y="1791116"/>
                </a:lnTo>
                <a:lnTo>
                  <a:pt x="50584" y="1749886"/>
                </a:lnTo>
                <a:lnTo>
                  <a:pt x="38927" y="1708165"/>
                </a:lnTo>
                <a:lnTo>
                  <a:pt x="28744" y="1665974"/>
                </a:lnTo>
                <a:lnTo>
                  <a:pt x="20062" y="1623334"/>
                </a:lnTo>
                <a:lnTo>
                  <a:pt x="12904" y="1580265"/>
                </a:lnTo>
                <a:lnTo>
                  <a:pt x="7295" y="1536788"/>
                </a:lnTo>
                <a:lnTo>
                  <a:pt x="3258" y="1492923"/>
                </a:lnTo>
                <a:lnTo>
                  <a:pt x="818" y="1448691"/>
                </a:lnTo>
                <a:lnTo>
                  <a:pt x="0" y="1404111"/>
                </a:lnTo>
                <a:close/>
              </a:path>
            </a:pathLst>
          </a:custGeom>
          <a:ln w="25400">
            <a:solidFill>
              <a:srgbClr val="333399"/>
            </a:solidFill>
          </a:ln>
        </p:spPr>
        <p:txBody>
          <a:bodyPr wrap="square" lIns="0" tIns="0" rIns="0" bIns="0" rtlCol="0"/>
          <a:lstStyle/>
          <a:p>
            <a:endParaRPr/>
          </a:p>
        </p:txBody>
      </p:sp>
      <p:sp>
        <p:nvSpPr>
          <p:cNvPr id="5" name="object 5"/>
          <p:cNvSpPr/>
          <p:nvPr/>
        </p:nvSpPr>
        <p:spPr>
          <a:xfrm>
            <a:off x="3390900" y="3571875"/>
            <a:ext cx="685800" cy="695325"/>
          </a:xfrm>
          <a:prstGeom prst="rect">
            <a:avLst/>
          </a:prstGeom>
          <a:blipFill>
            <a:blip r:embed="rId2" cstate="print"/>
            <a:stretch>
              <a:fillRect/>
            </a:stretch>
          </a:blipFill>
        </p:spPr>
        <p:txBody>
          <a:bodyPr wrap="square" lIns="0" tIns="0" rIns="0" bIns="0" rtlCol="0"/>
          <a:lstStyle/>
          <a:p>
            <a:endParaRPr/>
          </a:p>
        </p:txBody>
      </p:sp>
      <p:sp>
        <p:nvSpPr>
          <p:cNvPr id="6" name="object 6"/>
          <p:cNvSpPr txBox="1"/>
          <p:nvPr/>
        </p:nvSpPr>
        <p:spPr>
          <a:xfrm>
            <a:off x="3179445" y="4118292"/>
            <a:ext cx="2451735" cy="1125855"/>
          </a:xfrm>
          <a:prstGeom prst="rect">
            <a:avLst/>
          </a:prstGeom>
        </p:spPr>
        <p:txBody>
          <a:bodyPr vert="horz" wrap="square" lIns="0" tIns="12700" rIns="0" bIns="0" rtlCol="0">
            <a:spAutoFit/>
          </a:bodyPr>
          <a:lstStyle/>
          <a:p>
            <a:pPr marL="6350" algn="ctr">
              <a:lnSpc>
                <a:spcPts val="2870"/>
              </a:lnSpc>
              <a:spcBef>
                <a:spcPts val="100"/>
              </a:spcBef>
            </a:pPr>
            <a:r>
              <a:rPr sz="2400" b="1" dirty="0">
                <a:latin typeface="Times New Roman"/>
                <a:cs typeface="Times New Roman"/>
              </a:rPr>
              <a:t>1) </a:t>
            </a:r>
            <a:r>
              <a:rPr sz="2400" b="1" spc="-10" dirty="0">
                <a:latin typeface="Times New Roman"/>
                <a:cs typeface="Times New Roman"/>
              </a:rPr>
              <a:t>dichiarare</a:t>
            </a:r>
            <a:r>
              <a:rPr sz="2400" b="1" spc="-95" dirty="0">
                <a:latin typeface="Times New Roman"/>
                <a:cs typeface="Times New Roman"/>
              </a:rPr>
              <a:t> </a:t>
            </a:r>
            <a:r>
              <a:rPr sz="2400" b="1" spc="-5" dirty="0">
                <a:latin typeface="Times New Roman"/>
                <a:cs typeface="Times New Roman"/>
              </a:rPr>
              <a:t>che</a:t>
            </a:r>
            <a:endParaRPr sz="2400">
              <a:latin typeface="Times New Roman"/>
              <a:cs typeface="Times New Roman"/>
            </a:endParaRPr>
          </a:p>
          <a:p>
            <a:pPr algn="ctr">
              <a:lnSpc>
                <a:spcPts val="2870"/>
              </a:lnSpc>
            </a:pPr>
            <a:r>
              <a:rPr sz="2400" b="1" dirty="0">
                <a:latin typeface="Times New Roman"/>
                <a:cs typeface="Times New Roman"/>
              </a:rPr>
              <a:t>non </a:t>
            </a:r>
            <a:r>
              <a:rPr sz="2400" b="1" spc="-5" dirty="0">
                <a:latin typeface="Times New Roman"/>
                <a:cs typeface="Times New Roman"/>
              </a:rPr>
              <a:t>esprime</a:t>
            </a:r>
            <a:r>
              <a:rPr sz="2400" b="1" spc="-120" dirty="0">
                <a:latin typeface="Times New Roman"/>
                <a:cs typeface="Times New Roman"/>
              </a:rPr>
              <a:t> </a:t>
            </a:r>
            <a:r>
              <a:rPr sz="2400" b="1" dirty="0">
                <a:latin typeface="Times New Roman"/>
                <a:cs typeface="Times New Roman"/>
              </a:rPr>
              <a:t>un</a:t>
            </a:r>
            <a:endParaRPr sz="2400">
              <a:latin typeface="Times New Roman"/>
              <a:cs typeface="Times New Roman"/>
            </a:endParaRPr>
          </a:p>
          <a:p>
            <a:pPr algn="ctr">
              <a:lnSpc>
                <a:spcPct val="100000"/>
              </a:lnSpc>
              <a:spcBef>
                <a:spcPts val="50"/>
              </a:spcBef>
            </a:pPr>
            <a:r>
              <a:rPr sz="2400" b="1" spc="-10" dirty="0">
                <a:latin typeface="Times New Roman"/>
                <a:cs typeface="Times New Roman"/>
              </a:rPr>
              <a:t>giudizio sul</a:t>
            </a:r>
            <a:r>
              <a:rPr sz="2400" b="1" spc="-105" dirty="0">
                <a:latin typeface="Times New Roman"/>
                <a:cs typeface="Times New Roman"/>
              </a:rPr>
              <a:t> </a:t>
            </a:r>
            <a:r>
              <a:rPr sz="2400" b="1" dirty="0">
                <a:latin typeface="Times New Roman"/>
                <a:cs typeface="Times New Roman"/>
              </a:rPr>
              <a:t>bilanci</a:t>
            </a:r>
            <a:endParaRPr sz="2400">
              <a:latin typeface="Times New Roman"/>
              <a:cs typeface="Times New Roman"/>
            </a:endParaRPr>
          </a:p>
        </p:txBody>
      </p:sp>
      <p:sp>
        <p:nvSpPr>
          <p:cNvPr id="7" name="object 7"/>
          <p:cNvSpPr/>
          <p:nvPr/>
        </p:nvSpPr>
        <p:spPr>
          <a:xfrm>
            <a:off x="4081653" y="2528570"/>
            <a:ext cx="648335" cy="648335"/>
          </a:xfrm>
          <a:custGeom>
            <a:avLst/>
            <a:gdLst/>
            <a:ahLst/>
            <a:cxnLst/>
            <a:rect l="l" t="t" r="r" b="b"/>
            <a:pathLst>
              <a:path w="648335" h="648335">
                <a:moveTo>
                  <a:pt x="0" y="323976"/>
                </a:moveTo>
                <a:lnTo>
                  <a:pt x="162051" y="323976"/>
                </a:lnTo>
                <a:lnTo>
                  <a:pt x="162051" y="0"/>
                </a:lnTo>
                <a:lnTo>
                  <a:pt x="486156" y="0"/>
                </a:lnTo>
                <a:lnTo>
                  <a:pt x="486156" y="323976"/>
                </a:lnTo>
                <a:lnTo>
                  <a:pt x="648081" y="323976"/>
                </a:lnTo>
                <a:lnTo>
                  <a:pt x="324104" y="648080"/>
                </a:lnTo>
                <a:lnTo>
                  <a:pt x="0" y="323976"/>
                </a:lnTo>
                <a:close/>
              </a:path>
            </a:pathLst>
          </a:custGeom>
          <a:ln w="25400">
            <a:solidFill>
              <a:srgbClr val="333399"/>
            </a:solidFill>
          </a:ln>
        </p:spPr>
        <p:txBody>
          <a:bodyPr wrap="square" lIns="0" tIns="0" rIns="0" bIns="0" rtlCol="0"/>
          <a:lstStyle/>
          <a:p>
            <a:endParaRPr/>
          </a:p>
        </p:txBody>
      </p:sp>
      <p:sp>
        <p:nvSpPr>
          <p:cNvPr id="8" name="object 8"/>
          <p:cNvSpPr/>
          <p:nvPr/>
        </p:nvSpPr>
        <p:spPr>
          <a:xfrm>
            <a:off x="4391025" y="2428875"/>
            <a:ext cx="666750" cy="676275"/>
          </a:xfrm>
          <a:prstGeom prst="rect">
            <a:avLst/>
          </a:prstGeom>
          <a:blipFill>
            <a:blip r:embed="rId3" cstate="print"/>
            <a:stretch>
              <a:fillRect/>
            </a:stretch>
          </a:blipFill>
        </p:spPr>
        <p:txBody>
          <a:bodyPr wrap="square" lIns="0" tIns="0" rIns="0" bIns="0" rtlCol="0"/>
          <a:lstStyle/>
          <a:p>
            <a:endParaRPr/>
          </a:p>
        </p:txBody>
      </p:sp>
      <p:sp>
        <p:nvSpPr>
          <p:cNvPr id="9" name="object 9"/>
          <p:cNvSpPr txBox="1">
            <a:spLocks noGrp="1"/>
          </p:cNvSpPr>
          <p:nvPr>
            <p:ph type="sldNum" sz="quarter" idx="7"/>
          </p:nvPr>
        </p:nvSpPr>
        <p:spPr>
          <a:prstGeom prst="rect">
            <a:avLst/>
          </a:prstGeom>
        </p:spPr>
        <p:txBody>
          <a:bodyPr vert="horz" wrap="square" lIns="0" tIns="0" rIns="0" bIns="0" rtlCol="0">
            <a:spAutoFit/>
          </a:bodyPr>
          <a:lstStyle/>
          <a:p>
            <a:pPr marL="25400">
              <a:lnSpc>
                <a:spcPts val="1670"/>
              </a:lnSpc>
            </a:pPr>
            <a:fld id="{81D60167-4931-47E6-BA6A-407CBD079E47}" type="slidenum">
              <a:rPr spc="10" dirty="0"/>
              <a:t>31</a:t>
            </a:fld>
            <a:endParaRPr spc="10" dirty="0"/>
          </a:p>
        </p:txBody>
      </p:sp>
      <p:pic>
        <p:nvPicPr>
          <p:cNvPr id="11" name="Picture 10">
            <a:extLst>
              <a:ext uri="{FF2B5EF4-FFF2-40B4-BE49-F238E27FC236}">
                <a16:creationId xmlns:a16="http://schemas.microsoft.com/office/drawing/2014/main" id="{AE252599-62EF-4E5F-8E20-1CEC4F416EF0}"/>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88598" y="204355"/>
            <a:ext cx="1164402" cy="1014845"/>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p:nvPr/>
        </p:nvSpPr>
        <p:spPr>
          <a:xfrm>
            <a:off x="661314" y="2420924"/>
            <a:ext cx="7632827" cy="3281299"/>
          </a:xfrm>
          <a:prstGeom prst="rect">
            <a:avLst/>
          </a:prstGeom>
          <a:blipFill>
            <a:blip r:embed="rId2" cstate="print"/>
            <a:stretch>
              <a:fillRect/>
            </a:stretch>
          </a:blipFill>
        </p:spPr>
        <p:txBody>
          <a:bodyPr wrap="square" lIns="0" tIns="0" rIns="0" bIns="0" rtlCol="0"/>
          <a:lstStyle/>
          <a:p>
            <a:endParaRPr/>
          </a:p>
        </p:txBody>
      </p:sp>
      <p:sp>
        <p:nvSpPr>
          <p:cNvPr id="4" name="object 4"/>
          <p:cNvSpPr txBox="1"/>
          <p:nvPr/>
        </p:nvSpPr>
        <p:spPr>
          <a:xfrm>
            <a:off x="1133157" y="2569844"/>
            <a:ext cx="6876415" cy="2585720"/>
          </a:xfrm>
          <a:prstGeom prst="rect">
            <a:avLst/>
          </a:prstGeom>
        </p:spPr>
        <p:txBody>
          <a:bodyPr vert="horz" wrap="square" lIns="0" tIns="13335" rIns="0" bIns="0" rtlCol="0">
            <a:spAutoFit/>
          </a:bodyPr>
          <a:lstStyle/>
          <a:p>
            <a:pPr marL="2310130">
              <a:lnSpc>
                <a:spcPts val="2865"/>
              </a:lnSpc>
              <a:spcBef>
                <a:spcPts val="105"/>
              </a:spcBef>
            </a:pPr>
            <a:r>
              <a:rPr sz="2400" b="1" dirty="0">
                <a:latin typeface="Times New Roman"/>
                <a:cs typeface="Times New Roman"/>
              </a:rPr>
              <a:t>2) </a:t>
            </a:r>
            <a:r>
              <a:rPr sz="2400" b="1" spc="-10" dirty="0">
                <a:latin typeface="Times New Roman"/>
                <a:cs typeface="Times New Roman"/>
              </a:rPr>
              <a:t>dichiarare</a:t>
            </a:r>
            <a:r>
              <a:rPr sz="2400" b="1" spc="-55" dirty="0">
                <a:latin typeface="Times New Roman"/>
                <a:cs typeface="Times New Roman"/>
              </a:rPr>
              <a:t> </a:t>
            </a:r>
            <a:r>
              <a:rPr sz="2400" b="1" spc="-10" dirty="0">
                <a:latin typeface="Times New Roman"/>
                <a:cs typeface="Times New Roman"/>
              </a:rPr>
              <a:t>che,</a:t>
            </a:r>
            <a:endParaRPr sz="2400">
              <a:latin typeface="Times New Roman"/>
              <a:cs typeface="Times New Roman"/>
            </a:endParaRPr>
          </a:p>
          <a:p>
            <a:pPr marL="202565" marR="181610" indent="572135">
              <a:lnSpc>
                <a:spcPts val="2930"/>
              </a:lnSpc>
              <a:spcBef>
                <a:spcPts val="40"/>
              </a:spcBef>
            </a:pPr>
            <a:r>
              <a:rPr sz="2400" dirty="0">
                <a:latin typeface="Times New Roman"/>
                <a:cs typeface="Times New Roman"/>
              </a:rPr>
              <a:t>a </a:t>
            </a:r>
            <a:r>
              <a:rPr sz="2400" spc="-50" dirty="0">
                <a:latin typeface="Times New Roman"/>
                <a:cs typeface="Times New Roman"/>
              </a:rPr>
              <a:t>causa </a:t>
            </a:r>
            <a:r>
              <a:rPr sz="2400" spc="-5" dirty="0">
                <a:latin typeface="Times New Roman"/>
                <a:cs typeface="Times New Roman"/>
              </a:rPr>
              <a:t>della </a:t>
            </a:r>
            <a:r>
              <a:rPr sz="2400" spc="-25" dirty="0">
                <a:latin typeface="Times New Roman"/>
                <a:cs typeface="Times New Roman"/>
              </a:rPr>
              <a:t>rilevanza </a:t>
            </a:r>
            <a:r>
              <a:rPr sz="2400" spc="-20" dirty="0">
                <a:latin typeface="Times New Roman"/>
                <a:cs typeface="Times New Roman"/>
              </a:rPr>
              <a:t>degli aspetti </a:t>
            </a:r>
            <a:r>
              <a:rPr sz="2400" spc="-15" dirty="0">
                <a:latin typeface="Times New Roman"/>
                <a:cs typeface="Times New Roman"/>
              </a:rPr>
              <a:t>descritti  </a:t>
            </a:r>
            <a:r>
              <a:rPr sz="2400" spc="-20" dirty="0">
                <a:latin typeface="Times New Roman"/>
                <a:cs typeface="Times New Roman"/>
              </a:rPr>
              <a:t>nella </a:t>
            </a:r>
            <a:r>
              <a:rPr sz="2400" spc="-35" dirty="0">
                <a:latin typeface="Times New Roman"/>
                <a:cs typeface="Times New Roman"/>
              </a:rPr>
              <a:t>sezione </a:t>
            </a:r>
            <a:r>
              <a:rPr sz="2400" spc="5" dirty="0">
                <a:latin typeface="Times New Roman"/>
                <a:cs typeface="Times New Roman"/>
              </a:rPr>
              <a:t>“</a:t>
            </a:r>
            <a:r>
              <a:rPr sz="2400" i="1" spc="5" dirty="0">
                <a:latin typeface="Times New Roman"/>
                <a:cs typeface="Times New Roman"/>
              </a:rPr>
              <a:t>Elementi </a:t>
            </a:r>
            <a:r>
              <a:rPr sz="2400" i="1" dirty="0">
                <a:latin typeface="Times New Roman"/>
                <a:cs typeface="Times New Roman"/>
              </a:rPr>
              <a:t>alla </a:t>
            </a:r>
            <a:r>
              <a:rPr sz="2400" i="1" spc="-10" dirty="0">
                <a:latin typeface="Times New Roman"/>
                <a:cs typeface="Times New Roman"/>
              </a:rPr>
              <a:t>base </a:t>
            </a:r>
            <a:r>
              <a:rPr sz="2400" i="1" spc="-5" dirty="0">
                <a:latin typeface="Times New Roman"/>
                <a:cs typeface="Times New Roman"/>
              </a:rPr>
              <a:t>della</a:t>
            </a:r>
            <a:r>
              <a:rPr sz="2400" i="1" spc="-310" dirty="0">
                <a:latin typeface="Times New Roman"/>
                <a:cs typeface="Times New Roman"/>
              </a:rPr>
              <a:t> </a:t>
            </a:r>
            <a:r>
              <a:rPr sz="2400" i="1" spc="-10" dirty="0">
                <a:latin typeface="Times New Roman"/>
                <a:cs typeface="Times New Roman"/>
              </a:rPr>
              <a:t>dichiarazione</a:t>
            </a:r>
            <a:endParaRPr sz="2400">
              <a:latin typeface="Times New Roman"/>
              <a:cs typeface="Times New Roman"/>
            </a:endParaRPr>
          </a:p>
          <a:p>
            <a:pPr marL="164465">
              <a:lnSpc>
                <a:spcPts val="2745"/>
              </a:lnSpc>
            </a:pPr>
            <a:r>
              <a:rPr sz="2400" i="1" dirty="0">
                <a:latin typeface="Times New Roman"/>
                <a:cs typeface="Times New Roman"/>
              </a:rPr>
              <a:t>di </a:t>
            </a:r>
            <a:r>
              <a:rPr sz="2400" i="1" spc="-5" dirty="0">
                <a:latin typeface="Times New Roman"/>
                <a:cs typeface="Times New Roman"/>
              </a:rPr>
              <a:t>impossibilità </a:t>
            </a:r>
            <a:r>
              <a:rPr sz="2400" i="1" dirty="0">
                <a:latin typeface="Times New Roman"/>
                <a:cs typeface="Times New Roman"/>
              </a:rPr>
              <a:t>di </a:t>
            </a:r>
            <a:r>
              <a:rPr sz="2400" i="1" spc="-25" dirty="0">
                <a:latin typeface="Times New Roman"/>
                <a:cs typeface="Times New Roman"/>
              </a:rPr>
              <a:t>esprimere </a:t>
            </a:r>
            <a:r>
              <a:rPr sz="2400" i="1" dirty="0">
                <a:latin typeface="Times New Roman"/>
                <a:cs typeface="Times New Roman"/>
              </a:rPr>
              <a:t>un giudizio</a:t>
            </a:r>
            <a:r>
              <a:rPr sz="2400" dirty="0">
                <a:latin typeface="Times New Roman"/>
                <a:cs typeface="Times New Roman"/>
              </a:rPr>
              <a:t>”, </a:t>
            </a:r>
            <a:r>
              <a:rPr sz="2400" b="1" dirty="0">
                <a:latin typeface="Times New Roman"/>
                <a:cs typeface="Times New Roman"/>
              </a:rPr>
              <a:t>non è</a:t>
            </a:r>
            <a:r>
              <a:rPr sz="2400" b="1" spc="120" dirty="0">
                <a:latin typeface="Times New Roman"/>
                <a:cs typeface="Times New Roman"/>
              </a:rPr>
              <a:t> </a:t>
            </a:r>
            <a:r>
              <a:rPr sz="2400" b="1" dirty="0">
                <a:latin typeface="Times New Roman"/>
                <a:cs typeface="Times New Roman"/>
              </a:rPr>
              <a:t>stato</a:t>
            </a:r>
            <a:endParaRPr sz="2400">
              <a:latin typeface="Times New Roman"/>
              <a:cs typeface="Times New Roman"/>
            </a:endParaRPr>
          </a:p>
          <a:p>
            <a:pPr marL="12700" marR="5080" algn="ctr">
              <a:lnSpc>
                <a:spcPct val="99100"/>
              </a:lnSpc>
              <a:spcBef>
                <a:spcPts val="75"/>
              </a:spcBef>
            </a:pPr>
            <a:r>
              <a:rPr sz="2400" b="1" dirty="0">
                <a:latin typeface="Times New Roman"/>
                <a:cs typeface="Times New Roman"/>
              </a:rPr>
              <a:t>in </a:t>
            </a:r>
            <a:r>
              <a:rPr sz="2400" b="1" spc="-5" dirty="0">
                <a:latin typeface="Times New Roman"/>
                <a:cs typeface="Times New Roman"/>
              </a:rPr>
              <a:t>grado </a:t>
            </a:r>
            <a:r>
              <a:rPr sz="2400" b="1" dirty="0">
                <a:latin typeface="Times New Roman"/>
                <a:cs typeface="Times New Roman"/>
              </a:rPr>
              <a:t>di </a:t>
            </a:r>
            <a:r>
              <a:rPr sz="2400" b="1" spc="-15" dirty="0">
                <a:latin typeface="Times New Roman"/>
                <a:cs typeface="Times New Roman"/>
              </a:rPr>
              <a:t>acquisire </a:t>
            </a:r>
            <a:r>
              <a:rPr sz="2400" b="1" dirty="0">
                <a:latin typeface="Times New Roman"/>
                <a:cs typeface="Times New Roman"/>
              </a:rPr>
              <a:t>elementi </a:t>
            </a:r>
            <a:r>
              <a:rPr sz="2400" b="1" spc="-10" dirty="0">
                <a:latin typeface="Times New Roman"/>
                <a:cs typeface="Times New Roman"/>
              </a:rPr>
              <a:t>probativi </a:t>
            </a:r>
            <a:r>
              <a:rPr sz="2400" b="1" spc="15" dirty="0">
                <a:latin typeface="Times New Roman"/>
                <a:cs typeface="Times New Roman"/>
              </a:rPr>
              <a:t>sufficienti</a:t>
            </a:r>
            <a:r>
              <a:rPr sz="2400" b="1" spc="-305" dirty="0">
                <a:latin typeface="Times New Roman"/>
                <a:cs typeface="Times New Roman"/>
              </a:rPr>
              <a:t> </a:t>
            </a:r>
            <a:r>
              <a:rPr sz="2400" b="1" spc="-10" dirty="0">
                <a:latin typeface="Times New Roman"/>
                <a:cs typeface="Times New Roman"/>
              </a:rPr>
              <a:t>ed  </a:t>
            </a:r>
            <a:r>
              <a:rPr sz="2400" b="1" spc="-5" dirty="0">
                <a:latin typeface="Times New Roman"/>
                <a:cs typeface="Times New Roman"/>
              </a:rPr>
              <a:t>appropriati </a:t>
            </a:r>
            <a:r>
              <a:rPr sz="2400" b="1" spc="-20" dirty="0">
                <a:latin typeface="Times New Roman"/>
                <a:cs typeface="Times New Roman"/>
              </a:rPr>
              <a:t>su </a:t>
            </a:r>
            <a:r>
              <a:rPr sz="2400" b="1" spc="-5" dirty="0">
                <a:latin typeface="Times New Roman"/>
                <a:cs typeface="Times New Roman"/>
              </a:rPr>
              <a:t>cui </a:t>
            </a:r>
            <a:r>
              <a:rPr sz="2400" b="1" spc="-20" dirty="0">
                <a:latin typeface="Times New Roman"/>
                <a:cs typeface="Times New Roman"/>
              </a:rPr>
              <a:t>basare </a:t>
            </a:r>
            <a:r>
              <a:rPr sz="2400" b="1" dirty="0">
                <a:latin typeface="Times New Roman"/>
                <a:cs typeface="Times New Roman"/>
              </a:rPr>
              <a:t>il </a:t>
            </a:r>
            <a:r>
              <a:rPr sz="2400" b="1" spc="-15" dirty="0">
                <a:latin typeface="Times New Roman"/>
                <a:cs typeface="Times New Roman"/>
              </a:rPr>
              <a:t>proprio </a:t>
            </a:r>
            <a:r>
              <a:rPr sz="2400" b="1" spc="-10" dirty="0">
                <a:latin typeface="Times New Roman"/>
                <a:cs typeface="Times New Roman"/>
              </a:rPr>
              <a:t>giudizio sul  </a:t>
            </a:r>
            <a:r>
              <a:rPr sz="2400" b="1" dirty="0">
                <a:latin typeface="Times New Roman"/>
                <a:cs typeface="Times New Roman"/>
              </a:rPr>
              <a:t>bilancio</a:t>
            </a:r>
            <a:endParaRPr sz="2400">
              <a:latin typeface="Times New Roman"/>
              <a:cs typeface="Times New Roman"/>
            </a:endParaRPr>
          </a:p>
        </p:txBody>
      </p:sp>
      <p:sp>
        <p:nvSpPr>
          <p:cNvPr id="5" name="object 5"/>
          <p:cNvSpPr/>
          <p:nvPr/>
        </p:nvSpPr>
        <p:spPr>
          <a:xfrm>
            <a:off x="4124578" y="1573275"/>
            <a:ext cx="706437" cy="676275"/>
          </a:xfrm>
          <a:prstGeom prst="rect">
            <a:avLst/>
          </a:prstGeom>
          <a:blipFill>
            <a:blip r:embed="rId3" cstate="print"/>
            <a:stretch>
              <a:fillRect/>
            </a:stretch>
          </a:blipFill>
        </p:spPr>
        <p:txBody>
          <a:bodyPr wrap="square" lIns="0" tIns="0" rIns="0" bIns="0" rtlCol="0"/>
          <a:lstStyle/>
          <a:p>
            <a:endParaRPr/>
          </a:p>
        </p:txBody>
      </p:sp>
      <p:sp>
        <p:nvSpPr>
          <p:cNvPr id="6" name="object 6"/>
          <p:cNvSpPr txBox="1">
            <a:spLocks noGrp="1"/>
          </p:cNvSpPr>
          <p:nvPr>
            <p:ph type="sldNum" sz="quarter" idx="7"/>
          </p:nvPr>
        </p:nvSpPr>
        <p:spPr>
          <a:prstGeom prst="rect">
            <a:avLst/>
          </a:prstGeom>
        </p:spPr>
        <p:txBody>
          <a:bodyPr vert="horz" wrap="square" lIns="0" tIns="0" rIns="0" bIns="0" rtlCol="0">
            <a:spAutoFit/>
          </a:bodyPr>
          <a:lstStyle/>
          <a:p>
            <a:pPr marL="25400">
              <a:lnSpc>
                <a:spcPts val="1670"/>
              </a:lnSpc>
            </a:pPr>
            <a:fld id="{81D60167-4931-47E6-BA6A-407CBD079E47}" type="slidenum">
              <a:rPr spc="10" dirty="0"/>
              <a:t>32</a:t>
            </a:fld>
            <a:endParaRPr spc="10" dirty="0"/>
          </a:p>
        </p:txBody>
      </p:sp>
      <p:pic>
        <p:nvPicPr>
          <p:cNvPr id="8" name="Picture 7">
            <a:extLst>
              <a:ext uri="{FF2B5EF4-FFF2-40B4-BE49-F238E27FC236}">
                <a16:creationId xmlns:a16="http://schemas.microsoft.com/office/drawing/2014/main" id="{FD97B3B2-3174-4A9B-BA17-B1413E7F31A5}"/>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88598" y="204355"/>
            <a:ext cx="1164402" cy="1014845"/>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p:nvPr/>
        </p:nvSpPr>
        <p:spPr>
          <a:xfrm>
            <a:off x="755650" y="2276855"/>
            <a:ext cx="7632700" cy="3286125"/>
          </a:xfrm>
          <a:prstGeom prst="rect">
            <a:avLst/>
          </a:prstGeom>
          <a:blipFill>
            <a:blip r:embed="rId2" cstate="print"/>
            <a:stretch>
              <a:fillRect/>
            </a:stretch>
          </a:blipFill>
        </p:spPr>
        <p:txBody>
          <a:bodyPr wrap="square" lIns="0" tIns="0" rIns="0" bIns="0" rtlCol="0"/>
          <a:lstStyle/>
          <a:p>
            <a:endParaRPr/>
          </a:p>
        </p:txBody>
      </p:sp>
      <p:sp>
        <p:nvSpPr>
          <p:cNvPr id="4" name="object 4"/>
          <p:cNvSpPr txBox="1">
            <a:spLocks noGrp="1"/>
          </p:cNvSpPr>
          <p:nvPr>
            <p:ph type="title"/>
          </p:nvPr>
        </p:nvSpPr>
        <p:spPr>
          <a:xfrm>
            <a:off x="2028570" y="2793111"/>
            <a:ext cx="5146040" cy="754380"/>
          </a:xfrm>
          <a:prstGeom prst="rect">
            <a:avLst/>
          </a:prstGeom>
        </p:spPr>
        <p:txBody>
          <a:bodyPr vert="horz" wrap="square" lIns="0" tIns="13335" rIns="0" bIns="0" rtlCol="0">
            <a:spAutoFit/>
          </a:bodyPr>
          <a:lstStyle/>
          <a:p>
            <a:pPr marL="669925">
              <a:lnSpc>
                <a:spcPts val="2865"/>
              </a:lnSpc>
              <a:spcBef>
                <a:spcPts val="105"/>
              </a:spcBef>
            </a:pPr>
            <a:r>
              <a:rPr i="0" dirty="0">
                <a:latin typeface="Times New Roman"/>
                <a:cs typeface="Times New Roman"/>
              </a:rPr>
              <a:t>3) </a:t>
            </a:r>
            <a:r>
              <a:rPr i="0" spc="-10" dirty="0">
                <a:latin typeface="Times New Roman"/>
                <a:cs typeface="Times New Roman"/>
              </a:rPr>
              <a:t>rettificare </a:t>
            </a:r>
            <a:r>
              <a:rPr i="0" dirty="0">
                <a:latin typeface="Times New Roman"/>
                <a:cs typeface="Times New Roman"/>
              </a:rPr>
              <a:t>la</a:t>
            </a:r>
            <a:r>
              <a:rPr i="0" spc="-120" dirty="0">
                <a:latin typeface="Times New Roman"/>
                <a:cs typeface="Times New Roman"/>
              </a:rPr>
              <a:t> </a:t>
            </a:r>
            <a:r>
              <a:rPr i="0" spc="-10" dirty="0">
                <a:latin typeface="Times New Roman"/>
                <a:cs typeface="Times New Roman"/>
              </a:rPr>
              <a:t>dichiarazione</a:t>
            </a:r>
          </a:p>
          <a:p>
            <a:pPr marL="12700">
              <a:lnSpc>
                <a:spcPts val="2865"/>
              </a:lnSpc>
            </a:pPr>
            <a:r>
              <a:rPr i="0" spc="-5" dirty="0">
                <a:latin typeface="Times New Roman"/>
                <a:cs typeface="Times New Roman"/>
              </a:rPr>
              <a:t>che </a:t>
            </a:r>
            <a:r>
              <a:rPr i="0" dirty="0">
                <a:latin typeface="Times New Roman"/>
                <a:cs typeface="Times New Roman"/>
              </a:rPr>
              <a:t>indica </a:t>
            </a:r>
            <a:r>
              <a:rPr i="0" spc="-5" dirty="0">
                <a:latin typeface="Times New Roman"/>
                <a:cs typeface="Times New Roman"/>
              </a:rPr>
              <a:t>che </a:t>
            </a:r>
            <a:r>
              <a:rPr i="0" dirty="0">
                <a:latin typeface="Times New Roman"/>
                <a:cs typeface="Times New Roman"/>
              </a:rPr>
              <a:t>il bilancio è stato</a:t>
            </a:r>
            <a:r>
              <a:rPr i="0" spc="-130" dirty="0">
                <a:latin typeface="Times New Roman"/>
                <a:cs typeface="Times New Roman"/>
              </a:rPr>
              <a:t> </a:t>
            </a:r>
            <a:r>
              <a:rPr i="0" dirty="0">
                <a:latin typeface="Times New Roman"/>
                <a:cs typeface="Times New Roman"/>
              </a:rPr>
              <a:t>oggetto</a:t>
            </a:r>
          </a:p>
        </p:txBody>
      </p:sp>
      <p:sp>
        <p:nvSpPr>
          <p:cNvPr id="5" name="object 5"/>
          <p:cNvSpPr txBox="1"/>
          <p:nvPr/>
        </p:nvSpPr>
        <p:spPr>
          <a:xfrm>
            <a:off x="1504061" y="3527742"/>
            <a:ext cx="6142990" cy="1500505"/>
          </a:xfrm>
          <a:prstGeom prst="rect">
            <a:avLst/>
          </a:prstGeom>
        </p:spPr>
        <p:txBody>
          <a:bodyPr vert="horz" wrap="square" lIns="0" tIns="12700" rIns="0" bIns="0" rtlCol="0">
            <a:spAutoFit/>
          </a:bodyPr>
          <a:lstStyle/>
          <a:p>
            <a:pPr algn="ctr">
              <a:lnSpc>
                <a:spcPts val="2865"/>
              </a:lnSpc>
              <a:spcBef>
                <a:spcPts val="100"/>
              </a:spcBef>
            </a:pPr>
            <a:r>
              <a:rPr sz="2400" b="1" spc="5" dirty="0">
                <a:latin typeface="Times New Roman"/>
                <a:cs typeface="Times New Roman"/>
              </a:rPr>
              <a:t>di </a:t>
            </a:r>
            <a:r>
              <a:rPr sz="2400" b="1" spc="-15" dirty="0">
                <a:latin typeface="Times New Roman"/>
                <a:cs typeface="Times New Roman"/>
              </a:rPr>
              <a:t>revisione </a:t>
            </a:r>
            <a:r>
              <a:rPr sz="2400" b="1" spc="5" dirty="0">
                <a:latin typeface="Times New Roman"/>
                <a:cs typeface="Times New Roman"/>
              </a:rPr>
              <a:t>contabile</a:t>
            </a:r>
            <a:r>
              <a:rPr sz="2400" spc="5" dirty="0">
                <a:latin typeface="Times New Roman"/>
                <a:cs typeface="Times New Roman"/>
              </a:rPr>
              <a:t>, </a:t>
            </a:r>
            <a:r>
              <a:rPr sz="2400" spc="-20" dirty="0">
                <a:latin typeface="Times New Roman"/>
                <a:cs typeface="Times New Roman"/>
              </a:rPr>
              <a:t>dichiarando </a:t>
            </a:r>
            <a:r>
              <a:rPr sz="2400" spc="-35" dirty="0">
                <a:latin typeface="Times New Roman"/>
                <a:cs typeface="Times New Roman"/>
              </a:rPr>
              <a:t>che </a:t>
            </a:r>
            <a:r>
              <a:rPr sz="2400" dirty="0">
                <a:latin typeface="Times New Roman"/>
                <a:cs typeface="Times New Roman"/>
              </a:rPr>
              <a:t>il</a:t>
            </a:r>
            <a:r>
              <a:rPr sz="2400" spc="150" dirty="0">
                <a:latin typeface="Times New Roman"/>
                <a:cs typeface="Times New Roman"/>
              </a:rPr>
              <a:t> </a:t>
            </a:r>
            <a:r>
              <a:rPr sz="2400" spc="-20" dirty="0">
                <a:latin typeface="Times New Roman"/>
                <a:cs typeface="Times New Roman"/>
              </a:rPr>
              <a:t>revisore</a:t>
            </a:r>
            <a:endParaRPr sz="2400">
              <a:latin typeface="Times New Roman"/>
              <a:cs typeface="Times New Roman"/>
            </a:endParaRPr>
          </a:p>
          <a:p>
            <a:pPr marR="1905" algn="ctr">
              <a:lnSpc>
                <a:spcPts val="2865"/>
              </a:lnSpc>
            </a:pPr>
            <a:r>
              <a:rPr sz="2400" dirty="0">
                <a:latin typeface="Times New Roman"/>
                <a:cs typeface="Times New Roman"/>
              </a:rPr>
              <a:t>è </a:t>
            </a:r>
            <a:r>
              <a:rPr sz="2400" spc="-25" dirty="0">
                <a:latin typeface="Times New Roman"/>
                <a:cs typeface="Times New Roman"/>
              </a:rPr>
              <a:t>stato </a:t>
            </a:r>
            <a:r>
              <a:rPr sz="2400" spc="-15" dirty="0">
                <a:latin typeface="Times New Roman"/>
                <a:cs typeface="Times New Roman"/>
              </a:rPr>
              <a:t>incaricato </a:t>
            </a:r>
            <a:r>
              <a:rPr sz="2400" dirty="0">
                <a:latin typeface="Times New Roman"/>
                <a:cs typeface="Times New Roman"/>
              </a:rPr>
              <a:t>di </a:t>
            </a:r>
            <a:r>
              <a:rPr sz="2400" spc="-35" dirty="0">
                <a:latin typeface="Times New Roman"/>
                <a:cs typeface="Times New Roman"/>
              </a:rPr>
              <a:t>svolgere </a:t>
            </a:r>
            <a:r>
              <a:rPr sz="2400" dirty="0">
                <a:latin typeface="Times New Roman"/>
                <a:cs typeface="Times New Roman"/>
              </a:rPr>
              <a:t>la</a:t>
            </a:r>
            <a:r>
              <a:rPr sz="2400" spc="-240" dirty="0">
                <a:latin typeface="Times New Roman"/>
                <a:cs typeface="Times New Roman"/>
              </a:rPr>
              <a:t> </a:t>
            </a:r>
            <a:r>
              <a:rPr sz="2400" spc="-30" dirty="0">
                <a:latin typeface="Times New Roman"/>
                <a:cs typeface="Times New Roman"/>
              </a:rPr>
              <a:t>revisione</a:t>
            </a:r>
            <a:endParaRPr sz="2400">
              <a:latin typeface="Times New Roman"/>
              <a:cs typeface="Times New Roman"/>
            </a:endParaRPr>
          </a:p>
          <a:p>
            <a:pPr algn="ctr">
              <a:lnSpc>
                <a:spcPct val="100000"/>
              </a:lnSpc>
              <a:spcBef>
                <a:spcPts val="50"/>
              </a:spcBef>
            </a:pPr>
            <a:r>
              <a:rPr sz="2400" spc="-15" dirty="0">
                <a:latin typeface="Times New Roman"/>
                <a:cs typeface="Times New Roman"/>
              </a:rPr>
              <a:t>contabile </a:t>
            </a:r>
            <a:r>
              <a:rPr sz="2400" spc="-10" dirty="0">
                <a:latin typeface="Times New Roman"/>
                <a:cs typeface="Times New Roman"/>
              </a:rPr>
              <a:t>del</a:t>
            </a:r>
            <a:r>
              <a:rPr sz="2400" spc="10" dirty="0">
                <a:latin typeface="Times New Roman"/>
                <a:cs typeface="Times New Roman"/>
              </a:rPr>
              <a:t> </a:t>
            </a:r>
            <a:r>
              <a:rPr sz="2400" spc="-15" dirty="0">
                <a:latin typeface="Times New Roman"/>
                <a:cs typeface="Times New Roman"/>
              </a:rPr>
              <a:t>bilancio</a:t>
            </a:r>
            <a:endParaRPr sz="2400">
              <a:latin typeface="Times New Roman"/>
              <a:cs typeface="Times New Roman"/>
            </a:endParaRPr>
          </a:p>
          <a:p>
            <a:pPr algn="ctr">
              <a:lnSpc>
                <a:spcPct val="100000"/>
              </a:lnSpc>
            </a:pPr>
            <a:r>
              <a:rPr sz="2400" i="1" spc="-75" dirty="0">
                <a:latin typeface="Times New Roman"/>
                <a:cs typeface="Times New Roman"/>
              </a:rPr>
              <a:t>(v. </a:t>
            </a:r>
            <a:r>
              <a:rPr sz="2400" i="1" dirty="0">
                <a:latin typeface="Times New Roman"/>
                <a:cs typeface="Times New Roman"/>
              </a:rPr>
              <a:t>§24, </a:t>
            </a:r>
            <a:r>
              <a:rPr sz="2400" i="1" spc="5" dirty="0">
                <a:latin typeface="Times New Roman"/>
                <a:cs typeface="Times New Roman"/>
              </a:rPr>
              <a:t>ISA 700</a:t>
            </a:r>
            <a:r>
              <a:rPr sz="2450" i="1" spc="5" dirty="0">
                <a:latin typeface="Times New Roman"/>
                <a:cs typeface="Times New Roman"/>
              </a:rPr>
              <a:t>)</a:t>
            </a:r>
            <a:endParaRPr sz="2450">
              <a:latin typeface="Times New Roman"/>
              <a:cs typeface="Times New Roman"/>
            </a:endParaRPr>
          </a:p>
        </p:txBody>
      </p:sp>
      <p:sp>
        <p:nvSpPr>
          <p:cNvPr id="6" name="object 6"/>
          <p:cNvSpPr/>
          <p:nvPr/>
        </p:nvSpPr>
        <p:spPr>
          <a:xfrm>
            <a:off x="4221098" y="1484757"/>
            <a:ext cx="701675" cy="676275"/>
          </a:xfrm>
          <a:prstGeom prst="rect">
            <a:avLst/>
          </a:prstGeom>
          <a:blipFill>
            <a:blip r:embed="rId3" cstate="print"/>
            <a:stretch>
              <a:fillRect/>
            </a:stretch>
          </a:blipFill>
        </p:spPr>
        <p:txBody>
          <a:bodyPr wrap="square" lIns="0" tIns="0" rIns="0" bIns="0" rtlCol="0"/>
          <a:lstStyle/>
          <a:p>
            <a:endParaRPr/>
          </a:p>
        </p:txBody>
      </p:sp>
      <p:sp>
        <p:nvSpPr>
          <p:cNvPr id="7" name="object 7"/>
          <p:cNvSpPr txBox="1">
            <a:spLocks noGrp="1"/>
          </p:cNvSpPr>
          <p:nvPr>
            <p:ph type="sldNum" sz="quarter" idx="7"/>
          </p:nvPr>
        </p:nvSpPr>
        <p:spPr>
          <a:prstGeom prst="rect">
            <a:avLst/>
          </a:prstGeom>
        </p:spPr>
        <p:txBody>
          <a:bodyPr vert="horz" wrap="square" lIns="0" tIns="0" rIns="0" bIns="0" rtlCol="0">
            <a:spAutoFit/>
          </a:bodyPr>
          <a:lstStyle/>
          <a:p>
            <a:pPr marL="25400">
              <a:lnSpc>
                <a:spcPts val="1670"/>
              </a:lnSpc>
            </a:pPr>
            <a:fld id="{81D60167-4931-47E6-BA6A-407CBD079E47}" type="slidenum">
              <a:rPr spc="10" dirty="0"/>
              <a:t>33</a:t>
            </a:fld>
            <a:endParaRPr spc="10" dirty="0"/>
          </a:p>
        </p:txBody>
      </p:sp>
      <p:pic>
        <p:nvPicPr>
          <p:cNvPr id="9" name="Picture 8">
            <a:extLst>
              <a:ext uri="{FF2B5EF4-FFF2-40B4-BE49-F238E27FC236}">
                <a16:creationId xmlns:a16="http://schemas.microsoft.com/office/drawing/2014/main" id="{3010ED08-D2F0-4933-BD42-E33D84B89E09}"/>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88598" y="204355"/>
            <a:ext cx="1164402" cy="1014845"/>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757804" y="2736278"/>
            <a:ext cx="3860800" cy="754380"/>
          </a:xfrm>
          <a:prstGeom prst="rect">
            <a:avLst/>
          </a:prstGeom>
        </p:spPr>
        <p:txBody>
          <a:bodyPr vert="horz" wrap="square" lIns="0" tIns="27940" rIns="0" bIns="0" rtlCol="0">
            <a:spAutoFit/>
          </a:bodyPr>
          <a:lstStyle/>
          <a:p>
            <a:pPr marL="31750" marR="5080" indent="-19050">
              <a:lnSpc>
                <a:spcPts val="2850"/>
              </a:lnSpc>
              <a:spcBef>
                <a:spcPts val="220"/>
              </a:spcBef>
            </a:pPr>
            <a:r>
              <a:rPr spc="-25" dirty="0"/>
              <a:t>Elementi </a:t>
            </a:r>
            <a:r>
              <a:rPr dirty="0"/>
              <a:t>alla </a:t>
            </a:r>
            <a:r>
              <a:rPr spc="-10" dirty="0"/>
              <a:t>base </a:t>
            </a:r>
            <a:r>
              <a:rPr spc="-5" dirty="0"/>
              <a:t>del giudizio  </a:t>
            </a:r>
            <a:r>
              <a:rPr i="1" spc="-15" dirty="0"/>
              <a:t>(v.§§ </a:t>
            </a:r>
            <a:r>
              <a:rPr i="1" dirty="0"/>
              <a:t>20, 21, 23, 27 </a:t>
            </a:r>
            <a:r>
              <a:rPr i="1" spc="-10" dirty="0"/>
              <a:t>ISA</a:t>
            </a:r>
            <a:r>
              <a:rPr i="1" spc="-215" dirty="0"/>
              <a:t> </a:t>
            </a:r>
            <a:r>
              <a:rPr i="1" spc="-10" dirty="0"/>
              <a:t>n.705)</a:t>
            </a:r>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25400">
              <a:lnSpc>
                <a:spcPts val="1670"/>
              </a:lnSpc>
            </a:pPr>
            <a:fld id="{81D60167-4931-47E6-BA6A-407CBD079E47}" type="slidenum">
              <a:rPr spc="10" dirty="0"/>
              <a:t>34</a:t>
            </a:fld>
            <a:endParaRPr spc="10" dirty="0"/>
          </a:p>
        </p:txBody>
      </p:sp>
      <p:pic>
        <p:nvPicPr>
          <p:cNvPr id="6" name="Picture 5">
            <a:extLst>
              <a:ext uri="{FF2B5EF4-FFF2-40B4-BE49-F238E27FC236}">
                <a16:creationId xmlns:a16="http://schemas.microsoft.com/office/drawing/2014/main" id="{D6F41C3E-4A66-429D-8A86-C186A1578D27}"/>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88598" y="228600"/>
            <a:ext cx="1164402" cy="1014845"/>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p:nvPr/>
        </p:nvSpPr>
        <p:spPr>
          <a:xfrm>
            <a:off x="641032" y="1366202"/>
            <a:ext cx="7791450" cy="4789170"/>
          </a:xfrm>
          <a:prstGeom prst="rect">
            <a:avLst/>
          </a:prstGeom>
        </p:spPr>
        <p:txBody>
          <a:bodyPr vert="horz" wrap="square" lIns="0" tIns="12700" rIns="0" bIns="0" rtlCol="0">
            <a:spAutoFit/>
          </a:bodyPr>
          <a:lstStyle/>
          <a:p>
            <a:pPr marL="79375" marR="76200" indent="1270" algn="ctr">
              <a:lnSpc>
                <a:spcPct val="100000"/>
              </a:lnSpc>
              <a:spcBef>
                <a:spcPts val="100"/>
              </a:spcBef>
            </a:pPr>
            <a:r>
              <a:rPr sz="2400" spc="-10" dirty="0">
                <a:latin typeface="Times New Roman"/>
                <a:cs typeface="Times New Roman"/>
              </a:rPr>
              <a:t>Nei </a:t>
            </a:r>
            <a:r>
              <a:rPr sz="2400" spc="-35" dirty="0">
                <a:latin typeface="Times New Roman"/>
                <a:cs typeface="Times New Roman"/>
              </a:rPr>
              <a:t>casi </a:t>
            </a:r>
            <a:r>
              <a:rPr sz="2400" dirty="0">
                <a:latin typeface="Times New Roman"/>
                <a:cs typeface="Times New Roman"/>
              </a:rPr>
              <a:t>in </a:t>
            </a:r>
            <a:r>
              <a:rPr sz="2400" spc="-30" dirty="0">
                <a:latin typeface="Times New Roman"/>
                <a:cs typeface="Times New Roman"/>
              </a:rPr>
              <a:t>cui </a:t>
            </a:r>
            <a:r>
              <a:rPr sz="2400" dirty="0">
                <a:latin typeface="Times New Roman"/>
                <a:cs typeface="Times New Roman"/>
              </a:rPr>
              <a:t>il </a:t>
            </a:r>
            <a:r>
              <a:rPr sz="2400" spc="-20" dirty="0">
                <a:latin typeface="Times New Roman"/>
                <a:cs typeface="Times New Roman"/>
              </a:rPr>
              <a:t>revisore </a:t>
            </a:r>
            <a:r>
              <a:rPr sz="2400" spc="-35" dirty="0">
                <a:latin typeface="Times New Roman"/>
                <a:cs typeface="Times New Roman"/>
              </a:rPr>
              <a:t>esprima </a:t>
            </a:r>
            <a:r>
              <a:rPr sz="2400" spc="-40" dirty="0">
                <a:latin typeface="Times New Roman"/>
                <a:cs typeface="Times New Roman"/>
              </a:rPr>
              <a:t>un </a:t>
            </a:r>
            <a:r>
              <a:rPr sz="2400" b="1" i="1" spc="-5" dirty="0">
                <a:solidFill>
                  <a:srgbClr val="FF0000"/>
                </a:solidFill>
                <a:latin typeface="Times New Roman"/>
                <a:cs typeface="Times New Roman"/>
              </a:rPr>
              <a:t>giudizio con </a:t>
            </a:r>
            <a:r>
              <a:rPr sz="2400" b="1" i="1" spc="-10" dirty="0">
                <a:solidFill>
                  <a:srgbClr val="FF0000"/>
                </a:solidFill>
                <a:latin typeface="Times New Roman"/>
                <a:cs typeface="Times New Roman"/>
              </a:rPr>
              <a:t>modifica  </a:t>
            </a:r>
            <a:r>
              <a:rPr sz="2400" spc="-65" dirty="0">
                <a:latin typeface="Times New Roman"/>
                <a:cs typeface="Times New Roman"/>
              </a:rPr>
              <a:t>sul </a:t>
            </a:r>
            <a:r>
              <a:rPr sz="2400" spc="-10" dirty="0">
                <a:latin typeface="Times New Roman"/>
                <a:cs typeface="Times New Roman"/>
              </a:rPr>
              <a:t>bilancio, </a:t>
            </a:r>
            <a:r>
              <a:rPr sz="2400" spc="5" dirty="0">
                <a:latin typeface="Times New Roman"/>
                <a:cs typeface="Times New Roman"/>
              </a:rPr>
              <a:t>oltre </a:t>
            </a:r>
            <a:r>
              <a:rPr sz="2400" spc="-25" dirty="0">
                <a:latin typeface="Times New Roman"/>
                <a:cs typeface="Times New Roman"/>
              </a:rPr>
              <a:t>agli </a:t>
            </a:r>
            <a:r>
              <a:rPr sz="2400" spc="-35" dirty="0">
                <a:latin typeface="Times New Roman"/>
                <a:cs typeface="Times New Roman"/>
              </a:rPr>
              <a:t>elementi </a:t>
            </a:r>
            <a:r>
              <a:rPr sz="2400" spc="-25" dirty="0">
                <a:latin typeface="Times New Roman"/>
                <a:cs typeface="Times New Roman"/>
              </a:rPr>
              <a:t>specificamente </a:t>
            </a:r>
            <a:r>
              <a:rPr sz="2400" spc="-20" dirty="0">
                <a:latin typeface="Times New Roman"/>
                <a:cs typeface="Times New Roman"/>
              </a:rPr>
              <a:t>richiesti </a:t>
            </a:r>
            <a:r>
              <a:rPr sz="2400" spc="-5" dirty="0">
                <a:latin typeface="Times New Roman"/>
                <a:cs typeface="Times New Roman"/>
              </a:rPr>
              <a:t>dal  principio </a:t>
            </a:r>
            <a:r>
              <a:rPr sz="2400" dirty="0">
                <a:latin typeface="Times New Roman"/>
                <a:cs typeface="Times New Roman"/>
              </a:rPr>
              <a:t>di </a:t>
            </a:r>
            <a:r>
              <a:rPr sz="2400" spc="-10" dirty="0">
                <a:latin typeface="Times New Roman"/>
                <a:cs typeface="Times New Roman"/>
              </a:rPr>
              <a:t>revisione </a:t>
            </a:r>
            <a:r>
              <a:rPr sz="2400" dirty="0">
                <a:latin typeface="Times New Roman"/>
                <a:cs typeface="Times New Roman"/>
              </a:rPr>
              <a:t>internazionale </a:t>
            </a:r>
            <a:r>
              <a:rPr sz="2400" spc="35" dirty="0">
                <a:latin typeface="Times New Roman"/>
                <a:cs typeface="Times New Roman"/>
              </a:rPr>
              <a:t>ISA </a:t>
            </a:r>
            <a:r>
              <a:rPr sz="2400" spc="-15" dirty="0">
                <a:latin typeface="Times New Roman"/>
                <a:cs typeface="Times New Roman"/>
              </a:rPr>
              <a:t>n.700 </a:t>
            </a:r>
            <a:r>
              <a:rPr sz="2400" spc="-45" dirty="0">
                <a:latin typeface="Times New Roman"/>
                <a:cs typeface="Times New Roman"/>
              </a:rPr>
              <a:t>(v. </a:t>
            </a:r>
            <a:r>
              <a:rPr sz="2400" dirty="0">
                <a:latin typeface="Times New Roman"/>
                <a:cs typeface="Times New Roman"/>
              </a:rPr>
              <a:t>§ </a:t>
            </a:r>
            <a:r>
              <a:rPr sz="2400" spc="-15" dirty="0">
                <a:latin typeface="Times New Roman"/>
                <a:cs typeface="Times New Roman"/>
              </a:rPr>
              <a:t>A21),</a:t>
            </a:r>
            <a:r>
              <a:rPr sz="2400" spc="-270" dirty="0">
                <a:latin typeface="Times New Roman"/>
                <a:cs typeface="Times New Roman"/>
              </a:rPr>
              <a:t> </a:t>
            </a:r>
            <a:r>
              <a:rPr sz="2400" spc="-5" dirty="0">
                <a:latin typeface="Times New Roman"/>
                <a:cs typeface="Times New Roman"/>
              </a:rPr>
              <a:t>egli  </a:t>
            </a:r>
            <a:r>
              <a:rPr sz="2400" spc="-15" dirty="0">
                <a:latin typeface="Times New Roman"/>
                <a:cs typeface="Times New Roman"/>
              </a:rPr>
              <a:t>dovrà:</a:t>
            </a:r>
            <a:endParaRPr sz="2400">
              <a:latin typeface="Times New Roman"/>
              <a:cs typeface="Times New Roman"/>
            </a:endParaRPr>
          </a:p>
          <a:p>
            <a:pPr>
              <a:lnSpc>
                <a:spcPct val="100000"/>
              </a:lnSpc>
              <a:spcBef>
                <a:spcPts val="25"/>
              </a:spcBef>
            </a:pPr>
            <a:endParaRPr sz="2600">
              <a:latin typeface="Times New Roman"/>
              <a:cs typeface="Times New Roman"/>
            </a:endParaRPr>
          </a:p>
          <a:p>
            <a:pPr marL="489584" marR="18415" indent="-162560">
              <a:lnSpc>
                <a:spcPts val="2860"/>
              </a:lnSpc>
              <a:tabLst>
                <a:tab pos="784860" algn="l"/>
              </a:tabLst>
            </a:pPr>
            <a:r>
              <a:rPr sz="2400" b="1" dirty="0">
                <a:latin typeface="Times New Roman"/>
                <a:cs typeface="Times New Roman"/>
              </a:rPr>
              <a:t>a)	</a:t>
            </a:r>
            <a:r>
              <a:rPr sz="2400" b="1" spc="-5" dirty="0">
                <a:latin typeface="Times New Roman"/>
                <a:cs typeface="Times New Roman"/>
              </a:rPr>
              <a:t>rettificare </a:t>
            </a:r>
            <a:r>
              <a:rPr sz="2400" dirty="0">
                <a:latin typeface="Times New Roman"/>
                <a:cs typeface="Times New Roman"/>
              </a:rPr>
              <a:t>il </a:t>
            </a:r>
            <a:r>
              <a:rPr sz="2400" spc="5" dirty="0">
                <a:latin typeface="Times New Roman"/>
                <a:cs typeface="Times New Roman"/>
              </a:rPr>
              <a:t>titolo “</a:t>
            </a:r>
            <a:r>
              <a:rPr sz="2400" i="1" spc="5" dirty="0">
                <a:latin typeface="Times New Roman"/>
                <a:cs typeface="Times New Roman"/>
              </a:rPr>
              <a:t>Elementi </a:t>
            </a:r>
            <a:r>
              <a:rPr sz="2400" i="1" dirty="0">
                <a:latin typeface="Times New Roman"/>
                <a:cs typeface="Times New Roman"/>
              </a:rPr>
              <a:t>alla </a:t>
            </a:r>
            <a:r>
              <a:rPr sz="2400" i="1" spc="-10" dirty="0">
                <a:latin typeface="Times New Roman"/>
                <a:cs typeface="Times New Roman"/>
              </a:rPr>
              <a:t>base </a:t>
            </a:r>
            <a:r>
              <a:rPr sz="2400" i="1" spc="-5" dirty="0">
                <a:latin typeface="Times New Roman"/>
                <a:cs typeface="Times New Roman"/>
              </a:rPr>
              <a:t>del giudizio</a:t>
            </a:r>
            <a:r>
              <a:rPr sz="2400" spc="-5" dirty="0">
                <a:latin typeface="Times New Roman"/>
                <a:cs typeface="Times New Roman"/>
              </a:rPr>
              <a:t>” </a:t>
            </a:r>
            <a:r>
              <a:rPr sz="2400" dirty="0">
                <a:latin typeface="Times New Roman"/>
                <a:cs typeface="Times New Roman"/>
              </a:rPr>
              <a:t>in  </a:t>
            </a:r>
            <a:r>
              <a:rPr sz="2400" spc="5" dirty="0">
                <a:latin typeface="Times New Roman"/>
                <a:cs typeface="Times New Roman"/>
              </a:rPr>
              <a:t>“</a:t>
            </a:r>
            <a:r>
              <a:rPr sz="2400" i="1" spc="5" dirty="0">
                <a:latin typeface="Times New Roman"/>
                <a:cs typeface="Times New Roman"/>
              </a:rPr>
              <a:t>Elementi </a:t>
            </a:r>
            <a:r>
              <a:rPr sz="2400" i="1" dirty="0">
                <a:latin typeface="Times New Roman"/>
                <a:cs typeface="Times New Roman"/>
              </a:rPr>
              <a:t>alla </a:t>
            </a:r>
            <a:r>
              <a:rPr sz="2400" i="1" spc="-10" dirty="0">
                <a:latin typeface="Times New Roman"/>
                <a:cs typeface="Times New Roman"/>
              </a:rPr>
              <a:t>base </a:t>
            </a:r>
            <a:r>
              <a:rPr sz="2400" i="1" spc="-5" dirty="0">
                <a:latin typeface="Times New Roman"/>
                <a:cs typeface="Times New Roman"/>
              </a:rPr>
              <a:t>del giudizio con rilievi</a:t>
            </a:r>
            <a:r>
              <a:rPr sz="2400" spc="-5" dirty="0">
                <a:latin typeface="Times New Roman"/>
                <a:cs typeface="Times New Roman"/>
              </a:rPr>
              <a:t>” </a:t>
            </a:r>
            <a:r>
              <a:rPr sz="2400" spc="5" dirty="0">
                <a:latin typeface="Times New Roman"/>
                <a:cs typeface="Times New Roman"/>
              </a:rPr>
              <a:t>,“</a:t>
            </a:r>
            <a:r>
              <a:rPr sz="2400" i="1" spc="5" dirty="0">
                <a:latin typeface="Times New Roman"/>
                <a:cs typeface="Times New Roman"/>
              </a:rPr>
              <a:t>Elementi</a:t>
            </a:r>
            <a:r>
              <a:rPr sz="2400" i="1" spc="-220" dirty="0">
                <a:latin typeface="Times New Roman"/>
                <a:cs typeface="Times New Roman"/>
              </a:rPr>
              <a:t> </a:t>
            </a:r>
            <a:r>
              <a:rPr sz="2400" i="1" dirty="0">
                <a:latin typeface="Times New Roman"/>
                <a:cs typeface="Times New Roman"/>
              </a:rPr>
              <a:t>alla</a:t>
            </a:r>
            <a:endParaRPr sz="2400">
              <a:latin typeface="Times New Roman"/>
              <a:cs typeface="Times New Roman"/>
            </a:endParaRPr>
          </a:p>
          <a:p>
            <a:pPr marL="455295" algn="ctr">
              <a:lnSpc>
                <a:spcPts val="2820"/>
              </a:lnSpc>
            </a:pPr>
            <a:r>
              <a:rPr sz="2400" i="1" spc="-10" dirty="0">
                <a:latin typeface="Times New Roman"/>
                <a:cs typeface="Times New Roman"/>
              </a:rPr>
              <a:t>base </a:t>
            </a:r>
            <a:r>
              <a:rPr sz="2400" i="1" spc="-5" dirty="0">
                <a:latin typeface="Times New Roman"/>
                <a:cs typeface="Times New Roman"/>
              </a:rPr>
              <a:t>del giudizio negativo</a:t>
            </a:r>
            <a:r>
              <a:rPr sz="2400" spc="-5" dirty="0">
                <a:latin typeface="Times New Roman"/>
                <a:cs typeface="Times New Roman"/>
              </a:rPr>
              <a:t>” </a:t>
            </a:r>
            <a:r>
              <a:rPr sz="2400" dirty="0">
                <a:latin typeface="Times New Roman"/>
                <a:cs typeface="Times New Roman"/>
              </a:rPr>
              <a:t>o </a:t>
            </a:r>
            <a:r>
              <a:rPr sz="2400" spc="5" dirty="0">
                <a:latin typeface="Times New Roman"/>
                <a:cs typeface="Times New Roman"/>
              </a:rPr>
              <a:t>“</a:t>
            </a:r>
            <a:r>
              <a:rPr sz="2400" i="1" spc="5" dirty="0">
                <a:latin typeface="Times New Roman"/>
                <a:cs typeface="Times New Roman"/>
              </a:rPr>
              <a:t>Elementi </a:t>
            </a:r>
            <a:r>
              <a:rPr sz="2400" i="1" dirty="0">
                <a:latin typeface="Times New Roman"/>
                <a:cs typeface="Times New Roman"/>
              </a:rPr>
              <a:t>alla </a:t>
            </a:r>
            <a:r>
              <a:rPr sz="2400" i="1" spc="-10" dirty="0">
                <a:latin typeface="Times New Roman"/>
                <a:cs typeface="Times New Roman"/>
              </a:rPr>
              <a:t>base</a:t>
            </a:r>
            <a:r>
              <a:rPr sz="2400" i="1" spc="-70" dirty="0">
                <a:latin typeface="Times New Roman"/>
                <a:cs typeface="Times New Roman"/>
              </a:rPr>
              <a:t> </a:t>
            </a:r>
            <a:r>
              <a:rPr sz="2400" i="1" dirty="0">
                <a:latin typeface="Times New Roman"/>
                <a:cs typeface="Times New Roman"/>
              </a:rPr>
              <a:t>della</a:t>
            </a:r>
            <a:endParaRPr sz="2400">
              <a:latin typeface="Times New Roman"/>
              <a:cs typeface="Times New Roman"/>
            </a:endParaRPr>
          </a:p>
          <a:p>
            <a:pPr marL="462280" algn="ctr">
              <a:lnSpc>
                <a:spcPts val="2870"/>
              </a:lnSpc>
            </a:pPr>
            <a:r>
              <a:rPr sz="2400" i="1" spc="-5" dirty="0">
                <a:latin typeface="Times New Roman"/>
                <a:cs typeface="Times New Roman"/>
              </a:rPr>
              <a:t>dichiarazione </a:t>
            </a:r>
            <a:r>
              <a:rPr sz="2400" i="1" dirty="0">
                <a:latin typeface="Times New Roman"/>
                <a:cs typeface="Times New Roman"/>
              </a:rPr>
              <a:t>di </a:t>
            </a:r>
            <a:r>
              <a:rPr sz="2400" i="1" spc="-5" dirty="0">
                <a:latin typeface="Times New Roman"/>
                <a:cs typeface="Times New Roman"/>
              </a:rPr>
              <a:t>impossibilità </a:t>
            </a:r>
            <a:r>
              <a:rPr sz="2400" i="1" dirty="0">
                <a:latin typeface="Times New Roman"/>
                <a:cs typeface="Times New Roman"/>
              </a:rPr>
              <a:t>di </a:t>
            </a:r>
            <a:r>
              <a:rPr sz="2400" i="1" spc="-25" dirty="0">
                <a:latin typeface="Times New Roman"/>
                <a:cs typeface="Times New Roman"/>
              </a:rPr>
              <a:t>esprimere </a:t>
            </a:r>
            <a:r>
              <a:rPr sz="2400" i="1" dirty="0">
                <a:latin typeface="Times New Roman"/>
                <a:cs typeface="Times New Roman"/>
              </a:rPr>
              <a:t>un</a:t>
            </a:r>
            <a:r>
              <a:rPr sz="2400" i="1" spc="50" dirty="0">
                <a:latin typeface="Times New Roman"/>
                <a:cs typeface="Times New Roman"/>
              </a:rPr>
              <a:t> </a:t>
            </a:r>
            <a:r>
              <a:rPr sz="2400" i="1" spc="-5" dirty="0">
                <a:latin typeface="Times New Roman"/>
                <a:cs typeface="Times New Roman"/>
              </a:rPr>
              <a:t>giudizio</a:t>
            </a:r>
            <a:r>
              <a:rPr sz="2400" spc="-5" dirty="0">
                <a:latin typeface="Times New Roman"/>
                <a:cs typeface="Times New Roman"/>
              </a:rPr>
              <a:t>”,</a:t>
            </a:r>
            <a:endParaRPr sz="2400">
              <a:latin typeface="Times New Roman"/>
              <a:cs typeface="Times New Roman"/>
            </a:endParaRPr>
          </a:p>
          <a:p>
            <a:pPr marL="3810" algn="ctr">
              <a:lnSpc>
                <a:spcPct val="100000"/>
              </a:lnSpc>
              <a:spcBef>
                <a:spcPts val="50"/>
              </a:spcBef>
            </a:pPr>
            <a:r>
              <a:rPr sz="2400" spc="-20" dirty="0">
                <a:latin typeface="Times New Roman"/>
                <a:cs typeface="Times New Roman"/>
              </a:rPr>
              <a:t>come </a:t>
            </a:r>
            <a:r>
              <a:rPr sz="2400" dirty="0">
                <a:latin typeface="Times New Roman"/>
                <a:cs typeface="Times New Roman"/>
              </a:rPr>
              <a:t>appropriato </a:t>
            </a:r>
            <a:r>
              <a:rPr sz="2400" spc="-70" dirty="0">
                <a:latin typeface="Times New Roman"/>
                <a:cs typeface="Times New Roman"/>
              </a:rPr>
              <a:t>(v.</a:t>
            </a:r>
            <a:r>
              <a:rPr sz="2400" spc="65" dirty="0">
                <a:latin typeface="Times New Roman"/>
                <a:cs typeface="Times New Roman"/>
              </a:rPr>
              <a:t> </a:t>
            </a:r>
            <a:r>
              <a:rPr sz="2400" spc="5" dirty="0">
                <a:latin typeface="Times New Roman"/>
                <a:cs typeface="Times New Roman"/>
              </a:rPr>
              <a:t>§28);</a:t>
            </a:r>
            <a:endParaRPr sz="2400">
              <a:latin typeface="Times New Roman"/>
              <a:cs typeface="Times New Roman"/>
            </a:endParaRPr>
          </a:p>
          <a:p>
            <a:pPr>
              <a:lnSpc>
                <a:spcPct val="100000"/>
              </a:lnSpc>
              <a:spcBef>
                <a:spcPts val="10"/>
              </a:spcBef>
            </a:pPr>
            <a:endParaRPr sz="2450">
              <a:latin typeface="Times New Roman"/>
              <a:cs typeface="Times New Roman"/>
            </a:endParaRPr>
          </a:p>
          <a:p>
            <a:pPr marL="12700">
              <a:lnSpc>
                <a:spcPct val="100000"/>
              </a:lnSpc>
              <a:tabLst>
                <a:tab pos="469900" algn="l"/>
              </a:tabLst>
            </a:pPr>
            <a:r>
              <a:rPr sz="2400" b="1" dirty="0">
                <a:latin typeface="Times New Roman"/>
                <a:cs typeface="Times New Roman"/>
              </a:rPr>
              <a:t>a)	</a:t>
            </a:r>
            <a:r>
              <a:rPr sz="2400" b="1" spc="-10" dirty="0">
                <a:latin typeface="Times New Roman"/>
                <a:cs typeface="Times New Roman"/>
              </a:rPr>
              <a:t>includere </a:t>
            </a:r>
            <a:r>
              <a:rPr sz="2400" dirty="0">
                <a:latin typeface="Times New Roman"/>
                <a:cs typeface="Times New Roman"/>
              </a:rPr>
              <a:t>in </a:t>
            </a:r>
            <a:r>
              <a:rPr sz="2400" spc="-5" dirty="0">
                <a:latin typeface="Times New Roman"/>
                <a:cs typeface="Times New Roman"/>
              </a:rPr>
              <a:t>tale </a:t>
            </a:r>
            <a:r>
              <a:rPr sz="2400" spc="-30" dirty="0">
                <a:latin typeface="Times New Roman"/>
                <a:cs typeface="Times New Roman"/>
              </a:rPr>
              <a:t>sezione </a:t>
            </a:r>
            <a:r>
              <a:rPr sz="2400" spc="-50" dirty="0">
                <a:latin typeface="Times New Roman"/>
                <a:cs typeface="Times New Roman"/>
              </a:rPr>
              <a:t>una </a:t>
            </a:r>
            <a:r>
              <a:rPr sz="2400" spc="-20" dirty="0">
                <a:latin typeface="Times New Roman"/>
                <a:cs typeface="Times New Roman"/>
              </a:rPr>
              <a:t>descrizione dell'aspetto </a:t>
            </a:r>
            <a:r>
              <a:rPr sz="2400" spc="-30" dirty="0">
                <a:latin typeface="Times New Roman"/>
                <a:cs typeface="Times New Roman"/>
              </a:rPr>
              <a:t>che</a:t>
            </a:r>
            <a:r>
              <a:rPr sz="2400" spc="-315" dirty="0">
                <a:latin typeface="Times New Roman"/>
                <a:cs typeface="Times New Roman"/>
              </a:rPr>
              <a:t> </a:t>
            </a:r>
            <a:r>
              <a:rPr sz="2400" spc="-40" dirty="0">
                <a:latin typeface="Times New Roman"/>
                <a:cs typeface="Times New Roman"/>
              </a:rPr>
              <a:t>ha</a:t>
            </a:r>
            <a:endParaRPr sz="2400">
              <a:latin typeface="Times New Roman"/>
              <a:cs typeface="Times New Roman"/>
            </a:endParaRPr>
          </a:p>
          <a:p>
            <a:pPr marL="465455" algn="ctr">
              <a:lnSpc>
                <a:spcPct val="100000"/>
              </a:lnSpc>
              <a:spcBef>
                <a:spcPts val="50"/>
              </a:spcBef>
            </a:pPr>
            <a:r>
              <a:rPr sz="2400" spc="-5" dirty="0">
                <a:latin typeface="Times New Roman"/>
                <a:cs typeface="Times New Roman"/>
              </a:rPr>
              <a:t>dato </a:t>
            </a:r>
            <a:r>
              <a:rPr sz="2400" spc="-20" dirty="0">
                <a:latin typeface="Times New Roman"/>
                <a:cs typeface="Times New Roman"/>
              </a:rPr>
              <a:t>origine </a:t>
            </a:r>
            <a:r>
              <a:rPr sz="2400" dirty="0">
                <a:latin typeface="Times New Roman"/>
                <a:cs typeface="Times New Roman"/>
              </a:rPr>
              <a:t>alla</a:t>
            </a:r>
            <a:r>
              <a:rPr sz="2400" spc="-10" dirty="0">
                <a:latin typeface="Times New Roman"/>
                <a:cs typeface="Times New Roman"/>
              </a:rPr>
              <a:t> </a:t>
            </a:r>
            <a:r>
              <a:rPr sz="2400" spc="-25" dirty="0">
                <a:latin typeface="Times New Roman"/>
                <a:cs typeface="Times New Roman"/>
              </a:rPr>
              <a:t>modifica.</a:t>
            </a:r>
            <a:endParaRPr sz="2400">
              <a:latin typeface="Times New Roman"/>
              <a:cs typeface="Times New Roman"/>
            </a:endParaRPr>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25400">
              <a:lnSpc>
                <a:spcPts val="1670"/>
              </a:lnSpc>
            </a:pPr>
            <a:fld id="{81D60167-4931-47E6-BA6A-407CBD079E47}" type="slidenum">
              <a:rPr spc="10" dirty="0"/>
              <a:t>35</a:t>
            </a:fld>
            <a:endParaRPr spc="10" dirty="0"/>
          </a:p>
        </p:txBody>
      </p:sp>
      <p:pic>
        <p:nvPicPr>
          <p:cNvPr id="6" name="Picture 5">
            <a:extLst>
              <a:ext uri="{FF2B5EF4-FFF2-40B4-BE49-F238E27FC236}">
                <a16:creationId xmlns:a16="http://schemas.microsoft.com/office/drawing/2014/main" id="{A6F23F48-35BD-45E9-BBAC-0808DFFB2547}"/>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88598" y="228600"/>
            <a:ext cx="1164402" cy="1014845"/>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935989" y="1582419"/>
            <a:ext cx="7265670" cy="1861185"/>
          </a:xfrm>
          <a:prstGeom prst="rect">
            <a:avLst/>
          </a:prstGeom>
        </p:spPr>
        <p:txBody>
          <a:bodyPr vert="horz" wrap="square" lIns="0" tIns="11430" rIns="0" bIns="0" rtlCol="0">
            <a:spAutoFit/>
          </a:bodyPr>
          <a:lstStyle/>
          <a:p>
            <a:pPr marL="12700" marR="5080" indent="14604" algn="ctr">
              <a:lnSpc>
                <a:spcPct val="100400"/>
              </a:lnSpc>
              <a:spcBef>
                <a:spcPts val="90"/>
              </a:spcBef>
            </a:pPr>
            <a:r>
              <a:rPr b="0" i="0" spc="-20" dirty="0">
                <a:latin typeface="Times New Roman"/>
                <a:cs typeface="Times New Roman"/>
              </a:rPr>
              <a:t>Laddove </a:t>
            </a:r>
            <a:r>
              <a:rPr b="0" i="0" dirty="0">
                <a:latin typeface="Times New Roman"/>
                <a:cs typeface="Times New Roman"/>
              </a:rPr>
              <a:t>il </a:t>
            </a:r>
            <a:r>
              <a:rPr b="0" i="0" spc="-20" dirty="0">
                <a:latin typeface="Times New Roman"/>
                <a:cs typeface="Times New Roman"/>
              </a:rPr>
              <a:t>revisore </a:t>
            </a:r>
            <a:r>
              <a:rPr b="0" i="0" spc="-35" dirty="0">
                <a:latin typeface="Times New Roman"/>
                <a:cs typeface="Times New Roman"/>
              </a:rPr>
              <a:t>esprima </a:t>
            </a:r>
            <a:r>
              <a:rPr b="0" i="0" spc="-40" dirty="0">
                <a:latin typeface="Times New Roman"/>
                <a:cs typeface="Times New Roman"/>
              </a:rPr>
              <a:t>un </a:t>
            </a:r>
            <a:r>
              <a:rPr spc="-5" dirty="0">
                <a:solidFill>
                  <a:srgbClr val="FF0000"/>
                </a:solidFill>
              </a:rPr>
              <a:t>giudizio con </a:t>
            </a:r>
            <a:r>
              <a:rPr spc="-10" dirty="0">
                <a:solidFill>
                  <a:srgbClr val="FF0000"/>
                </a:solidFill>
              </a:rPr>
              <a:t>rilievi </a:t>
            </a:r>
            <a:r>
              <a:rPr b="0" i="0" dirty="0">
                <a:latin typeface="Times New Roman"/>
                <a:cs typeface="Times New Roman"/>
              </a:rPr>
              <a:t>o </a:t>
            </a:r>
            <a:r>
              <a:rPr b="0" i="0" spc="-40" dirty="0">
                <a:latin typeface="Times New Roman"/>
                <a:cs typeface="Times New Roman"/>
              </a:rPr>
              <a:t>un  </a:t>
            </a:r>
            <a:r>
              <a:rPr spc="-5" dirty="0">
                <a:solidFill>
                  <a:srgbClr val="FF0000"/>
                </a:solidFill>
              </a:rPr>
              <a:t>giudizio </a:t>
            </a:r>
            <a:r>
              <a:rPr spc="-10" dirty="0">
                <a:solidFill>
                  <a:srgbClr val="FF0000"/>
                </a:solidFill>
              </a:rPr>
              <a:t>negativo</a:t>
            </a:r>
            <a:r>
              <a:rPr b="0" i="0" spc="-10" dirty="0">
                <a:latin typeface="Times New Roman"/>
                <a:cs typeface="Times New Roman"/>
              </a:rPr>
              <a:t>, </a:t>
            </a:r>
            <a:r>
              <a:rPr b="0" i="0" spc="-25" dirty="0">
                <a:latin typeface="Times New Roman"/>
                <a:cs typeface="Times New Roman"/>
              </a:rPr>
              <a:t>egli deve </a:t>
            </a:r>
            <a:r>
              <a:rPr b="0" i="0" spc="-5" dirty="0">
                <a:latin typeface="Times New Roman"/>
                <a:cs typeface="Times New Roman"/>
              </a:rPr>
              <a:t>rettificare </a:t>
            </a:r>
            <a:r>
              <a:rPr b="0" i="0" dirty="0">
                <a:latin typeface="Times New Roman"/>
                <a:cs typeface="Times New Roman"/>
              </a:rPr>
              <a:t>la </a:t>
            </a:r>
            <a:r>
              <a:rPr b="0" i="0" spc="-15" dirty="0">
                <a:latin typeface="Times New Roman"/>
                <a:cs typeface="Times New Roman"/>
              </a:rPr>
              <a:t>dichiarazione </a:t>
            </a:r>
            <a:r>
              <a:rPr b="0" i="0" spc="-65" dirty="0">
                <a:latin typeface="Times New Roman"/>
                <a:cs typeface="Times New Roman"/>
              </a:rPr>
              <a:t>sul  </a:t>
            </a:r>
            <a:r>
              <a:rPr b="0" i="0" spc="-15" dirty="0">
                <a:latin typeface="Times New Roman"/>
                <a:cs typeface="Times New Roman"/>
              </a:rPr>
              <a:t>fatto </a:t>
            </a:r>
            <a:r>
              <a:rPr b="0" i="0" spc="-60" dirty="0">
                <a:latin typeface="Times New Roman"/>
                <a:cs typeface="Times New Roman"/>
              </a:rPr>
              <a:t>se </a:t>
            </a:r>
            <a:r>
              <a:rPr b="0" i="0" spc="-40" dirty="0">
                <a:latin typeface="Times New Roman"/>
                <a:cs typeface="Times New Roman"/>
              </a:rPr>
              <a:t>siano </a:t>
            </a:r>
            <a:r>
              <a:rPr b="0" i="0" spc="-25" dirty="0">
                <a:latin typeface="Times New Roman"/>
                <a:cs typeface="Times New Roman"/>
              </a:rPr>
              <a:t>stati acquisiti </a:t>
            </a:r>
            <a:r>
              <a:rPr b="0" i="0" spc="-30" dirty="0">
                <a:latin typeface="Times New Roman"/>
                <a:cs typeface="Times New Roman"/>
              </a:rPr>
              <a:t>gli </a:t>
            </a:r>
            <a:r>
              <a:rPr b="0" i="0" spc="-35" dirty="0">
                <a:latin typeface="Times New Roman"/>
                <a:cs typeface="Times New Roman"/>
              </a:rPr>
              <a:t>elementi </a:t>
            </a:r>
            <a:r>
              <a:rPr b="0" i="0" spc="-10" dirty="0">
                <a:latin typeface="Times New Roman"/>
                <a:cs typeface="Times New Roman"/>
              </a:rPr>
              <a:t>probativi </a:t>
            </a:r>
            <a:r>
              <a:rPr b="0" i="0" spc="-40" dirty="0">
                <a:latin typeface="Times New Roman"/>
                <a:cs typeface="Times New Roman"/>
              </a:rPr>
              <a:t>sufficienti  </a:t>
            </a:r>
            <a:r>
              <a:rPr b="0" i="0" spc="-10" dirty="0">
                <a:latin typeface="Times New Roman"/>
                <a:cs typeface="Times New Roman"/>
              </a:rPr>
              <a:t>ed </a:t>
            </a:r>
            <a:r>
              <a:rPr b="0" i="0" dirty="0">
                <a:latin typeface="Times New Roman"/>
                <a:cs typeface="Times New Roman"/>
              </a:rPr>
              <a:t>appropriati </a:t>
            </a:r>
            <a:r>
              <a:rPr b="0" i="0" spc="-20" dirty="0">
                <a:latin typeface="Times New Roman"/>
                <a:cs typeface="Times New Roman"/>
              </a:rPr>
              <a:t>su </a:t>
            </a:r>
            <a:r>
              <a:rPr b="0" i="0" spc="-10" dirty="0">
                <a:latin typeface="Times New Roman"/>
                <a:cs typeface="Times New Roman"/>
              </a:rPr>
              <a:t>cui </a:t>
            </a:r>
            <a:r>
              <a:rPr b="0" i="0" spc="5" dirty="0">
                <a:latin typeface="Times New Roman"/>
                <a:cs typeface="Times New Roman"/>
              </a:rPr>
              <a:t>basare </a:t>
            </a:r>
            <a:r>
              <a:rPr b="0" i="0" dirty="0">
                <a:latin typeface="Times New Roman"/>
                <a:cs typeface="Times New Roman"/>
              </a:rPr>
              <a:t>il </a:t>
            </a:r>
            <a:r>
              <a:rPr b="0" i="0" spc="5" dirty="0">
                <a:latin typeface="Times New Roman"/>
                <a:cs typeface="Times New Roman"/>
              </a:rPr>
              <a:t>proprio </a:t>
            </a:r>
            <a:r>
              <a:rPr b="0" i="0" spc="-20" dirty="0">
                <a:latin typeface="Times New Roman"/>
                <a:cs typeface="Times New Roman"/>
              </a:rPr>
              <a:t>giudizio </a:t>
            </a:r>
            <a:r>
              <a:rPr b="0" i="0" spc="-45" dirty="0">
                <a:latin typeface="Times New Roman"/>
                <a:cs typeface="Times New Roman"/>
              </a:rPr>
              <a:t>(v. </a:t>
            </a:r>
            <a:r>
              <a:rPr b="0" i="0" spc="-5" dirty="0">
                <a:latin typeface="Times New Roman"/>
                <a:cs typeface="Times New Roman"/>
              </a:rPr>
              <a:t>§28d  </a:t>
            </a:r>
            <a:r>
              <a:rPr b="0" i="0" spc="10" dirty="0">
                <a:latin typeface="Times New Roman"/>
                <a:cs typeface="Times New Roman"/>
              </a:rPr>
              <a:t>ISA</a:t>
            </a:r>
            <a:r>
              <a:rPr b="0" i="0" spc="-240" dirty="0">
                <a:latin typeface="Times New Roman"/>
                <a:cs typeface="Times New Roman"/>
              </a:rPr>
              <a:t> </a:t>
            </a:r>
            <a:r>
              <a:rPr b="0" i="0" spc="-15" dirty="0">
                <a:latin typeface="Times New Roman"/>
                <a:cs typeface="Times New Roman"/>
              </a:rPr>
              <a:t>n.700)</a:t>
            </a:r>
          </a:p>
        </p:txBody>
      </p:sp>
      <p:sp>
        <p:nvSpPr>
          <p:cNvPr id="4" name="object 4"/>
          <p:cNvSpPr txBox="1"/>
          <p:nvPr/>
        </p:nvSpPr>
        <p:spPr>
          <a:xfrm>
            <a:off x="1288669" y="5245100"/>
            <a:ext cx="6567805" cy="754380"/>
          </a:xfrm>
          <a:prstGeom prst="rect">
            <a:avLst/>
          </a:prstGeom>
        </p:spPr>
        <p:txBody>
          <a:bodyPr vert="horz" wrap="square" lIns="0" tIns="13335" rIns="0" bIns="0" rtlCol="0">
            <a:spAutoFit/>
          </a:bodyPr>
          <a:lstStyle/>
          <a:p>
            <a:pPr algn="ctr">
              <a:lnSpc>
                <a:spcPts val="2865"/>
              </a:lnSpc>
              <a:spcBef>
                <a:spcPts val="105"/>
              </a:spcBef>
            </a:pPr>
            <a:r>
              <a:rPr sz="2400" spc="-25" dirty="0">
                <a:latin typeface="Times New Roman"/>
                <a:cs typeface="Times New Roman"/>
              </a:rPr>
              <a:t>includendo </a:t>
            </a:r>
            <a:r>
              <a:rPr sz="2400" dirty="0">
                <a:latin typeface="Times New Roman"/>
                <a:cs typeface="Times New Roman"/>
              </a:rPr>
              <a:t>le parole </a:t>
            </a:r>
            <a:r>
              <a:rPr sz="2400" spc="-5" dirty="0">
                <a:latin typeface="Times New Roman"/>
                <a:cs typeface="Times New Roman"/>
              </a:rPr>
              <a:t>"</a:t>
            </a:r>
            <a:r>
              <a:rPr sz="2400" b="1" spc="-5" dirty="0">
                <a:latin typeface="Times New Roman"/>
                <a:cs typeface="Times New Roman"/>
              </a:rPr>
              <a:t>con </a:t>
            </a:r>
            <a:r>
              <a:rPr sz="2400" b="1" dirty="0">
                <a:latin typeface="Times New Roman"/>
                <a:cs typeface="Times New Roman"/>
              </a:rPr>
              <a:t>rilievi</a:t>
            </a:r>
            <a:r>
              <a:rPr sz="2400" dirty="0">
                <a:latin typeface="Times New Roman"/>
                <a:cs typeface="Times New Roman"/>
              </a:rPr>
              <a:t>" o "</a:t>
            </a:r>
            <a:r>
              <a:rPr sz="2400" b="1" dirty="0">
                <a:latin typeface="Times New Roman"/>
                <a:cs typeface="Times New Roman"/>
              </a:rPr>
              <a:t>negativo</a:t>
            </a:r>
            <a:r>
              <a:rPr sz="2400" dirty="0">
                <a:latin typeface="Times New Roman"/>
                <a:cs typeface="Times New Roman"/>
              </a:rPr>
              <a:t>",</a:t>
            </a:r>
            <a:r>
              <a:rPr sz="2400" spc="20" dirty="0">
                <a:latin typeface="Times New Roman"/>
                <a:cs typeface="Times New Roman"/>
              </a:rPr>
              <a:t> </a:t>
            </a:r>
            <a:r>
              <a:rPr sz="2400" spc="-40" dirty="0">
                <a:latin typeface="Times New Roman"/>
                <a:cs typeface="Times New Roman"/>
              </a:rPr>
              <a:t>come</a:t>
            </a:r>
            <a:endParaRPr sz="2400">
              <a:latin typeface="Times New Roman"/>
              <a:cs typeface="Times New Roman"/>
            </a:endParaRPr>
          </a:p>
          <a:p>
            <a:pPr algn="ctr">
              <a:lnSpc>
                <a:spcPts val="2865"/>
              </a:lnSpc>
            </a:pPr>
            <a:r>
              <a:rPr sz="2400" dirty="0">
                <a:latin typeface="Times New Roman"/>
                <a:cs typeface="Times New Roman"/>
              </a:rPr>
              <a:t>appropriato.</a:t>
            </a:r>
            <a:endParaRPr sz="2400">
              <a:latin typeface="Times New Roman"/>
              <a:cs typeface="Times New Roman"/>
            </a:endParaRPr>
          </a:p>
        </p:txBody>
      </p:sp>
      <p:sp>
        <p:nvSpPr>
          <p:cNvPr id="5" name="object 5"/>
          <p:cNvSpPr/>
          <p:nvPr/>
        </p:nvSpPr>
        <p:spPr>
          <a:xfrm>
            <a:off x="4035425" y="3644265"/>
            <a:ext cx="1073150" cy="1292225"/>
          </a:xfrm>
          <a:prstGeom prst="rect">
            <a:avLst/>
          </a:prstGeom>
          <a:blipFill>
            <a:blip r:embed="rId2" cstate="print"/>
            <a:stretch>
              <a:fillRect/>
            </a:stretch>
          </a:blipFill>
        </p:spPr>
        <p:txBody>
          <a:bodyPr wrap="square" lIns="0" tIns="0" rIns="0" bIns="0" rtlCol="0"/>
          <a:lstStyle/>
          <a:p>
            <a:endParaRPr/>
          </a:p>
        </p:txBody>
      </p:sp>
      <p:sp>
        <p:nvSpPr>
          <p:cNvPr id="6" name="object 6"/>
          <p:cNvSpPr txBox="1">
            <a:spLocks noGrp="1"/>
          </p:cNvSpPr>
          <p:nvPr>
            <p:ph type="sldNum" sz="quarter" idx="7"/>
          </p:nvPr>
        </p:nvSpPr>
        <p:spPr>
          <a:prstGeom prst="rect">
            <a:avLst/>
          </a:prstGeom>
        </p:spPr>
        <p:txBody>
          <a:bodyPr vert="horz" wrap="square" lIns="0" tIns="0" rIns="0" bIns="0" rtlCol="0">
            <a:spAutoFit/>
          </a:bodyPr>
          <a:lstStyle/>
          <a:p>
            <a:pPr marL="25400">
              <a:lnSpc>
                <a:spcPts val="1670"/>
              </a:lnSpc>
            </a:pPr>
            <a:fld id="{81D60167-4931-47E6-BA6A-407CBD079E47}" type="slidenum">
              <a:rPr spc="10" dirty="0"/>
              <a:t>36</a:t>
            </a:fld>
            <a:endParaRPr spc="10" dirty="0"/>
          </a:p>
        </p:txBody>
      </p:sp>
      <p:pic>
        <p:nvPicPr>
          <p:cNvPr id="8" name="Picture 7">
            <a:extLst>
              <a:ext uri="{FF2B5EF4-FFF2-40B4-BE49-F238E27FC236}">
                <a16:creationId xmlns:a16="http://schemas.microsoft.com/office/drawing/2014/main" id="{A0D0498E-ED1E-4AD1-A6BA-4B3617C5C398}"/>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88598" y="204355"/>
            <a:ext cx="1164402" cy="1014845"/>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p:nvPr/>
        </p:nvSpPr>
        <p:spPr>
          <a:xfrm>
            <a:off x="600075" y="1366202"/>
            <a:ext cx="8103870" cy="4789170"/>
          </a:xfrm>
          <a:prstGeom prst="rect">
            <a:avLst/>
          </a:prstGeom>
        </p:spPr>
        <p:txBody>
          <a:bodyPr vert="horz" wrap="square" lIns="0" tIns="11430" rIns="0" bIns="0" rtlCol="0">
            <a:spAutoFit/>
          </a:bodyPr>
          <a:lstStyle/>
          <a:p>
            <a:pPr marL="12700" marR="5080" indent="6350" algn="ctr">
              <a:lnSpc>
                <a:spcPct val="100400"/>
              </a:lnSpc>
              <a:spcBef>
                <a:spcPts val="90"/>
              </a:spcBef>
            </a:pPr>
            <a:r>
              <a:rPr sz="2400" spc="-20" dirty="0">
                <a:latin typeface="Times New Roman"/>
                <a:cs typeface="Times New Roman"/>
              </a:rPr>
              <a:t>Laddove </a:t>
            </a:r>
            <a:r>
              <a:rPr sz="2400" dirty="0">
                <a:latin typeface="Times New Roman"/>
                <a:cs typeface="Times New Roman"/>
              </a:rPr>
              <a:t>il </a:t>
            </a:r>
            <a:r>
              <a:rPr sz="2400" spc="-20" dirty="0">
                <a:latin typeface="Times New Roman"/>
                <a:cs typeface="Times New Roman"/>
              </a:rPr>
              <a:t>revisore </a:t>
            </a:r>
            <a:r>
              <a:rPr sz="2400" spc="-10" dirty="0">
                <a:latin typeface="Times New Roman"/>
                <a:cs typeface="Times New Roman"/>
              </a:rPr>
              <a:t>dichiari </a:t>
            </a:r>
            <a:r>
              <a:rPr sz="2400" b="1" i="1" spc="-10" dirty="0">
                <a:solidFill>
                  <a:srgbClr val="FF0000"/>
                </a:solidFill>
                <a:latin typeface="Times New Roman"/>
                <a:cs typeface="Times New Roman"/>
              </a:rPr>
              <a:t>l'impossibilità </a:t>
            </a:r>
            <a:r>
              <a:rPr sz="2400" b="1" i="1" dirty="0">
                <a:solidFill>
                  <a:srgbClr val="FF0000"/>
                </a:solidFill>
                <a:latin typeface="Times New Roman"/>
                <a:cs typeface="Times New Roman"/>
              </a:rPr>
              <a:t>di </a:t>
            </a:r>
            <a:r>
              <a:rPr sz="2400" b="1" i="1" spc="-25" dirty="0">
                <a:solidFill>
                  <a:srgbClr val="FF0000"/>
                </a:solidFill>
                <a:latin typeface="Times New Roman"/>
                <a:cs typeface="Times New Roman"/>
              </a:rPr>
              <a:t>esprimere </a:t>
            </a:r>
            <a:r>
              <a:rPr sz="2400" b="1" i="1" spc="5" dirty="0">
                <a:solidFill>
                  <a:srgbClr val="FF0000"/>
                </a:solidFill>
                <a:latin typeface="Times New Roman"/>
                <a:cs typeface="Times New Roman"/>
              </a:rPr>
              <a:t>un  </a:t>
            </a:r>
            <a:r>
              <a:rPr sz="2400" b="1" i="1" spc="-5" dirty="0">
                <a:solidFill>
                  <a:srgbClr val="FF0000"/>
                </a:solidFill>
                <a:latin typeface="Times New Roman"/>
                <a:cs typeface="Times New Roman"/>
              </a:rPr>
              <a:t>giudizio </a:t>
            </a:r>
            <a:r>
              <a:rPr sz="2400" spc="-65" dirty="0">
                <a:latin typeface="Times New Roman"/>
                <a:cs typeface="Times New Roman"/>
              </a:rPr>
              <a:t>sul </a:t>
            </a:r>
            <a:r>
              <a:rPr sz="2400" spc="-10" dirty="0">
                <a:latin typeface="Times New Roman"/>
                <a:cs typeface="Times New Roman"/>
              </a:rPr>
              <a:t>bilancio, </a:t>
            </a:r>
            <a:r>
              <a:rPr sz="2400" dirty="0">
                <a:latin typeface="Times New Roman"/>
                <a:cs typeface="Times New Roman"/>
              </a:rPr>
              <a:t>la </a:t>
            </a:r>
            <a:r>
              <a:rPr sz="2400" spc="-10" dirty="0">
                <a:latin typeface="Times New Roman"/>
                <a:cs typeface="Times New Roman"/>
              </a:rPr>
              <a:t>relazione </a:t>
            </a:r>
            <a:r>
              <a:rPr sz="2400" dirty="0">
                <a:latin typeface="Times New Roman"/>
                <a:cs typeface="Times New Roman"/>
              </a:rPr>
              <a:t>di </a:t>
            </a:r>
            <a:r>
              <a:rPr sz="2400" spc="-30" dirty="0">
                <a:latin typeface="Times New Roman"/>
                <a:cs typeface="Times New Roman"/>
              </a:rPr>
              <a:t>revisione </a:t>
            </a:r>
            <a:r>
              <a:rPr sz="2400" b="1" dirty="0">
                <a:latin typeface="Times New Roman"/>
                <a:cs typeface="Times New Roman"/>
              </a:rPr>
              <a:t>non deve </a:t>
            </a:r>
            <a:r>
              <a:rPr sz="2400" b="1" spc="-10" dirty="0">
                <a:latin typeface="Times New Roman"/>
                <a:cs typeface="Times New Roman"/>
              </a:rPr>
              <a:t>includere  </a:t>
            </a:r>
            <a:r>
              <a:rPr sz="2400" spc="-25" dirty="0">
                <a:latin typeface="Times New Roman"/>
                <a:cs typeface="Times New Roman"/>
              </a:rPr>
              <a:t>gli </a:t>
            </a:r>
            <a:r>
              <a:rPr sz="2400" spc="-30" dirty="0">
                <a:latin typeface="Times New Roman"/>
                <a:cs typeface="Times New Roman"/>
              </a:rPr>
              <a:t>elementi </a:t>
            </a:r>
            <a:r>
              <a:rPr sz="2400" spc="-20" dirty="0">
                <a:latin typeface="Times New Roman"/>
                <a:cs typeface="Times New Roman"/>
              </a:rPr>
              <a:t>richiesti </a:t>
            </a:r>
            <a:r>
              <a:rPr sz="2400" spc="-5" dirty="0">
                <a:latin typeface="Times New Roman"/>
                <a:cs typeface="Times New Roman"/>
              </a:rPr>
              <a:t>dai </a:t>
            </a:r>
            <a:r>
              <a:rPr sz="2400" spc="-15" dirty="0">
                <a:latin typeface="Times New Roman"/>
                <a:cs typeface="Times New Roman"/>
              </a:rPr>
              <a:t>paragrafi </a:t>
            </a:r>
            <a:r>
              <a:rPr sz="2400" b="1" dirty="0">
                <a:latin typeface="Times New Roman"/>
                <a:cs typeface="Times New Roman"/>
              </a:rPr>
              <a:t>28 </a:t>
            </a:r>
            <a:r>
              <a:rPr sz="2400" b="1" spc="5" dirty="0">
                <a:latin typeface="Times New Roman"/>
                <a:cs typeface="Times New Roman"/>
              </a:rPr>
              <a:t>b) </a:t>
            </a:r>
            <a:r>
              <a:rPr sz="2400" b="1" dirty="0">
                <a:latin typeface="Times New Roman"/>
                <a:cs typeface="Times New Roman"/>
              </a:rPr>
              <a:t>e 28</a:t>
            </a:r>
            <a:r>
              <a:rPr sz="2400" b="1" spc="459" dirty="0">
                <a:latin typeface="Times New Roman"/>
                <a:cs typeface="Times New Roman"/>
              </a:rPr>
              <a:t> </a:t>
            </a:r>
            <a:r>
              <a:rPr sz="2400" b="1" dirty="0">
                <a:latin typeface="Times New Roman"/>
                <a:cs typeface="Times New Roman"/>
              </a:rPr>
              <a:t>d</a:t>
            </a:r>
            <a:r>
              <a:rPr sz="2400" dirty="0">
                <a:latin typeface="Times New Roman"/>
                <a:cs typeface="Times New Roman"/>
              </a:rPr>
              <a:t>)</a:t>
            </a:r>
            <a:endParaRPr sz="2400">
              <a:latin typeface="Times New Roman"/>
              <a:cs typeface="Times New Roman"/>
            </a:endParaRPr>
          </a:p>
          <a:p>
            <a:pPr marR="3810" algn="ctr">
              <a:lnSpc>
                <a:spcPts val="2855"/>
              </a:lnSpc>
            </a:pPr>
            <a:r>
              <a:rPr sz="2400" spc="-5" dirty="0">
                <a:latin typeface="Times New Roman"/>
                <a:cs typeface="Times New Roman"/>
              </a:rPr>
              <a:t>del principio </a:t>
            </a:r>
            <a:r>
              <a:rPr sz="2400" dirty="0">
                <a:latin typeface="Times New Roman"/>
                <a:cs typeface="Times New Roman"/>
              </a:rPr>
              <a:t>di </a:t>
            </a:r>
            <a:r>
              <a:rPr sz="2400" spc="-30" dirty="0">
                <a:latin typeface="Times New Roman"/>
                <a:cs typeface="Times New Roman"/>
              </a:rPr>
              <a:t>revisione </a:t>
            </a:r>
            <a:r>
              <a:rPr sz="2400" spc="-20" dirty="0">
                <a:latin typeface="Times New Roman"/>
                <a:cs typeface="Times New Roman"/>
              </a:rPr>
              <a:t>internazionale </a:t>
            </a:r>
            <a:r>
              <a:rPr sz="2400" b="1" spc="-35" dirty="0">
                <a:latin typeface="Times New Roman"/>
                <a:cs typeface="Times New Roman"/>
              </a:rPr>
              <a:t>ISA </a:t>
            </a:r>
            <a:r>
              <a:rPr sz="2400" b="1" spc="5" dirty="0">
                <a:latin typeface="Times New Roman"/>
                <a:cs typeface="Times New Roman"/>
              </a:rPr>
              <a:t>n.</a:t>
            </a:r>
            <a:r>
              <a:rPr sz="2400" b="1" spc="425" dirty="0">
                <a:latin typeface="Times New Roman"/>
                <a:cs typeface="Times New Roman"/>
              </a:rPr>
              <a:t> </a:t>
            </a:r>
            <a:r>
              <a:rPr sz="2400" b="1" spc="-5" dirty="0">
                <a:latin typeface="Times New Roman"/>
                <a:cs typeface="Times New Roman"/>
              </a:rPr>
              <a:t>700</a:t>
            </a:r>
            <a:r>
              <a:rPr sz="2400" spc="-5" dirty="0">
                <a:latin typeface="Times New Roman"/>
                <a:cs typeface="Times New Roman"/>
              </a:rPr>
              <a:t>.</a:t>
            </a:r>
            <a:endParaRPr sz="2400">
              <a:latin typeface="Times New Roman"/>
              <a:cs typeface="Times New Roman"/>
            </a:endParaRPr>
          </a:p>
          <a:p>
            <a:pPr>
              <a:lnSpc>
                <a:spcPct val="100000"/>
              </a:lnSpc>
              <a:spcBef>
                <a:spcPts val="25"/>
              </a:spcBef>
            </a:pPr>
            <a:endParaRPr sz="2500">
              <a:latin typeface="Times New Roman"/>
              <a:cs typeface="Times New Roman"/>
            </a:endParaRPr>
          </a:p>
          <a:p>
            <a:pPr algn="ctr">
              <a:lnSpc>
                <a:spcPct val="100000"/>
              </a:lnSpc>
            </a:pPr>
            <a:r>
              <a:rPr sz="2400" spc="-50" dirty="0">
                <a:latin typeface="Times New Roman"/>
                <a:cs typeface="Times New Roman"/>
              </a:rPr>
              <a:t>Tali </a:t>
            </a:r>
            <a:r>
              <a:rPr sz="2400" spc="-35" dirty="0">
                <a:latin typeface="Times New Roman"/>
                <a:cs typeface="Times New Roman"/>
              </a:rPr>
              <a:t>elementi</a:t>
            </a:r>
            <a:r>
              <a:rPr sz="2400" spc="204" dirty="0">
                <a:latin typeface="Times New Roman"/>
                <a:cs typeface="Times New Roman"/>
              </a:rPr>
              <a:t> </a:t>
            </a:r>
            <a:r>
              <a:rPr sz="2400" spc="-40" dirty="0">
                <a:latin typeface="Times New Roman"/>
                <a:cs typeface="Times New Roman"/>
              </a:rPr>
              <a:t>sono:</a:t>
            </a:r>
            <a:endParaRPr sz="2400">
              <a:latin typeface="Times New Roman"/>
              <a:cs typeface="Times New Roman"/>
            </a:endParaRPr>
          </a:p>
          <a:p>
            <a:pPr>
              <a:lnSpc>
                <a:spcPct val="100000"/>
              </a:lnSpc>
              <a:spcBef>
                <a:spcPts val="30"/>
              </a:spcBef>
            </a:pPr>
            <a:endParaRPr sz="2500">
              <a:latin typeface="Times New Roman"/>
              <a:cs typeface="Times New Roman"/>
            </a:endParaRPr>
          </a:p>
          <a:p>
            <a:pPr marL="457200" indent="-457200">
              <a:lnSpc>
                <a:spcPts val="2870"/>
              </a:lnSpc>
              <a:buAutoNum type="alphaLcParenR"/>
              <a:tabLst>
                <a:tab pos="457200" algn="l"/>
                <a:tab pos="537210" algn="l"/>
              </a:tabLst>
            </a:pPr>
            <a:r>
              <a:rPr sz="2400" spc="-35" dirty="0">
                <a:latin typeface="Times New Roman"/>
                <a:cs typeface="Times New Roman"/>
              </a:rPr>
              <a:t>un </a:t>
            </a:r>
            <a:r>
              <a:rPr sz="2400" b="1" spc="10" dirty="0">
                <a:latin typeface="Times New Roman"/>
                <a:cs typeface="Times New Roman"/>
              </a:rPr>
              <a:t>riferimento </a:t>
            </a:r>
            <a:r>
              <a:rPr sz="2400" dirty="0">
                <a:latin typeface="Times New Roman"/>
                <a:cs typeface="Times New Roman"/>
              </a:rPr>
              <a:t>alla </a:t>
            </a:r>
            <a:r>
              <a:rPr sz="2400" spc="-30" dirty="0">
                <a:latin typeface="Times New Roman"/>
                <a:cs typeface="Times New Roman"/>
              </a:rPr>
              <a:t>sezione </a:t>
            </a:r>
            <a:r>
              <a:rPr sz="2400" dirty="0">
                <a:latin typeface="Times New Roman"/>
                <a:cs typeface="Times New Roman"/>
              </a:rPr>
              <a:t>della </a:t>
            </a:r>
            <a:r>
              <a:rPr sz="2400" spc="-10" dirty="0">
                <a:latin typeface="Times New Roman"/>
                <a:cs typeface="Times New Roman"/>
              </a:rPr>
              <a:t>relazione </a:t>
            </a:r>
            <a:r>
              <a:rPr sz="2400" dirty="0">
                <a:latin typeface="Times New Roman"/>
                <a:cs typeface="Times New Roman"/>
              </a:rPr>
              <a:t>di </a:t>
            </a:r>
            <a:r>
              <a:rPr sz="2400" spc="-30" dirty="0">
                <a:latin typeface="Times New Roman"/>
                <a:cs typeface="Times New Roman"/>
              </a:rPr>
              <a:t>revisione </a:t>
            </a:r>
            <a:r>
              <a:rPr sz="2400" dirty="0">
                <a:latin typeface="Times New Roman"/>
                <a:cs typeface="Times New Roman"/>
              </a:rPr>
              <a:t>in</a:t>
            </a:r>
            <a:r>
              <a:rPr sz="2400" spc="355" dirty="0">
                <a:latin typeface="Times New Roman"/>
                <a:cs typeface="Times New Roman"/>
              </a:rPr>
              <a:t> </a:t>
            </a:r>
            <a:r>
              <a:rPr sz="2400" spc="-30" dirty="0">
                <a:latin typeface="Times New Roman"/>
                <a:cs typeface="Times New Roman"/>
              </a:rPr>
              <a:t>cui</a:t>
            </a:r>
            <a:endParaRPr sz="2400">
              <a:latin typeface="Times New Roman"/>
              <a:cs typeface="Times New Roman"/>
            </a:endParaRPr>
          </a:p>
          <a:p>
            <a:pPr marL="456565" algn="ctr">
              <a:lnSpc>
                <a:spcPts val="2870"/>
              </a:lnSpc>
            </a:pPr>
            <a:r>
              <a:rPr sz="2400" spc="-45" dirty="0">
                <a:latin typeface="Times New Roman"/>
                <a:cs typeface="Times New Roman"/>
              </a:rPr>
              <a:t>vengono </a:t>
            </a:r>
            <a:r>
              <a:rPr sz="2400" spc="-15" dirty="0">
                <a:latin typeface="Times New Roman"/>
                <a:cs typeface="Times New Roman"/>
              </a:rPr>
              <a:t>descritte </a:t>
            </a:r>
            <a:r>
              <a:rPr sz="2400" dirty="0">
                <a:latin typeface="Times New Roman"/>
                <a:cs typeface="Times New Roman"/>
              </a:rPr>
              <a:t>le </a:t>
            </a:r>
            <a:r>
              <a:rPr sz="2400" spc="-20" dirty="0">
                <a:latin typeface="Times New Roman"/>
                <a:cs typeface="Times New Roman"/>
              </a:rPr>
              <a:t>responsabilità </a:t>
            </a:r>
            <a:r>
              <a:rPr sz="2400" spc="-5" dirty="0">
                <a:latin typeface="Times New Roman"/>
                <a:cs typeface="Times New Roman"/>
              </a:rPr>
              <a:t>del</a:t>
            </a:r>
            <a:r>
              <a:rPr sz="2400" spc="55" dirty="0">
                <a:latin typeface="Times New Roman"/>
                <a:cs typeface="Times New Roman"/>
              </a:rPr>
              <a:t> </a:t>
            </a:r>
            <a:r>
              <a:rPr sz="2400" spc="-20" dirty="0">
                <a:latin typeface="Times New Roman"/>
                <a:cs typeface="Times New Roman"/>
              </a:rPr>
              <a:t>revisore;</a:t>
            </a:r>
            <a:endParaRPr sz="2400">
              <a:latin typeface="Times New Roman"/>
              <a:cs typeface="Times New Roman"/>
            </a:endParaRPr>
          </a:p>
          <a:p>
            <a:pPr>
              <a:lnSpc>
                <a:spcPct val="100000"/>
              </a:lnSpc>
              <a:spcBef>
                <a:spcPts val="25"/>
              </a:spcBef>
            </a:pPr>
            <a:endParaRPr sz="2600">
              <a:latin typeface="Times New Roman"/>
              <a:cs typeface="Times New Roman"/>
            </a:endParaRPr>
          </a:p>
          <a:p>
            <a:pPr marL="756285" marR="236220" indent="-524510">
              <a:lnSpc>
                <a:spcPts val="2860"/>
              </a:lnSpc>
              <a:buAutoNum type="alphaLcParenR" startAt="2"/>
              <a:tabLst>
                <a:tab pos="688975" algn="l"/>
                <a:tab pos="689610" algn="l"/>
              </a:tabLst>
            </a:pPr>
            <a:r>
              <a:rPr sz="2400" spc="-50" dirty="0">
                <a:latin typeface="Times New Roman"/>
                <a:cs typeface="Times New Roman"/>
              </a:rPr>
              <a:t>una </a:t>
            </a:r>
            <a:r>
              <a:rPr sz="2400" b="1" spc="-5" dirty="0">
                <a:latin typeface="Times New Roman"/>
                <a:cs typeface="Times New Roman"/>
              </a:rPr>
              <a:t>dichiarazione </a:t>
            </a:r>
            <a:r>
              <a:rPr sz="2400" spc="-65" dirty="0">
                <a:latin typeface="Times New Roman"/>
                <a:cs typeface="Times New Roman"/>
              </a:rPr>
              <a:t>sul </a:t>
            </a:r>
            <a:r>
              <a:rPr sz="2400" spc="-15" dirty="0">
                <a:latin typeface="Times New Roman"/>
                <a:cs typeface="Times New Roman"/>
              </a:rPr>
              <a:t>fatto </a:t>
            </a:r>
            <a:r>
              <a:rPr sz="2400" spc="-55" dirty="0">
                <a:latin typeface="Times New Roman"/>
                <a:cs typeface="Times New Roman"/>
              </a:rPr>
              <a:t>se </a:t>
            </a:r>
            <a:r>
              <a:rPr sz="2400" spc="-40" dirty="0">
                <a:latin typeface="Times New Roman"/>
                <a:cs typeface="Times New Roman"/>
              </a:rPr>
              <a:t>siano </a:t>
            </a:r>
            <a:r>
              <a:rPr sz="2400" spc="-25" dirty="0">
                <a:latin typeface="Times New Roman"/>
                <a:cs typeface="Times New Roman"/>
              </a:rPr>
              <a:t>stati acquisiti </a:t>
            </a:r>
            <a:r>
              <a:rPr sz="2400" spc="-35" dirty="0">
                <a:latin typeface="Times New Roman"/>
                <a:cs typeface="Times New Roman"/>
              </a:rPr>
              <a:t>elementi  </a:t>
            </a:r>
            <a:r>
              <a:rPr sz="2400" spc="-10" dirty="0">
                <a:latin typeface="Times New Roman"/>
                <a:cs typeface="Times New Roman"/>
              </a:rPr>
              <a:t>probativi </a:t>
            </a:r>
            <a:r>
              <a:rPr sz="2400" spc="-30" dirty="0">
                <a:latin typeface="Times New Roman"/>
                <a:cs typeface="Times New Roman"/>
              </a:rPr>
              <a:t>sufficienti </a:t>
            </a:r>
            <a:r>
              <a:rPr sz="2400" spc="-10" dirty="0">
                <a:latin typeface="Times New Roman"/>
                <a:cs typeface="Times New Roman"/>
              </a:rPr>
              <a:t>ed </a:t>
            </a:r>
            <a:r>
              <a:rPr sz="2400" dirty="0">
                <a:latin typeface="Times New Roman"/>
                <a:cs typeface="Times New Roman"/>
              </a:rPr>
              <a:t>appropriati </a:t>
            </a:r>
            <a:r>
              <a:rPr sz="2400" spc="-55" dirty="0">
                <a:latin typeface="Times New Roman"/>
                <a:cs typeface="Times New Roman"/>
              </a:rPr>
              <a:t>su </a:t>
            </a:r>
            <a:r>
              <a:rPr sz="2400" spc="-30" dirty="0">
                <a:latin typeface="Times New Roman"/>
                <a:cs typeface="Times New Roman"/>
              </a:rPr>
              <a:t>cui </a:t>
            </a:r>
            <a:r>
              <a:rPr sz="2400" spc="-20" dirty="0">
                <a:latin typeface="Times New Roman"/>
                <a:cs typeface="Times New Roman"/>
              </a:rPr>
              <a:t>basare </a:t>
            </a:r>
            <a:r>
              <a:rPr sz="2400" dirty="0">
                <a:latin typeface="Times New Roman"/>
                <a:cs typeface="Times New Roman"/>
              </a:rPr>
              <a:t>il</a:t>
            </a:r>
            <a:r>
              <a:rPr sz="2400" spc="45" dirty="0">
                <a:latin typeface="Times New Roman"/>
                <a:cs typeface="Times New Roman"/>
              </a:rPr>
              <a:t> </a:t>
            </a:r>
            <a:r>
              <a:rPr sz="2400" spc="5" dirty="0">
                <a:latin typeface="Times New Roman"/>
                <a:cs typeface="Times New Roman"/>
              </a:rPr>
              <a:t>proprio</a:t>
            </a:r>
            <a:endParaRPr sz="2400">
              <a:latin typeface="Times New Roman"/>
              <a:cs typeface="Times New Roman"/>
            </a:endParaRPr>
          </a:p>
          <a:p>
            <a:pPr marL="455930" algn="ctr">
              <a:lnSpc>
                <a:spcPts val="2830"/>
              </a:lnSpc>
            </a:pPr>
            <a:r>
              <a:rPr sz="2400" spc="-15" dirty="0">
                <a:latin typeface="Times New Roman"/>
                <a:cs typeface="Times New Roman"/>
              </a:rPr>
              <a:t>giudizio.</a:t>
            </a:r>
            <a:endParaRPr sz="2400">
              <a:latin typeface="Times New Roman"/>
              <a:cs typeface="Times New Roman"/>
            </a:endParaRPr>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25400">
              <a:lnSpc>
                <a:spcPts val="1670"/>
              </a:lnSpc>
            </a:pPr>
            <a:fld id="{81D60167-4931-47E6-BA6A-407CBD079E47}" type="slidenum">
              <a:rPr spc="10" dirty="0"/>
              <a:t>37</a:t>
            </a:fld>
            <a:endParaRPr spc="10" dirty="0"/>
          </a:p>
        </p:txBody>
      </p:sp>
      <p:pic>
        <p:nvPicPr>
          <p:cNvPr id="6" name="Picture 5">
            <a:extLst>
              <a:ext uri="{FF2B5EF4-FFF2-40B4-BE49-F238E27FC236}">
                <a16:creationId xmlns:a16="http://schemas.microsoft.com/office/drawing/2014/main" id="{A5EBCF20-83D0-43A6-A8DC-3E0CD641F549}"/>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88598" y="204355"/>
            <a:ext cx="1164402" cy="1014845"/>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p:nvPr/>
        </p:nvSpPr>
        <p:spPr>
          <a:xfrm>
            <a:off x="1301114" y="1563052"/>
            <a:ext cx="6468110" cy="1489075"/>
          </a:xfrm>
          <a:prstGeom prst="rect">
            <a:avLst/>
          </a:prstGeom>
        </p:spPr>
        <p:txBody>
          <a:bodyPr vert="horz" wrap="square" lIns="0" tIns="12700" rIns="0" bIns="0" rtlCol="0">
            <a:spAutoFit/>
          </a:bodyPr>
          <a:lstStyle/>
          <a:p>
            <a:pPr marL="59690" algn="ctr">
              <a:lnSpc>
                <a:spcPts val="2865"/>
              </a:lnSpc>
              <a:spcBef>
                <a:spcPts val="100"/>
              </a:spcBef>
            </a:pPr>
            <a:r>
              <a:rPr sz="2400" spc="-55" dirty="0">
                <a:latin typeface="Times New Roman"/>
                <a:cs typeface="Times New Roman"/>
              </a:rPr>
              <a:t>Anche </a:t>
            </a:r>
            <a:r>
              <a:rPr sz="2400" spc="-35" dirty="0">
                <a:latin typeface="Times New Roman"/>
                <a:cs typeface="Times New Roman"/>
              </a:rPr>
              <a:t>nel </a:t>
            </a:r>
            <a:r>
              <a:rPr sz="2400" spc="-40" dirty="0">
                <a:latin typeface="Times New Roman"/>
                <a:cs typeface="Times New Roman"/>
              </a:rPr>
              <a:t>caso </a:t>
            </a:r>
            <a:r>
              <a:rPr sz="2400" dirty="0">
                <a:latin typeface="Times New Roman"/>
                <a:cs typeface="Times New Roman"/>
              </a:rPr>
              <a:t>in </a:t>
            </a:r>
            <a:r>
              <a:rPr sz="2400" spc="-35" dirty="0">
                <a:latin typeface="Times New Roman"/>
                <a:cs typeface="Times New Roman"/>
              </a:rPr>
              <a:t>cui </a:t>
            </a:r>
            <a:r>
              <a:rPr sz="2400" dirty="0">
                <a:latin typeface="Times New Roman"/>
                <a:cs typeface="Times New Roman"/>
              </a:rPr>
              <a:t>il </a:t>
            </a:r>
            <a:r>
              <a:rPr sz="2400" spc="-20" dirty="0">
                <a:latin typeface="Times New Roman"/>
                <a:cs typeface="Times New Roman"/>
              </a:rPr>
              <a:t>revisore </a:t>
            </a:r>
            <a:r>
              <a:rPr sz="2400" spc="-5" dirty="0">
                <a:latin typeface="Times New Roman"/>
                <a:cs typeface="Times New Roman"/>
              </a:rPr>
              <a:t>abbia </a:t>
            </a:r>
            <a:r>
              <a:rPr sz="2400" spc="-35" dirty="0">
                <a:latin typeface="Times New Roman"/>
                <a:cs typeface="Times New Roman"/>
              </a:rPr>
              <a:t>espresso</a:t>
            </a:r>
            <a:r>
              <a:rPr sz="2400" spc="-15" dirty="0">
                <a:latin typeface="Times New Roman"/>
                <a:cs typeface="Times New Roman"/>
              </a:rPr>
              <a:t> </a:t>
            </a:r>
            <a:r>
              <a:rPr sz="2400" spc="-40" dirty="0">
                <a:latin typeface="Times New Roman"/>
                <a:cs typeface="Times New Roman"/>
              </a:rPr>
              <a:t>un</a:t>
            </a:r>
            <a:endParaRPr sz="2400">
              <a:latin typeface="Times New Roman"/>
              <a:cs typeface="Times New Roman"/>
            </a:endParaRPr>
          </a:p>
          <a:p>
            <a:pPr algn="ctr">
              <a:lnSpc>
                <a:spcPts val="2865"/>
              </a:lnSpc>
            </a:pPr>
            <a:r>
              <a:rPr sz="2400" b="1" i="1" spc="-5" dirty="0">
                <a:solidFill>
                  <a:srgbClr val="FF0000"/>
                </a:solidFill>
                <a:latin typeface="Times New Roman"/>
                <a:cs typeface="Times New Roman"/>
              </a:rPr>
              <a:t>giudizio </a:t>
            </a:r>
            <a:r>
              <a:rPr sz="2400" b="1" i="1" spc="-15" dirty="0">
                <a:solidFill>
                  <a:srgbClr val="FF0000"/>
                </a:solidFill>
                <a:latin typeface="Times New Roman"/>
                <a:cs typeface="Times New Roman"/>
              </a:rPr>
              <a:t>negativo </a:t>
            </a:r>
            <a:r>
              <a:rPr sz="2400" dirty="0">
                <a:latin typeface="Times New Roman"/>
                <a:cs typeface="Times New Roman"/>
              </a:rPr>
              <a:t>o </a:t>
            </a:r>
            <a:r>
              <a:rPr sz="2400" spc="-5" dirty="0">
                <a:latin typeface="Times New Roman"/>
                <a:cs typeface="Times New Roman"/>
              </a:rPr>
              <a:t>abbia</a:t>
            </a:r>
            <a:r>
              <a:rPr sz="2400" spc="20" dirty="0">
                <a:latin typeface="Times New Roman"/>
                <a:cs typeface="Times New Roman"/>
              </a:rPr>
              <a:t> </a:t>
            </a:r>
            <a:r>
              <a:rPr sz="2400" spc="-10" dirty="0">
                <a:latin typeface="Times New Roman"/>
                <a:cs typeface="Times New Roman"/>
              </a:rPr>
              <a:t>dichiarato</a:t>
            </a:r>
            <a:endParaRPr sz="2400">
              <a:latin typeface="Times New Roman"/>
              <a:cs typeface="Times New Roman"/>
            </a:endParaRPr>
          </a:p>
          <a:p>
            <a:pPr algn="ctr">
              <a:lnSpc>
                <a:spcPts val="2870"/>
              </a:lnSpc>
              <a:spcBef>
                <a:spcPts val="50"/>
              </a:spcBef>
            </a:pPr>
            <a:r>
              <a:rPr sz="2400" b="1" i="1" spc="-10" dirty="0">
                <a:solidFill>
                  <a:srgbClr val="FF0000"/>
                </a:solidFill>
                <a:latin typeface="Times New Roman"/>
                <a:cs typeface="Times New Roman"/>
              </a:rPr>
              <a:t>l’impossibilità </a:t>
            </a:r>
            <a:r>
              <a:rPr sz="2400" b="1" i="1" dirty="0">
                <a:solidFill>
                  <a:srgbClr val="FF0000"/>
                </a:solidFill>
                <a:latin typeface="Times New Roman"/>
                <a:cs typeface="Times New Roman"/>
              </a:rPr>
              <a:t>di </a:t>
            </a:r>
            <a:r>
              <a:rPr sz="2400" b="1" i="1" spc="-25" dirty="0">
                <a:solidFill>
                  <a:srgbClr val="FF0000"/>
                </a:solidFill>
                <a:latin typeface="Times New Roman"/>
                <a:cs typeface="Times New Roman"/>
              </a:rPr>
              <a:t>esprimere </a:t>
            </a:r>
            <a:r>
              <a:rPr sz="2400" b="1" i="1" spc="5" dirty="0">
                <a:solidFill>
                  <a:srgbClr val="FF0000"/>
                </a:solidFill>
                <a:latin typeface="Times New Roman"/>
                <a:cs typeface="Times New Roman"/>
              </a:rPr>
              <a:t>un </a:t>
            </a:r>
            <a:r>
              <a:rPr sz="2400" b="1" i="1" spc="-5" dirty="0">
                <a:solidFill>
                  <a:srgbClr val="FF0000"/>
                </a:solidFill>
                <a:latin typeface="Times New Roman"/>
                <a:cs typeface="Times New Roman"/>
              </a:rPr>
              <a:t>giudizio </a:t>
            </a:r>
            <a:r>
              <a:rPr sz="2400" spc="-65" dirty="0">
                <a:latin typeface="Times New Roman"/>
                <a:cs typeface="Times New Roman"/>
              </a:rPr>
              <a:t>sul</a:t>
            </a:r>
            <a:r>
              <a:rPr sz="2400" spc="-125" dirty="0">
                <a:latin typeface="Times New Roman"/>
                <a:cs typeface="Times New Roman"/>
              </a:rPr>
              <a:t> </a:t>
            </a:r>
            <a:r>
              <a:rPr sz="2400" spc="-15" dirty="0">
                <a:latin typeface="Times New Roman"/>
                <a:cs typeface="Times New Roman"/>
              </a:rPr>
              <a:t>bilancio,</a:t>
            </a:r>
            <a:endParaRPr sz="2400">
              <a:latin typeface="Times New Roman"/>
              <a:cs typeface="Times New Roman"/>
            </a:endParaRPr>
          </a:p>
          <a:p>
            <a:pPr marL="3810" algn="ctr">
              <a:lnSpc>
                <a:spcPts val="2870"/>
              </a:lnSpc>
            </a:pPr>
            <a:r>
              <a:rPr sz="2400" spc="-25" dirty="0">
                <a:latin typeface="Times New Roman"/>
                <a:cs typeface="Times New Roman"/>
              </a:rPr>
              <a:t>egli</a:t>
            </a:r>
            <a:r>
              <a:rPr sz="2400" spc="5" dirty="0">
                <a:latin typeface="Times New Roman"/>
                <a:cs typeface="Times New Roman"/>
              </a:rPr>
              <a:t> </a:t>
            </a:r>
            <a:r>
              <a:rPr sz="2400" spc="-25" dirty="0">
                <a:latin typeface="Times New Roman"/>
                <a:cs typeface="Times New Roman"/>
              </a:rPr>
              <a:t>deve</a:t>
            </a:r>
            <a:endParaRPr sz="2400">
              <a:latin typeface="Times New Roman"/>
              <a:cs typeface="Times New Roman"/>
            </a:endParaRPr>
          </a:p>
        </p:txBody>
      </p:sp>
      <p:sp>
        <p:nvSpPr>
          <p:cNvPr id="4" name="object 4"/>
          <p:cNvSpPr txBox="1"/>
          <p:nvPr/>
        </p:nvSpPr>
        <p:spPr>
          <a:xfrm>
            <a:off x="710247" y="4490973"/>
            <a:ext cx="7650480" cy="1126490"/>
          </a:xfrm>
          <a:prstGeom prst="rect">
            <a:avLst/>
          </a:prstGeom>
        </p:spPr>
        <p:txBody>
          <a:bodyPr vert="horz" wrap="square" lIns="0" tIns="11430" rIns="0" bIns="0" rtlCol="0">
            <a:spAutoFit/>
          </a:bodyPr>
          <a:lstStyle/>
          <a:p>
            <a:pPr marL="12065" marR="5080" indent="70485" algn="ctr">
              <a:lnSpc>
                <a:spcPct val="100400"/>
              </a:lnSpc>
              <a:spcBef>
                <a:spcPts val="90"/>
              </a:spcBef>
            </a:pPr>
            <a:r>
              <a:rPr sz="2400" spc="-20" dirty="0">
                <a:latin typeface="Times New Roman"/>
                <a:cs typeface="Times New Roman"/>
              </a:rPr>
              <a:t>descrivere nella </a:t>
            </a:r>
            <a:r>
              <a:rPr sz="2400" spc="-35" dirty="0">
                <a:latin typeface="Times New Roman"/>
                <a:cs typeface="Times New Roman"/>
              </a:rPr>
              <a:t>sezione </a:t>
            </a:r>
            <a:r>
              <a:rPr sz="2400" dirty="0">
                <a:latin typeface="Times New Roman"/>
                <a:cs typeface="Times New Roman"/>
              </a:rPr>
              <a:t>‘</a:t>
            </a:r>
            <a:r>
              <a:rPr sz="2400" i="1" dirty="0">
                <a:latin typeface="Times New Roman"/>
                <a:cs typeface="Times New Roman"/>
              </a:rPr>
              <a:t>Elementi alla </a:t>
            </a:r>
            <a:r>
              <a:rPr sz="2400" i="1" spc="-15" dirty="0">
                <a:latin typeface="Times New Roman"/>
                <a:cs typeface="Times New Roman"/>
              </a:rPr>
              <a:t>base </a:t>
            </a:r>
            <a:r>
              <a:rPr sz="2400" i="1" spc="-5" dirty="0">
                <a:latin typeface="Times New Roman"/>
                <a:cs typeface="Times New Roman"/>
              </a:rPr>
              <a:t>del giudizio</a:t>
            </a:r>
            <a:r>
              <a:rPr sz="2400" spc="-5" dirty="0">
                <a:latin typeface="Times New Roman"/>
                <a:cs typeface="Times New Roman"/>
              </a:rPr>
              <a:t>’ </a:t>
            </a:r>
            <a:r>
              <a:rPr sz="2400" dirty="0">
                <a:latin typeface="Times New Roman"/>
                <a:cs typeface="Times New Roman"/>
              </a:rPr>
              <a:t>le  </a:t>
            </a:r>
            <a:r>
              <a:rPr sz="2400" spc="-25" dirty="0">
                <a:latin typeface="Times New Roman"/>
                <a:cs typeface="Times New Roman"/>
              </a:rPr>
              <a:t>ragioni </a:t>
            </a:r>
            <a:r>
              <a:rPr sz="2400" dirty="0">
                <a:latin typeface="Times New Roman"/>
                <a:cs typeface="Times New Roman"/>
              </a:rPr>
              <a:t>di </a:t>
            </a:r>
            <a:r>
              <a:rPr sz="2400" b="1" dirty="0">
                <a:latin typeface="Times New Roman"/>
                <a:cs typeface="Times New Roman"/>
              </a:rPr>
              <a:t>eventuali altri </a:t>
            </a:r>
            <a:r>
              <a:rPr sz="2400" b="1" spc="-5" dirty="0">
                <a:latin typeface="Times New Roman"/>
                <a:cs typeface="Times New Roman"/>
              </a:rPr>
              <a:t>aspetti </a:t>
            </a:r>
            <a:r>
              <a:rPr sz="2400" dirty="0">
                <a:latin typeface="Times New Roman"/>
                <a:cs typeface="Times New Roman"/>
              </a:rPr>
              <a:t>a </a:t>
            </a:r>
            <a:r>
              <a:rPr sz="2400" spc="-25" dirty="0">
                <a:latin typeface="Times New Roman"/>
                <a:cs typeface="Times New Roman"/>
              </a:rPr>
              <a:t>lui </a:t>
            </a:r>
            <a:r>
              <a:rPr sz="2400" spc="-20" dirty="0">
                <a:latin typeface="Times New Roman"/>
                <a:cs typeface="Times New Roman"/>
              </a:rPr>
              <a:t>noti </a:t>
            </a:r>
            <a:r>
              <a:rPr sz="2400" spc="-35" dirty="0">
                <a:latin typeface="Times New Roman"/>
                <a:cs typeface="Times New Roman"/>
              </a:rPr>
              <a:t>che </a:t>
            </a:r>
            <a:r>
              <a:rPr sz="2400" spc="-10" dirty="0">
                <a:latin typeface="Times New Roman"/>
                <a:cs typeface="Times New Roman"/>
              </a:rPr>
              <a:t>avrebbero  </a:t>
            </a:r>
            <a:r>
              <a:rPr sz="2400" spc="-15" dirty="0">
                <a:latin typeface="Times New Roman"/>
                <a:cs typeface="Times New Roman"/>
              </a:rPr>
              <a:t>richiesto </a:t>
            </a:r>
            <a:r>
              <a:rPr sz="2400" spc="-30" dirty="0">
                <a:latin typeface="Times New Roman"/>
                <a:cs typeface="Times New Roman"/>
              </a:rPr>
              <a:t>una </a:t>
            </a:r>
            <a:r>
              <a:rPr sz="2400" spc="-10" dirty="0">
                <a:latin typeface="Times New Roman"/>
                <a:cs typeface="Times New Roman"/>
              </a:rPr>
              <a:t>modifica al </a:t>
            </a:r>
            <a:r>
              <a:rPr sz="2400" spc="-20" dirty="0">
                <a:latin typeface="Times New Roman"/>
                <a:cs typeface="Times New Roman"/>
              </a:rPr>
              <a:t>giudizio </a:t>
            </a:r>
            <a:r>
              <a:rPr sz="2400" spc="-10" dirty="0">
                <a:latin typeface="Times New Roman"/>
                <a:cs typeface="Times New Roman"/>
              </a:rPr>
              <a:t>ed </a:t>
            </a:r>
            <a:r>
              <a:rPr sz="2400" dirty="0">
                <a:latin typeface="Times New Roman"/>
                <a:cs typeface="Times New Roman"/>
              </a:rPr>
              <a:t>i relativi </a:t>
            </a:r>
            <a:r>
              <a:rPr sz="2400" spc="-10" dirty="0">
                <a:latin typeface="Times New Roman"/>
                <a:cs typeface="Times New Roman"/>
              </a:rPr>
              <a:t>effetti. </a:t>
            </a:r>
            <a:r>
              <a:rPr sz="2400" i="1" spc="-75" dirty="0">
                <a:latin typeface="Times New Roman"/>
                <a:cs typeface="Times New Roman"/>
              </a:rPr>
              <a:t>(v.</a:t>
            </a:r>
            <a:r>
              <a:rPr sz="2400" i="1" spc="-45" dirty="0">
                <a:latin typeface="Times New Roman"/>
                <a:cs typeface="Times New Roman"/>
              </a:rPr>
              <a:t> </a:t>
            </a:r>
            <a:r>
              <a:rPr sz="2400" i="1" spc="5" dirty="0">
                <a:latin typeface="Times New Roman"/>
                <a:cs typeface="Times New Roman"/>
              </a:rPr>
              <a:t>§A24)</a:t>
            </a:r>
            <a:endParaRPr sz="2400">
              <a:latin typeface="Times New Roman"/>
              <a:cs typeface="Times New Roman"/>
            </a:endParaRPr>
          </a:p>
        </p:txBody>
      </p:sp>
      <p:sp>
        <p:nvSpPr>
          <p:cNvPr id="5" name="object 5"/>
          <p:cNvSpPr/>
          <p:nvPr/>
        </p:nvSpPr>
        <p:spPr>
          <a:xfrm>
            <a:off x="3797172" y="3153282"/>
            <a:ext cx="1073150" cy="1292225"/>
          </a:xfrm>
          <a:prstGeom prst="rect">
            <a:avLst/>
          </a:prstGeom>
          <a:blipFill>
            <a:blip r:embed="rId2" cstate="print"/>
            <a:stretch>
              <a:fillRect/>
            </a:stretch>
          </a:blipFill>
        </p:spPr>
        <p:txBody>
          <a:bodyPr wrap="square" lIns="0" tIns="0" rIns="0" bIns="0" rtlCol="0"/>
          <a:lstStyle/>
          <a:p>
            <a:endParaRPr/>
          </a:p>
        </p:txBody>
      </p:sp>
      <p:sp>
        <p:nvSpPr>
          <p:cNvPr id="6" name="object 6"/>
          <p:cNvSpPr txBox="1">
            <a:spLocks noGrp="1"/>
          </p:cNvSpPr>
          <p:nvPr>
            <p:ph type="sldNum" sz="quarter" idx="7"/>
          </p:nvPr>
        </p:nvSpPr>
        <p:spPr>
          <a:prstGeom prst="rect">
            <a:avLst/>
          </a:prstGeom>
        </p:spPr>
        <p:txBody>
          <a:bodyPr vert="horz" wrap="square" lIns="0" tIns="0" rIns="0" bIns="0" rtlCol="0">
            <a:spAutoFit/>
          </a:bodyPr>
          <a:lstStyle/>
          <a:p>
            <a:pPr marL="25400">
              <a:lnSpc>
                <a:spcPts val="1670"/>
              </a:lnSpc>
            </a:pPr>
            <a:fld id="{81D60167-4931-47E6-BA6A-407CBD079E47}" type="slidenum">
              <a:rPr spc="10" dirty="0"/>
              <a:t>38</a:t>
            </a:fld>
            <a:endParaRPr spc="10" dirty="0"/>
          </a:p>
        </p:txBody>
      </p:sp>
      <p:pic>
        <p:nvPicPr>
          <p:cNvPr id="8" name="Picture 7">
            <a:extLst>
              <a:ext uri="{FF2B5EF4-FFF2-40B4-BE49-F238E27FC236}">
                <a16:creationId xmlns:a16="http://schemas.microsoft.com/office/drawing/2014/main" id="{0791AF7F-C1E1-43E0-9E3D-85A2761CECB7}"/>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88598" y="204355"/>
            <a:ext cx="1164402" cy="1014845"/>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1812670" y="2736278"/>
            <a:ext cx="5379085" cy="754380"/>
          </a:xfrm>
          <a:prstGeom prst="rect">
            <a:avLst/>
          </a:prstGeom>
        </p:spPr>
        <p:txBody>
          <a:bodyPr vert="horz" wrap="square" lIns="0" tIns="12700" rIns="0" bIns="0" rtlCol="0">
            <a:spAutoFit/>
          </a:bodyPr>
          <a:lstStyle/>
          <a:p>
            <a:pPr algn="ctr">
              <a:lnSpc>
                <a:spcPts val="2865"/>
              </a:lnSpc>
              <a:spcBef>
                <a:spcPts val="100"/>
              </a:spcBef>
            </a:pPr>
            <a:r>
              <a:rPr spc="10" dirty="0"/>
              <a:t>La </a:t>
            </a:r>
            <a:r>
              <a:rPr spc="-5" dirty="0"/>
              <a:t>significatività degli</a:t>
            </a:r>
            <a:r>
              <a:rPr spc="-170" dirty="0"/>
              <a:t> </a:t>
            </a:r>
            <a:r>
              <a:rPr spc="-25" dirty="0"/>
              <a:t>errori</a:t>
            </a:r>
          </a:p>
          <a:p>
            <a:pPr algn="ctr">
              <a:lnSpc>
                <a:spcPts val="2865"/>
              </a:lnSpc>
            </a:pPr>
            <a:r>
              <a:rPr spc="-15" dirty="0"/>
              <a:t>nella </a:t>
            </a:r>
            <a:r>
              <a:rPr spc="-20" dirty="0"/>
              <a:t>normativa </a:t>
            </a:r>
            <a:r>
              <a:rPr dirty="0"/>
              <a:t>di </a:t>
            </a:r>
            <a:r>
              <a:rPr spc="-20" dirty="0"/>
              <a:t>revisione</a:t>
            </a:r>
            <a:r>
              <a:rPr spc="195" dirty="0"/>
              <a:t> </a:t>
            </a:r>
            <a:r>
              <a:rPr spc="-20" dirty="0"/>
              <a:t>internazionale</a:t>
            </a:r>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25400">
              <a:lnSpc>
                <a:spcPts val="1670"/>
              </a:lnSpc>
            </a:pPr>
            <a:fld id="{81D60167-4931-47E6-BA6A-407CBD079E47}" type="slidenum">
              <a:rPr spc="10" dirty="0"/>
              <a:t>39</a:t>
            </a:fld>
            <a:endParaRPr spc="10" dirty="0"/>
          </a:p>
        </p:txBody>
      </p:sp>
      <p:pic>
        <p:nvPicPr>
          <p:cNvPr id="7" name="Picture 6">
            <a:extLst>
              <a:ext uri="{FF2B5EF4-FFF2-40B4-BE49-F238E27FC236}">
                <a16:creationId xmlns:a16="http://schemas.microsoft.com/office/drawing/2014/main" id="{C96BCA38-D46D-4E69-B51E-F983D6EA37FA}"/>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88598" y="204355"/>
            <a:ext cx="1164402" cy="101484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p:nvPr/>
        </p:nvSpPr>
        <p:spPr>
          <a:xfrm>
            <a:off x="2555748" y="3068954"/>
            <a:ext cx="3672840" cy="1008380"/>
          </a:xfrm>
          <a:custGeom>
            <a:avLst/>
            <a:gdLst/>
            <a:ahLst/>
            <a:cxnLst/>
            <a:rect l="l" t="t" r="r" b="b"/>
            <a:pathLst>
              <a:path w="3672840" h="1008379">
                <a:moveTo>
                  <a:pt x="1836292" y="0"/>
                </a:moveTo>
                <a:lnTo>
                  <a:pt x="1764183" y="381"/>
                </a:lnTo>
                <a:lnTo>
                  <a:pt x="1692779" y="1516"/>
                </a:lnTo>
                <a:lnTo>
                  <a:pt x="1622130" y="3391"/>
                </a:lnTo>
                <a:lnTo>
                  <a:pt x="1552288" y="5991"/>
                </a:lnTo>
                <a:lnTo>
                  <a:pt x="1483303" y="9303"/>
                </a:lnTo>
                <a:lnTo>
                  <a:pt x="1415227" y="13312"/>
                </a:lnTo>
                <a:lnTo>
                  <a:pt x="1348110" y="18005"/>
                </a:lnTo>
                <a:lnTo>
                  <a:pt x="1282005" y="23368"/>
                </a:lnTo>
                <a:lnTo>
                  <a:pt x="1216961" y="29386"/>
                </a:lnTo>
                <a:lnTo>
                  <a:pt x="1153029" y="36046"/>
                </a:lnTo>
                <a:lnTo>
                  <a:pt x="1090262" y="43333"/>
                </a:lnTo>
                <a:lnTo>
                  <a:pt x="1028709" y="51233"/>
                </a:lnTo>
                <a:lnTo>
                  <a:pt x="968422" y="59734"/>
                </a:lnTo>
                <a:lnTo>
                  <a:pt x="909451" y="68819"/>
                </a:lnTo>
                <a:lnTo>
                  <a:pt x="851849" y="78477"/>
                </a:lnTo>
                <a:lnTo>
                  <a:pt x="795665" y="88691"/>
                </a:lnTo>
                <a:lnTo>
                  <a:pt x="740951" y="99450"/>
                </a:lnTo>
                <a:lnTo>
                  <a:pt x="687757" y="110737"/>
                </a:lnTo>
                <a:lnTo>
                  <a:pt x="636136" y="122540"/>
                </a:lnTo>
                <a:lnTo>
                  <a:pt x="586137" y="134845"/>
                </a:lnTo>
                <a:lnTo>
                  <a:pt x="537813" y="147637"/>
                </a:lnTo>
                <a:lnTo>
                  <a:pt x="491213" y="160902"/>
                </a:lnTo>
                <a:lnTo>
                  <a:pt x="446389" y="174627"/>
                </a:lnTo>
                <a:lnTo>
                  <a:pt x="403392" y="188798"/>
                </a:lnTo>
                <a:lnTo>
                  <a:pt x="362273" y="203400"/>
                </a:lnTo>
                <a:lnTo>
                  <a:pt x="323082" y="218419"/>
                </a:lnTo>
                <a:lnTo>
                  <a:pt x="285872" y="233841"/>
                </a:lnTo>
                <a:lnTo>
                  <a:pt x="250693" y="249653"/>
                </a:lnTo>
                <a:lnTo>
                  <a:pt x="186631" y="282389"/>
                </a:lnTo>
                <a:lnTo>
                  <a:pt x="131305" y="316515"/>
                </a:lnTo>
                <a:lnTo>
                  <a:pt x="85123" y="351918"/>
                </a:lnTo>
                <a:lnTo>
                  <a:pt x="48494" y="388486"/>
                </a:lnTo>
                <a:lnTo>
                  <a:pt x="21825" y="426108"/>
                </a:lnTo>
                <a:lnTo>
                  <a:pt x="5524" y="464671"/>
                </a:lnTo>
                <a:lnTo>
                  <a:pt x="0" y="504063"/>
                </a:lnTo>
                <a:lnTo>
                  <a:pt x="1389" y="523855"/>
                </a:lnTo>
                <a:lnTo>
                  <a:pt x="12353" y="562846"/>
                </a:lnTo>
                <a:lnTo>
                  <a:pt x="33889" y="600953"/>
                </a:lnTo>
                <a:lnTo>
                  <a:pt x="65589" y="638062"/>
                </a:lnTo>
                <a:lnTo>
                  <a:pt x="107046" y="674061"/>
                </a:lnTo>
                <a:lnTo>
                  <a:pt x="157851" y="708840"/>
                </a:lnTo>
                <a:lnTo>
                  <a:pt x="217595" y="742284"/>
                </a:lnTo>
                <a:lnTo>
                  <a:pt x="285872" y="774284"/>
                </a:lnTo>
                <a:lnTo>
                  <a:pt x="323082" y="789706"/>
                </a:lnTo>
                <a:lnTo>
                  <a:pt x="362273" y="804725"/>
                </a:lnTo>
                <a:lnTo>
                  <a:pt x="403392" y="819327"/>
                </a:lnTo>
                <a:lnTo>
                  <a:pt x="446389" y="833498"/>
                </a:lnTo>
                <a:lnTo>
                  <a:pt x="491213" y="847223"/>
                </a:lnTo>
                <a:lnTo>
                  <a:pt x="537813" y="860488"/>
                </a:lnTo>
                <a:lnTo>
                  <a:pt x="586137" y="873280"/>
                </a:lnTo>
                <a:lnTo>
                  <a:pt x="636136" y="885585"/>
                </a:lnTo>
                <a:lnTo>
                  <a:pt x="687757" y="897388"/>
                </a:lnTo>
                <a:lnTo>
                  <a:pt x="740951" y="908675"/>
                </a:lnTo>
                <a:lnTo>
                  <a:pt x="795665" y="919434"/>
                </a:lnTo>
                <a:lnTo>
                  <a:pt x="851849" y="929648"/>
                </a:lnTo>
                <a:lnTo>
                  <a:pt x="909451" y="939306"/>
                </a:lnTo>
                <a:lnTo>
                  <a:pt x="968422" y="948391"/>
                </a:lnTo>
                <a:lnTo>
                  <a:pt x="1028709" y="956892"/>
                </a:lnTo>
                <a:lnTo>
                  <a:pt x="1090262" y="964792"/>
                </a:lnTo>
                <a:lnTo>
                  <a:pt x="1153029" y="972079"/>
                </a:lnTo>
                <a:lnTo>
                  <a:pt x="1216961" y="978739"/>
                </a:lnTo>
                <a:lnTo>
                  <a:pt x="1282005" y="984757"/>
                </a:lnTo>
                <a:lnTo>
                  <a:pt x="1348110" y="990120"/>
                </a:lnTo>
                <a:lnTo>
                  <a:pt x="1415227" y="994813"/>
                </a:lnTo>
                <a:lnTo>
                  <a:pt x="1483303" y="998822"/>
                </a:lnTo>
                <a:lnTo>
                  <a:pt x="1552288" y="1002134"/>
                </a:lnTo>
                <a:lnTo>
                  <a:pt x="1622130" y="1004734"/>
                </a:lnTo>
                <a:lnTo>
                  <a:pt x="1692779" y="1006609"/>
                </a:lnTo>
                <a:lnTo>
                  <a:pt x="1764183" y="1007744"/>
                </a:lnTo>
                <a:lnTo>
                  <a:pt x="1836292" y="1008126"/>
                </a:lnTo>
                <a:lnTo>
                  <a:pt x="1908393" y="1007744"/>
                </a:lnTo>
                <a:lnTo>
                  <a:pt x="1979789" y="1006609"/>
                </a:lnTo>
                <a:lnTo>
                  <a:pt x="2050430" y="1004734"/>
                </a:lnTo>
                <a:lnTo>
                  <a:pt x="2120265" y="1002134"/>
                </a:lnTo>
                <a:lnTo>
                  <a:pt x="2189242" y="998822"/>
                </a:lnTo>
                <a:lnTo>
                  <a:pt x="2257311" y="994813"/>
                </a:lnTo>
                <a:lnTo>
                  <a:pt x="2324421" y="990120"/>
                </a:lnTo>
                <a:lnTo>
                  <a:pt x="2390521" y="984757"/>
                </a:lnTo>
                <a:lnTo>
                  <a:pt x="2455559" y="978739"/>
                </a:lnTo>
                <a:lnTo>
                  <a:pt x="2519485" y="972079"/>
                </a:lnTo>
                <a:lnTo>
                  <a:pt x="2582247" y="964792"/>
                </a:lnTo>
                <a:lnTo>
                  <a:pt x="2643796" y="956892"/>
                </a:lnTo>
                <a:lnTo>
                  <a:pt x="2704078" y="948391"/>
                </a:lnTo>
                <a:lnTo>
                  <a:pt x="2763044" y="939306"/>
                </a:lnTo>
                <a:lnTo>
                  <a:pt x="2820643" y="929648"/>
                </a:lnTo>
                <a:lnTo>
                  <a:pt x="2876823" y="919434"/>
                </a:lnTo>
                <a:lnTo>
                  <a:pt x="2931534" y="908675"/>
                </a:lnTo>
                <a:lnTo>
                  <a:pt x="2984724" y="897388"/>
                </a:lnTo>
                <a:lnTo>
                  <a:pt x="3036343" y="885585"/>
                </a:lnTo>
                <a:lnTo>
                  <a:pt x="3086339" y="873280"/>
                </a:lnTo>
                <a:lnTo>
                  <a:pt x="3134661" y="860488"/>
                </a:lnTo>
                <a:lnTo>
                  <a:pt x="3181259" y="847223"/>
                </a:lnTo>
                <a:lnTo>
                  <a:pt x="3226081" y="833498"/>
                </a:lnTo>
                <a:lnTo>
                  <a:pt x="3269076" y="819327"/>
                </a:lnTo>
                <a:lnTo>
                  <a:pt x="3310194" y="804725"/>
                </a:lnTo>
                <a:lnTo>
                  <a:pt x="3349383" y="789706"/>
                </a:lnTo>
                <a:lnTo>
                  <a:pt x="3386592" y="774284"/>
                </a:lnTo>
                <a:lnTo>
                  <a:pt x="3421770" y="758472"/>
                </a:lnTo>
                <a:lnTo>
                  <a:pt x="3485830" y="725736"/>
                </a:lnTo>
                <a:lnTo>
                  <a:pt x="3541155" y="691610"/>
                </a:lnTo>
                <a:lnTo>
                  <a:pt x="3587335" y="656207"/>
                </a:lnTo>
                <a:lnTo>
                  <a:pt x="3623964" y="619639"/>
                </a:lnTo>
                <a:lnTo>
                  <a:pt x="3650633" y="582017"/>
                </a:lnTo>
                <a:lnTo>
                  <a:pt x="3666934" y="543454"/>
                </a:lnTo>
                <a:lnTo>
                  <a:pt x="3672459" y="504063"/>
                </a:lnTo>
                <a:lnTo>
                  <a:pt x="3671069" y="484270"/>
                </a:lnTo>
                <a:lnTo>
                  <a:pt x="3660105" y="445279"/>
                </a:lnTo>
                <a:lnTo>
                  <a:pt x="3638570" y="407172"/>
                </a:lnTo>
                <a:lnTo>
                  <a:pt x="3606869" y="370063"/>
                </a:lnTo>
                <a:lnTo>
                  <a:pt x="3565413" y="334064"/>
                </a:lnTo>
                <a:lnTo>
                  <a:pt x="3514610" y="299285"/>
                </a:lnTo>
                <a:lnTo>
                  <a:pt x="3454866" y="265841"/>
                </a:lnTo>
                <a:lnTo>
                  <a:pt x="3386592" y="233841"/>
                </a:lnTo>
                <a:lnTo>
                  <a:pt x="3349383" y="218419"/>
                </a:lnTo>
                <a:lnTo>
                  <a:pt x="3310194" y="203400"/>
                </a:lnTo>
                <a:lnTo>
                  <a:pt x="3269076" y="188798"/>
                </a:lnTo>
                <a:lnTo>
                  <a:pt x="3226081" y="174627"/>
                </a:lnTo>
                <a:lnTo>
                  <a:pt x="3181259" y="160902"/>
                </a:lnTo>
                <a:lnTo>
                  <a:pt x="3134661" y="147637"/>
                </a:lnTo>
                <a:lnTo>
                  <a:pt x="3086339" y="134845"/>
                </a:lnTo>
                <a:lnTo>
                  <a:pt x="3036343" y="122540"/>
                </a:lnTo>
                <a:lnTo>
                  <a:pt x="2984724" y="110737"/>
                </a:lnTo>
                <a:lnTo>
                  <a:pt x="2931534" y="99450"/>
                </a:lnTo>
                <a:lnTo>
                  <a:pt x="2876823" y="88691"/>
                </a:lnTo>
                <a:lnTo>
                  <a:pt x="2820643" y="78477"/>
                </a:lnTo>
                <a:lnTo>
                  <a:pt x="2763044" y="68819"/>
                </a:lnTo>
                <a:lnTo>
                  <a:pt x="2704078" y="59734"/>
                </a:lnTo>
                <a:lnTo>
                  <a:pt x="2643796" y="51233"/>
                </a:lnTo>
                <a:lnTo>
                  <a:pt x="2582247" y="43333"/>
                </a:lnTo>
                <a:lnTo>
                  <a:pt x="2519485" y="36046"/>
                </a:lnTo>
                <a:lnTo>
                  <a:pt x="2455559" y="29386"/>
                </a:lnTo>
                <a:lnTo>
                  <a:pt x="2390521" y="23368"/>
                </a:lnTo>
                <a:lnTo>
                  <a:pt x="2324421" y="18005"/>
                </a:lnTo>
                <a:lnTo>
                  <a:pt x="2257311" y="13312"/>
                </a:lnTo>
                <a:lnTo>
                  <a:pt x="2189242" y="9303"/>
                </a:lnTo>
                <a:lnTo>
                  <a:pt x="2120265" y="5991"/>
                </a:lnTo>
                <a:lnTo>
                  <a:pt x="2050430" y="3391"/>
                </a:lnTo>
                <a:lnTo>
                  <a:pt x="1979789" y="1516"/>
                </a:lnTo>
                <a:lnTo>
                  <a:pt x="1908393" y="381"/>
                </a:lnTo>
                <a:lnTo>
                  <a:pt x="1836292" y="0"/>
                </a:lnTo>
                <a:close/>
              </a:path>
            </a:pathLst>
          </a:custGeom>
          <a:solidFill>
            <a:srgbClr val="9C9CDF"/>
          </a:solidFill>
        </p:spPr>
        <p:txBody>
          <a:bodyPr wrap="square" lIns="0" tIns="0" rIns="0" bIns="0" rtlCol="0"/>
          <a:lstStyle/>
          <a:p>
            <a:endParaRPr/>
          </a:p>
        </p:txBody>
      </p:sp>
      <p:sp>
        <p:nvSpPr>
          <p:cNvPr id="4" name="object 4"/>
          <p:cNvSpPr/>
          <p:nvPr/>
        </p:nvSpPr>
        <p:spPr>
          <a:xfrm>
            <a:off x="2555748" y="3068954"/>
            <a:ext cx="3672840" cy="1008380"/>
          </a:xfrm>
          <a:custGeom>
            <a:avLst/>
            <a:gdLst/>
            <a:ahLst/>
            <a:cxnLst/>
            <a:rect l="l" t="t" r="r" b="b"/>
            <a:pathLst>
              <a:path w="3672840" h="1008379">
                <a:moveTo>
                  <a:pt x="0" y="504063"/>
                </a:moveTo>
                <a:lnTo>
                  <a:pt x="5524" y="464671"/>
                </a:lnTo>
                <a:lnTo>
                  <a:pt x="21825" y="426108"/>
                </a:lnTo>
                <a:lnTo>
                  <a:pt x="48494" y="388486"/>
                </a:lnTo>
                <a:lnTo>
                  <a:pt x="85123" y="351918"/>
                </a:lnTo>
                <a:lnTo>
                  <a:pt x="131305" y="316515"/>
                </a:lnTo>
                <a:lnTo>
                  <a:pt x="186631" y="282389"/>
                </a:lnTo>
                <a:lnTo>
                  <a:pt x="250693" y="249653"/>
                </a:lnTo>
                <a:lnTo>
                  <a:pt x="285872" y="233841"/>
                </a:lnTo>
                <a:lnTo>
                  <a:pt x="323082" y="218419"/>
                </a:lnTo>
                <a:lnTo>
                  <a:pt x="362273" y="203400"/>
                </a:lnTo>
                <a:lnTo>
                  <a:pt x="403392" y="188798"/>
                </a:lnTo>
                <a:lnTo>
                  <a:pt x="446389" y="174627"/>
                </a:lnTo>
                <a:lnTo>
                  <a:pt x="491213" y="160902"/>
                </a:lnTo>
                <a:lnTo>
                  <a:pt x="537813" y="147637"/>
                </a:lnTo>
                <a:lnTo>
                  <a:pt x="586137" y="134845"/>
                </a:lnTo>
                <a:lnTo>
                  <a:pt x="636136" y="122540"/>
                </a:lnTo>
                <a:lnTo>
                  <a:pt x="687757" y="110737"/>
                </a:lnTo>
                <a:lnTo>
                  <a:pt x="740951" y="99450"/>
                </a:lnTo>
                <a:lnTo>
                  <a:pt x="795665" y="88691"/>
                </a:lnTo>
                <a:lnTo>
                  <a:pt x="851849" y="78477"/>
                </a:lnTo>
                <a:lnTo>
                  <a:pt x="909451" y="68819"/>
                </a:lnTo>
                <a:lnTo>
                  <a:pt x="968422" y="59734"/>
                </a:lnTo>
                <a:lnTo>
                  <a:pt x="1028709" y="51233"/>
                </a:lnTo>
                <a:lnTo>
                  <a:pt x="1090262" y="43333"/>
                </a:lnTo>
                <a:lnTo>
                  <a:pt x="1153029" y="36046"/>
                </a:lnTo>
                <a:lnTo>
                  <a:pt x="1216961" y="29386"/>
                </a:lnTo>
                <a:lnTo>
                  <a:pt x="1282005" y="23368"/>
                </a:lnTo>
                <a:lnTo>
                  <a:pt x="1348110" y="18005"/>
                </a:lnTo>
                <a:lnTo>
                  <a:pt x="1415227" y="13312"/>
                </a:lnTo>
                <a:lnTo>
                  <a:pt x="1483303" y="9303"/>
                </a:lnTo>
                <a:lnTo>
                  <a:pt x="1552288" y="5991"/>
                </a:lnTo>
                <a:lnTo>
                  <a:pt x="1622130" y="3391"/>
                </a:lnTo>
                <a:lnTo>
                  <a:pt x="1692779" y="1516"/>
                </a:lnTo>
                <a:lnTo>
                  <a:pt x="1764183" y="381"/>
                </a:lnTo>
                <a:lnTo>
                  <a:pt x="1836292" y="0"/>
                </a:lnTo>
                <a:lnTo>
                  <a:pt x="1908393" y="381"/>
                </a:lnTo>
                <a:lnTo>
                  <a:pt x="1979789" y="1516"/>
                </a:lnTo>
                <a:lnTo>
                  <a:pt x="2050430" y="3391"/>
                </a:lnTo>
                <a:lnTo>
                  <a:pt x="2120265" y="5991"/>
                </a:lnTo>
                <a:lnTo>
                  <a:pt x="2189242" y="9303"/>
                </a:lnTo>
                <a:lnTo>
                  <a:pt x="2257311" y="13312"/>
                </a:lnTo>
                <a:lnTo>
                  <a:pt x="2324421" y="18005"/>
                </a:lnTo>
                <a:lnTo>
                  <a:pt x="2390521" y="23368"/>
                </a:lnTo>
                <a:lnTo>
                  <a:pt x="2455559" y="29386"/>
                </a:lnTo>
                <a:lnTo>
                  <a:pt x="2519485" y="36046"/>
                </a:lnTo>
                <a:lnTo>
                  <a:pt x="2582247" y="43333"/>
                </a:lnTo>
                <a:lnTo>
                  <a:pt x="2643796" y="51233"/>
                </a:lnTo>
                <a:lnTo>
                  <a:pt x="2704078" y="59734"/>
                </a:lnTo>
                <a:lnTo>
                  <a:pt x="2763044" y="68819"/>
                </a:lnTo>
                <a:lnTo>
                  <a:pt x="2820643" y="78477"/>
                </a:lnTo>
                <a:lnTo>
                  <a:pt x="2876823" y="88691"/>
                </a:lnTo>
                <a:lnTo>
                  <a:pt x="2931534" y="99450"/>
                </a:lnTo>
                <a:lnTo>
                  <a:pt x="2984724" y="110737"/>
                </a:lnTo>
                <a:lnTo>
                  <a:pt x="3036343" y="122540"/>
                </a:lnTo>
                <a:lnTo>
                  <a:pt x="3086339" y="134845"/>
                </a:lnTo>
                <a:lnTo>
                  <a:pt x="3134661" y="147637"/>
                </a:lnTo>
                <a:lnTo>
                  <a:pt x="3181259" y="160902"/>
                </a:lnTo>
                <a:lnTo>
                  <a:pt x="3226081" y="174627"/>
                </a:lnTo>
                <a:lnTo>
                  <a:pt x="3269076" y="188798"/>
                </a:lnTo>
                <a:lnTo>
                  <a:pt x="3310194" y="203400"/>
                </a:lnTo>
                <a:lnTo>
                  <a:pt x="3349383" y="218419"/>
                </a:lnTo>
                <a:lnTo>
                  <a:pt x="3386592" y="233841"/>
                </a:lnTo>
                <a:lnTo>
                  <a:pt x="3421770" y="249653"/>
                </a:lnTo>
                <a:lnTo>
                  <a:pt x="3485830" y="282389"/>
                </a:lnTo>
                <a:lnTo>
                  <a:pt x="3541155" y="316515"/>
                </a:lnTo>
                <a:lnTo>
                  <a:pt x="3587335" y="351918"/>
                </a:lnTo>
                <a:lnTo>
                  <a:pt x="3623964" y="388486"/>
                </a:lnTo>
                <a:lnTo>
                  <a:pt x="3650633" y="426108"/>
                </a:lnTo>
                <a:lnTo>
                  <a:pt x="3666934" y="464671"/>
                </a:lnTo>
                <a:lnTo>
                  <a:pt x="3672459" y="504063"/>
                </a:lnTo>
                <a:lnTo>
                  <a:pt x="3671069" y="523855"/>
                </a:lnTo>
                <a:lnTo>
                  <a:pt x="3666934" y="543454"/>
                </a:lnTo>
                <a:lnTo>
                  <a:pt x="3650633" y="582017"/>
                </a:lnTo>
                <a:lnTo>
                  <a:pt x="3623964" y="619639"/>
                </a:lnTo>
                <a:lnTo>
                  <a:pt x="3587335" y="656207"/>
                </a:lnTo>
                <a:lnTo>
                  <a:pt x="3541155" y="691610"/>
                </a:lnTo>
                <a:lnTo>
                  <a:pt x="3485830" y="725736"/>
                </a:lnTo>
                <a:lnTo>
                  <a:pt x="3421770" y="758472"/>
                </a:lnTo>
                <a:lnTo>
                  <a:pt x="3386592" y="774284"/>
                </a:lnTo>
                <a:lnTo>
                  <a:pt x="3349383" y="789706"/>
                </a:lnTo>
                <a:lnTo>
                  <a:pt x="3310194" y="804725"/>
                </a:lnTo>
                <a:lnTo>
                  <a:pt x="3269076" y="819327"/>
                </a:lnTo>
                <a:lnTo>
                  <a:pt x="3226081" y="833498"/>
                </a:lnTo>
                <a:lnTo>
                  <a:pt x="3181259" y="847223"/>
                </a:lnTo>
                <a:lnTo>
                  <a:pt x="3134661" y="860488"/>
                </a:lnTo>
                <a:lnTo>
                  <a:pt x="3086339" y="873280"/>
                </a:lnTo>
                <a:lnTo>
                  <a:pt x="3036343" y="885585"/>
                </a:lnTo>
                <a:lnTo>
                  <a:pt x="2984724" y="897388"/>
                </a:lnTo>
                <a:lnTo>
                  <a:pt x="2931534" y="908675"/>
                </a:lnTo>
                <a:lnTo>
                  <a:pt x="2876823" y="919434"/>
                </a:lnTo>
                <a:lnTo>
                  <a:pt x="2820643" y="929648"/>
                </a:lnTo>
                <a:lnTo>
                  <a:pt x="2763044" y="939306"/>
                </a:lnTo>
                <a:lnTo>
                  <a:pt x="2704078" y="948391"/>
                </a:lnTo>
                <a:lnTo>
                  <a:pt x="2643796" y="956892"/>
                </a:lnTo>
                <a:lnTo>
                  <a:pt x="2582247" y="964792"/>
                </a:lnTo>
                <a:lnTo>
                  <a:pt x="2519485" y="972079"/>
                </a:lnTo>
                <a:lnTo>
                  <a:pt x="2455559" y="978739"/>
                </a:lnTo>
                <a:lnTo>
                  <a:pt x="2390521" y="984757"/>
                </a:lnTo>
                <a:lnTo>
                  <a:pt x="2324421" y="990120"/>
                </a:lnTo>
                <a:lnTo>
                  <a:pt x="2257311" y="994813"/>
                </a:lnTo>
                <a:lnTo>
                  <a:pt x="2189242" y="998822"/>
                </a:lnTo>
                <a:lnTo>
                  <a:pt x="2120265" y="1002134"/>
                </a:lnTo>
                <a:lnTo>
                  <a:pt x="2050430" y="1004734"/>
                </a:lnTo>
                <a:lnTo>
                  <a:pt x="1979789" y="1006609"/>
                </a:lnTo>
                <a:lnTo>
                  <a:pt x="1908393" y="1007744"/>
                </a:lnTo>
                <a:lnTo>
                  <a:pt x="1836292" y="1008126"/>
                </a:lnTo>
                <a:lnTo>
                  <a:pt x="1764183" y="1007744"/>
                </a:lnTo>
                <a:lnTo>
                  <a:pt x="1692779" y="1006609"/>
                </a:lnTo>
                <a:lnTo>
                  <a:pt x="1622130" y="1004734"/>
                </a:lnTo>
                <a:lnTo>
                  <a:pt x="1552288" y="1002134"/>
                </a:lnTo>
                <a:lnTo>
                  <a:pt x="1483303" y="998822"/>
                </a:lnTo>
                <a:lnTo>
                  <a:pt x="1415227" y="994813"/>
                </a:lnTo>
                <a:lnTo>
                  <a:pt x="1348110" y="990120"/>
                </a:lnTo>
                <a:lnTo>
                  <a:pt x="1282005" y="984757"/>
                </a:lnTo>
                <a:lnTo>
                  <a:pt x="1216961" y="978739"/>
                </a:lnTo>
                <a:lnTo>
                  <a:pt x="1153029" y="972079"/>
                </a:lnTo>
                <a:lnTo>
                  <a:pt x="1090262" y="964792"/>
                </a:lnTo>
                <a:lnTo>
                  <a:pt x="1028709" y="956892"/>
                </a:lnTo>
                <a:lnTo>
                  <a:pt x="968422" y="948391"/>
                </a:lnTo>
                <a:lnTo>
                  <a:pt x="909451" y="939306"/>
                </a:lnTo>
                <a:lnTo>
                  <a:pt x="851849" y="929648"/>
                </a:lnTo>
                <a:lnTo>
                  <a:pt x="795665" y="919434"/>
                </a:lnTo>
                <a:lnTo>
                  <a:pt x="740951" y="908675"/>
                </a:lnTo>
                <a:lnTo>
                  <a:pt x="687757" y="897388"/>
                </a:lnTo>
                <a:lnTo>
                  <a:pt x="636136" y="885585"/>
                </a:lnTo>
                <a:lnTo>
                  <a:pt x="586137" y="873280"/>
                </a:lnTo>
                <a:lnTo>
                  <a:pt x="537813" y="860488"/>
                </a:lnTo>
                <a:lnTo>
                  <a:pt x="491213" y="847223"/>
                </a:lnTo>
                <a:lnTo>
                  <a:pt x="446389" y="833498"/>
                </a:lnTo>
                <a:lnTo>
                  <a:pt x="403392" y="819327"/>
                </a:lnTo>
                <a:lnTo>
                  <a:pt x="362273" y="804725"/>
                </a:lnTo>
                <a:lnTo>
                  <a:pt x="323082" y="789706"/>
                </a:lnTo>
                <a:lnTo>
                  <a:pt x="285872" y="774284"/>
                </a:lnTo>
                <a:lnTo>
                  <a:pt x="250693" y="758472"/>
                </a:lnTo>
                <a:lnTo>
                  <a:pt x="186631" y="725736"/>
                </a:lnTo>
                <a:lnTo>
                  <a:pt x="131305" y="691610"/>
                </a:lnTo>
                <a:lnTo>
                  <a:pt x="85123" y="656207"/>
                </a:lnTo>
                <a:lnTo>
                  <a:pt x="48494" y="619639"/>
                </a:lnTo>
                <a:lnTo>
                  <a:pt x="21825" y="582017"/>
                </a:lnTo>
                <a:lnTo>
                  <a:pt x="5524" y="543454"/>
                </a:lnTo>
                <a:lnTo>
                  <a:pt x="0" y="504063"/>
                </a:lnTo>
                <a:close/>
              </a:path>
            </a:pathLst>
          </a:custGeom>
          <a:ln w="25400">
            <a:solidFill>
              <a:srgbClr val="333399"/>
            </a:solidFill>
          </a:ln>
        </p:spPr>
        <p:txBody>
          <a:bodyPr wrap="square" lIns="0" tIns="0" rIns="0" bIns="0" rtlCol="0"/>
          <a:lstStyle/>
          <a:p>
            <a:endParaRPr/>
          </a:p>
        </p:txBody>
      </p:sp>
      <p:sp>
        <p:nvSpPr>
          <p:cNvPr id="5" name="object 5"/>
          <p:cNvSpPr/>
          <p:nvPr/>
        </p:nvSpPr>
        <p:spPr>
          <a:xfrm>
            <a:off x="3267075" y="3124200"/>
            <a:ext cx="628650" cy="638175"/>
          </a:xfrm>
          <a:prstGeom prst="rect">
            <a:avLst/>
          </a:prstGeom>
          <a:blipFill>
            <a:blip r:embed="rId2" cstate="print"/>
            <a:stretch>
              <a:fillRect/>
            </a:stretch>
          </a:blipFill>
        </p:spPr>
        <p:txBody>
          <a:bodyPr wrap="square" lIns="0" tIns="0" rIns="0" bIns="0" rtlCol="0"/>
          <a:lstStyle/>
          <a:p>
            <a:endParaRPr/>
          </a:p>
        </p:txBody>
      </p:sp>
      <p:sp>
        <p:nvSpPr>
          <p:cNvPr id="6" name="object 6"/>
          <p:cNvSpPr txBox="1"/>
          <p:nvPr/>
        </p:nvSpPr>
        <p:spPr>
          <a:xfrm>
            <a:off x="882967" y="1724951"/>
            <a:ext cx="7101205" cy="4108450"/>
          </a:xfrm>
          <a:prstGeom prst="rect">
            <a:avLst/>
          </a:prstGeom>
        </p:spPr>
        <p:txBody>
          <a:bodyPr vert="horz" wrap="square" lIns="0" tIns="22225" rIns="0" bIns="0" rtlCol="0">
            <a:spAutoFit/>
          </a:bodyPr>
          <a:lstStyle/>
          <a:p>
            <a:pPr marL="1080770" marR="1080770" indent="106045" algn="ctr">
              <a:lnSpc>
                <a:spcPct val="104299"/>
              </a:lnSpc>
              <a:spcBef>
                <a:spcPts val="175"/>
              </a:spcBef>
            </a:pPr>
            <a:r>
              <a:rPr sz="2400" spc="10" dirty="0">
                <a:latin typeface="Times New Roman"/>
                <a:cs typeface="Times New Roman"/>
              </a:rPr>
              <a:t>Il </a:t>
            </a:r>
            <a:r>
              <a:rPr sz="2400" spc="-25" dirty="0">
                <a:latin typeface="Times New Roman"/>
                <a:cs typeface="Times New Roman"/>
              </a:rPr>
              <a:t>presente </a:t>
            </a:r>
            <a:r>
              <a:rPr sz="2400" spc="-5" dirty="0">
                <a:latin typeface="Times New Roman"/>
                <a:cs typeface="Times New Roman"/>
              </a:rPr>
              <a:t>principio </a:t>
            </a:r>
            <a:r>
              <a:rPr sz="2400" dirty="0">
                <a:latin typeface="Times New Roman"/>
                <a:cs typeface="Times New Roman"/>
              </a:rPr>
              <a:t>di </a:t>
            </a:r>
            <a:r>
              <a:rPr sz="2400" spc="-25" dirty="0">
                <a:latin typeface="Times New Roman"/>
                <a:cs typeface="Times New Roman"/>
              </a:rPr>
              <a:t>revisione  </a:t>
            </a:r>
            <a:r>
              <a:rPr sz="2400" spc="-20" dirty="0">
                <a:latin typeface="Times New Roman"/>
                <a:cs typeface="Times New Roman"/>
              </a:rPr>
              <a:t>disciplina </a:t>
            </a:r>
            <a:r>
              <a:rPr sz="2400" dirty="0">
                <a:latin typeface="Times New Roman"/>
                <a:cs typeface="Times New Roman"/>
              </a:rPr>
              <a:t>la </a:t>
            </a:r>
            <a:r>
              <a:rPr sz="2400" b="1" spc="-10" dirty="0">
                <a:latin typeface="Times New Roman"/>
                <a:cs typeface="Times New Roman"/>
              </a:rPr>
              <a:t>responsabilità </a:t>
            </a:r>
            <a:r>
              <a:rPr sz="2400" b="1" spc="-5" dirty="0">
                <a:latin typeface="Times New Roman"/>
                <a:cs typeface="Times New Roman"/>
              </a:rPr>
              <a:t>del </a:t>
            </a:r>
            <a:r>
              <a:rPr sz="2400" b="1" spc="-30" dirty="0">
                <a:latin typeface="Times New Roman"/>
                <a:cs typeface="Times New Roman"/>
              </a:rPr>
              <a:t>revisore  </a:t>
            </a:r>
            <a:r>
              <a:rPr sz="2400" spc="-25" dirty="0">
                <a:latin typeface="Times New Roman"/>
                <a:cs typeface="Times New Roman"/>
              </a:rPr>
              <a:t>relativamente </a:t>
            </a:r>
            <a:r>
              <a:rPr sz="2400" spc="-30" dirty="0">
                <a:latin typeface="Times New Roman"/>
                <a:cs typeface="Times New Roman"/>
              </a:rPr>
              <a:t>all’emissione </a:t>
            </a:r>
            <a:r>
              <a:rPr sz="2400" dirty="0">
                <a:latin typeface="Times New Roman"/>
                <a:cs typeface="Times New Roman"/>
              </a:rPr>
              <a:t>di</a:t>
            </a:r>
            <a:r>
              <a:rPr sz="2400" spc="-25" dirty="0">
                <a:latin typeface="Times New Roman"/>
                <a:cs typeface="Times New Roman"/>
              </a:rPr>
              <a:t> </a:t>
            </a:r>
            <a:r>
              <a:rPr sz="2400" spc="-50" dirty="0">
                <a:latin typeface="Times New Roman"/>
                <a:cs typeface="Times New Roman"/>
              </a:rPr>
              <a:t>una</a:t>
            </a:r>
            <a:endParaRPr sz="2400">
              <a:latin typeface="Times New Roman"/>
              <a:cs typeface="Times New Roman"/>
            </a:endParaRPr>
          </a:p>
          <a:p>
            <a:pPr>
              <a:lnSpc>
                <a:spcPct val="100000"/>
              </a:lnSpc>
              <a:spcBef>
                <a:spcPts val="20"/>
              </a:spcBef>
            </a:pPr>
            <a:endParaRPr sz="3450">
              <a:latin typeface="Times New Roman"/>
              <a:cs typeface="Times New Roman"/>
            </a:endParaRPr>
          </a:p>
          <a:p>
            <a:pPr marL="2202815">
              <a:lnSpc>
                <a:spcPct val="100000"/>
              </a:lnSpc>
            </a:pPr>
            <a:r>
              <a:rPr sz="2400" b="1" i="1" spc="-20" dirty="0">
                <a:latin typeface="Times New Roman"/>
                <a:cs typeface="Times New Roman"/>
              </a:rPr>
              <a:t>relazione</a:t>
            </a:r>
            <a:r>
              <a:rPr sz="2400" b="1" i="1" spc="50" dirty="0">
                <a:latin typeface="Times New Roman"/>
                <a:cs typeface="Times New Roman"/>
              </a:rPr>
              <a:t> </a:t>
            </a:r>
            <a:r>
              <a:rPr sz="2400" b="1" i="1" spc="-10" dirty="0">
                <a:latin typeface="Times New Roman"/>
                <a:cs typeface="Times New Roman"/>
              </a:rPr>
              <a:t>appropriata</a:t>
            </a:r>
            <a:endParaRPr sz="2400">
              <a:latin typeface="Times New Roman"/>
              <a:cs typeface="Times New Roman"/>
            </a:endParaRPr>
          </a:p>
          <a:p>
            <a:pPr>
              <a:lnSpc>
                <a:spcPct val="100000"/>
              </a:lnSpc>
            </a:pPr>
            <a:endParaRPr sz="2600">
              <a:latin typeface="Times New Roman"/>
              <a:cs typeface="Times New Roman"/>
            </a:endParaRPr>
          </a:p>
          <a:p>
            <a:pPr marL="12065" marR="5080" indent="55244" algn="ctr">
              <a:lnSpc>
                <a:spcPct val="100000"/>
              </a:lnSpc>
              <a:spcBef>
                <a:spcPts val="1685"/>
              </a:spcBef>
            </a:pPr>
            <a:r>
              <a:rPr sz="2400" spc="-30" dirty="0">
                <a:latin typeface="Times New Roman"/>
                <a:cs typeface="Times New Roman"/>
              </a:rPr>
              <a:t>nei </a:t>
            </a:r>
            <a:r>
              <a:rPr sz="2400" spc="-35" dirty="0">
                <a:latin typeface="Times New Roman"/>
                <a:cs typeface="Times New Roman"/>
              </a:rPr>
              <a:t>casi </a:t>
            </a:r>
            <a:r>
              <a:rPr sz="2400" dirty="0">
                <a:latin typeface="Times New Roman"/>
                <a:cs typeface="Times New Roman"/>
              </a:rPr>
              <a:t>in </a:t>
            </a:r>
            <a:r>
              <a:rPr sz="2400" spc="-25" dirty="0">
                <a:latin typeface="Times New Roman"/>
                <a:cs typeface="Times New Roman"/>
              </a:rPr>
              <a:t>cui, </a:t>
            </a:r>
            <a:r>
              <a:rPr sz="2400" spc="-30" dirty="0">
                <a:latin typeface="Times New Roman"/>
                <a:cs typeface="Times New Roman"/>
              </a:rPr>
              <a:t>nel </a:t>
            </a:r>
            <a:r>
              <a:rPr sz="2400" spc="-35" dirty="0">
                <a:latin typeface="Times New Roman"/>
                <a:cs typeface="Times New Roman"/>
              </a:rPr>
              <a:t>formarsi un </a:t>
            </a:r>
            <a:r>
              <a:rPr sz="2400" spc="-20" dirty="0">
                <a:latin typeface="Times New Roman"/>
                <a:cs typeface="Times New Roman"/>
              </a:rPr>
              <a:t>giudizio </a:t>
            </a:r>
            <a:r>
              <a:rPr sz="2400" dirty="0">
                <a:latin typeface="Times New Roman"/>
                <a:cs typeface="Times New Roman"/>
              </a:rPr>
              <a:t>in </a:t>
            </a:r>
            <a:r>
              <a:rPr sz="2400" spc="-25" dirty="0">
                <a:latin typeface="Times New Roman"/>
                <a:cs typeface="Times New Roman"/>
              </a:rPr>
              <a:t>conformità </a:t>
            </a:r>
            <a:r>
              <a:rPr sz="2400" spc="-10" dirty="0">
                <a:latin typeface="Times New Roman"/>
                <a:cs typeface="Times New Roman"/>
              </a:rPr>
              <a:t>al  principio </a:t>
            </a:r>
            <a:r>
              <a:rPr sz="2400" dirty="0">
                <a:latin typeface="Times New Roman"/>
                <a:cs typeface="Times New Roman"/>
              </a:rPr>
              <a:t>di </a:t>
            </a:r>
            <a:r>
              <a:rPr sz="2400" spc="-30" dirty="0">
                <a:latin typeface="Times New Roman"/>
                <a:cs typeface="Times New Roman"/>
              </a:rPr>
              <a:t>revisione </a:t>
            </a:r>
            <a:r>
              <a:rPr sz="2400" spc="-20" dirty="0">
                <a:latin typeface="Times New Roman"/>
                <a:cs typeface="Times New Roman"/>
              </a:rPr>
              <a:t>internazionale </a:t>
            </a:r>
            <a:r>
              <a:rPr sz="2400" spc="10" dirty="0">
                <a:latin typeface="Times New Roman"/>
                <a:cs typeface="Times New Roman"/>
              </a:rPr>
              <a:t>ISA </a:t>
            </a:r>
            <a:r>
              <a:rPr sz="2400" spc="-35" dirty="0">
                <a:latin typeface="Times New Roman"/>
                <a:cs typeface="Times New Roman"/>
              </a:rPr>
              <a:t>n. </a:t>
            </a:r>
            <a:r>
              <a:rPr sz="2400" dirty="0">
                <a:latin typeface="Times New Roman"/>
                <a:cs typeface="Times New Roman"/>
              </a:rPr>
              <a:t>700, </a:t>
            </a:r>
            <a:r>
              <a:rPr sz="2400" spc="-25" dirty="0">
                <a:latin typeface="Times New Roman"/>
                <a:cs typeface="Times New Roman"/>
              </a:rPr>
              <a:t>egli  </a:t>
            </a:r>
            <a:r>
              <a:rPr sz="2400" spc="-20" dirty="0">
                <a:latin typeface="Times New Roman"/>
                <a:cs typeface="Times New Roman"/>
              </a:rPr>
              <a:t>concluda </a:t>
            </a:r>
            <a:r>
              <a:rPr sz="2400" spc="-30" dirty="0">
                <a:latin typeface="Times New Roman"/>
                <a:cs typeface="Times New Roman"/>
              </a:rPr>
              <a:t>che </a:t>
            </a:r>
            <a:r>
              <a:rPr sz="2400" b="1" i="1" spc="-10" dirty="0">
                <a:latin typeface="Times New Roman"/>
                <a:cs typeface="Times New Roman"/>
              </a:rPr>
              <a:t>sia </a:t>
            </a:r>
            <a:r>
              <a:rPr sz="2400" b="1" i="1" spc="-20" dirty="0">
                <a:latin typeface="Times New Roman"/>
                <a:cs typeface="Times New Roman"/>
              </a:rPr>
              <a:t>necessaria una </a:t>
            </a:r>
            <a:r>
              <a:rPr sz="2400" b="1" i="1" spc="-5" dirty="0">
                <a:latin typeface="Times New Roman"/>
                <a:cs typeface="Times New Roman"/>
              </a:rPr>
              <a:t>modifica </a:t>
            </a:r>
            <a:r>
              <a:rPr sz="2400" b="1" i="1" dirty="0">
                <a:latin typeface="Times New Roman"/>
                <a:cs typeface="Times New Roman"/>
              </a:rPr>
              <a:t>al </a:t>
            </a:r>
            <a:r>
              <a:rPr sz="2400" b="1" i="1" spc="-10" dirty="0">
                <a:latin typeface="Times New Roman"/>
                <a:cs typeface="Times New Roman"/>
              </a:rPr>
              <a:t>suo </a:t>
            </a:r>
            <a:r>
              <a:rPr sz="2400" b="1" i="1" dirty="0">
                <a:latin typeface="Times New Roman"/>
                <a:cs typeface="Times New Roman"/>
              </a:rPr>
              <a:t>giudizio  </a:t>
            </a:r>
            <a:r>
              <a:rPr sz="2400" b="1" i="1" spc="-10" dirty="0">
                <a:latin typeface="Times New Roman"/>
                <a:cs typeface="Times New Roman"/>
              </a:rPr>
              <a:t>sul bilancio</a:t>
            </a:r>
            <a:r>
              <a:rPr sz="2400" spc="-10" dirty="0">
                <a:latin typeface="Times New Roman"/>
                <a:cs typeface="Times New Roman"/>
              </a:rPr>
              <a:t>. </a:t>
            </a:r>
            <a:r>
              <a:rPr sz="2400" i="1" spc="-75" dirty="0">
                <a:latin typeface="Times New Roman"/>
                <a:cs typeface="Times New Roman"/>
              </a:rPr>
              <a:t>(v.</a:t>
            </a:r>
            <a:r>
              <a:rPr sz="2400" i="1" spc="80" dirty="0">
                <a:latin typeface="Times New Roman"/>
                <a:cs typeface="Times New Roman"/>
              </a:rPr>
              <a:t> </a:t>
            </a:r>
            <a:r>
              <a:rPr sz="2400" i="1" dirty="0">
                <a:latin typeface="Times New Roman"/>
                <a:cs typeface="Times New Roman"/>
              </a:rPr>
              <a:t>§1)</a:t>
            </a:r>
            <a:endParaRPr sz="2400">
              <a:latin typeface="Times New Roman"/>
              <a:cs typeface="Times New Roman"/>
            </a:endParaRPr>
          </a:p>
        </p:txBody>
      </p:sp>
      <p:sp>
        <p:nvSpPr>
          <p:cNvPr id="7" name="object 7"/>
          <p:cNvSpPr/>
          <p:nvPr/>
        </p:nvSpPr>
        <p:spPr>
          <a:xfrm>
            <a:off x="6660260" y="2638679"/>
            <a:ext cx="792480" cy="639445"/>
          </a:xfrm>
          <a:custGeom>
            <a:avLst/>
            <a:gdLst/>
            <a:ahLst/>
            <a:cxnLst/>
            <a:rect l="l" t="t" r="r" b="b"/>
            <a:pathLst>
              <a:path w="792479" h="639445">
                <a:moveTo>
                  <a:pt x="0" y="0"/>
                </a:moveTo>
                <a:lnTo>
                  <a:pt x="0" y="197993"/>
                </a:lnTo>
                <a:lnTo>
                  <a:pt x="61892" y="199320"/>
                </a:lnTo>
                <a:lnTo>
                  <a:pt x="122483" y="203239"/>
                </a:lnTo>
                <a:lnTo>
                  <a:pt x="181597" y="209650"/>
                </a:lnTo>
                <a:lnTo>
                  <a:pt x="239057" y="218455"/>
                </a:lnTo>
                <a:lnTo>
                  <a:pt x="294687" y="229557"/>
                </a:lnTo>
                <a:lnTo>
                  <a:pt x="348311" y="242856"/>
                </a:lnTo>
                <a:lnTo>
                  <a:pt x="399753" y="258256"/>
                </a:lnTo>
                <a:lnTo>
                  <a:pt x="448837" y="275658"/>
                </a:lnTo>
                <a:lnTo>
                  <a:pt x="495385" y="294964"/>
                </a:lnTo>
                <a:lnTo>
                  <a:pt x="539222" y="316076"/>
                </a:lnTo>
                <a:lnTo>
                  <a:pt x="580173" y="338896"/>
                </a:lnTo>
                <a:lnTo>
                  <a:pt x="618059" y="363325"/>
                </a:lnTo>
                <a:lnTo>
                  <a:pt x="652706" y="389266"/>
                </a:lnTo>
                <a:lnTo>
                  <a:pt x="683937" y="416621"/>
                </a:lnTo>
                <a:lnTo>
                  <a:pt x="711575" y="445291"/>
                </a:lnTo>
                <a:lnTo>
                  <a:pt x="735445" y="475178"/>
                </a:lnTo>
                <a:lnTo>
                  <a:pt x="771175" y="538213"/>
                </a:lnTo>
                <a:lnTo>
                  <a:pt x="789715" y="604941"/>
                </a:lnTo>
                <a:lnTo>
                  <a:pt x="792099" y="639445"/>
                </a:lnTo>
                <a:lnTo>
                  <a:pt x="792099" y="441451"/>
                </a:lnTo>
                <a:lnTo>
                  <a:pt x="782681" y="373172"/>
                </a:lnTo>
                <a:lnTo>
                  <a:pt x="755370" y="308192"/>
                </a:lnTo>
                <a:lnTo>
                  <a:pt x="711575" y="247298"/>
                </a:lnTo>
                <a:lnTo>
                  <a:pt x="683937" y="218628"/>
                </a:lnTo>
                <a:lnTo>
                  <a:pt x="652706" y="191273"/>
                </a:lnTo>
                <a:lnTo>
                  <a:pt x="618059" y="165332"/>
                </a:lnTo>
                <a:lnTo>
                  <a:pt x="580173" y="140903"/>
                </a:lnTo>
                <a:lnTo>
                  <a:pt x="539222" y="118083"/>
                </a:lnTo>
                <a:lnTo>
                  <a:pt x="495385" y="96971"/>
                </a:lnTo>
                <a:lnTo>
                  <a:pt x="448837" y="77665"/>
                </a:lnTo>
                <a:lnTo>
                  <a:pt x="399753" y="60263"/>
                </a:lnTo>
                <a:lnTo>
                  <a:pt x="348311" y="44863"/>
                </a:lnTo>
                <a:lnTo>
                  <a:pt x="294687" y="31564"/>
                </a:lnTo>
                <a:lnTo>
                  <a:pt x="239057" y="20462"/>
                </a:lnTo>
                <a:lnTo>
                  <a:pt x="181597" y="11657"/>
                </a:lnTo>
                <a:lnTo>
                  <a:pt x="122483" y="5246"/>
                </a:lnTo>
                <a:lnTo>
                  <a:pt x="61892" y="1327"/>
                </a:lnTo>
                <a:lnTo>
                  <a:pt x="0" y="0"/>
                </a:lnTo>
                <a:close/>
              </a:path>
            </a:pathLst>
          </a:custGeom>
          <a:solidFill>
            <a:srgbClr val="CDCDCD"/>
          </a:solidFill>
        </p:spPr>
        <p:txBody>
          <a:bodyPr wrap="square" lIns="0" tIns="0" rIns="0" bIns="0" rtlCol="0"/>
          <a:lstStyle/>
          <a:p>
            <a:endParaRPr/>
          </a:p>
        </p:txBody>
      </p:sp>
      <p:sp>
        <p:nvSpPr>
          <p:cNvPr id="8" name="object 8"/>
          <p:cNvSpPr/>
          <p:nvPr/>
        </p:nvSpPr>
        <p:spPr>
          <a:xfrm>
            <a:off x="6660260" y="2638679"/>
            <a:ext cx="792480" cy="1166495"/>
          </a:xfrm>
          <a:custGeom>
            <a:avLst/>
            <a:gdLst/>
            <a:ahLst/>
            <a:cxnLst/>
            <a:rect l="l" t="t" r="r" b="b"/>
            <a:pathLst>
              <a:path w="792479" h="1166495">
                <a:moveTo>
                  <a:pt x="792099" y="639445"/>
                </a:moveTo>
                <a:lnTo>
                  <a:pt x="782681" y="571165"/>
                </a:lnTo>
                <a:lnTo>
                  <a:pt x="755370" y="506185"/>
                </a:lnTo>
                <a:lnTo>
                  <a:pt x="711575" y="445291"/>
                </a:lnTo>
                <a:lnTo>
                  <a:pt x="683937" y="416621"/>
                </a:lnTo>
                <a:lnTo>
                  <a:pt x="652706" y="389266"/>
                </a:lnTo>
                <a:lnTo>
                  <a:pt x="618059" y="363325"/>
                </a:lnTo>
                <a:lnTo>
                  <a:pt x="580173" y="338896"/>
                </a:lnTo>
                <a:lnTo>
                  <a:pt x="539222" y="316076"/>
                </a:lnTo>
                <a:lnTo>
                  <a:pt x="495385" y="294964"/>
                </a:lnTo>
                <a:lnTo>
                  <a:pt x="448837" y="275658"/>
                </a:lnTo>
                <a:lnTo>
                  <a:pt x="399753" y="258256"/>
                </a:lnTo>
                <a:lnTo>
                  <a:pt x="348311" y="242856"/>
                </a:lnTo>
                <a:lnTo>
                  <a:pt x="294687" y="229557"/>
                </a:lnTo>
                <a:lnTo>
                  <a:pt x="239057" y="218455"/>
                </a:lnTo>
                <a:lnTo>
                  <a:pt x="181597" y="209650"/>
                </a:lnTo>
                <a:lnTo>
                  <a:pt x="122483" y="203239"/>
                </a:lnTo>
                <a:lnTo>
                  <a:pt x="61892" y="199320"/>
                </a:lnTo>
                <a:lnTo>
                  <a:pt x="0" y="197993"/>
                </a:lnTo>
                <a:lnTo>
                  <a:pt x="0" y="0"/>
                </a:lnTo>
                <a:lnTo>
                  <a:pt x="61892" y="1327"/>
                </a:lnTo>
                <a:lnTo>
                  <a:pt x="122483" y="5246"/>
                </a:lnTo>
                <a:lnTo>
                  <a:pt x="181597" y="11657"/>
                </a:lnTo>
                <a:lnTo>
                  <a:pt x="239057" y="20462"/>
                </a:lnTo>
                <a:lnTo>
                  <a:pt x="294687" y="31564"/>
                </a:lnTo>
                <a:lnTo>
                  <a:pt x="348311" y="44863"/>
                </a:lnTo>
                <a:lnTo>
                  <a:pt x="399753" y="60263"/>
                </a:lnTo>
                <a:lnTo>
                  <a:pt x="448837" y="77665"/>
                </a:lnTo>
                <a:lnTo>
                  <a:pt x="495385" y="96971"/>
                </a:lnTo>
                <a:lnTo>
                  <a:pt x="539222" y="118083"/>
                </a:lnTo>
                <a:lnTo>
                  <a:pt x="580173" y="140903"/>
                </a:lnTo>
                <a:lnTo>
                  <a:pt x="618059" y="165332"/>
                </a:lnTo>
                <a:lnTo>
                  <a:pt x="652706" y="191273"/>
                </a:lnTo>
                <a:lnTo>
                  <a:pt x="683937" y="218628"/>
                </a:lnTo>
                <a:lnTo>
                  <a:pt x="711575" y="247298"/>
                </a:lnTo>
                <a:lnTo>
                  <a:pt x="735445" y="277185"/>
                </a:lnTo>
                <a:lnTo>
                  <a:pt x="771175" y="340220"/>
                </a:lnTo>
                <a:lnTo>
                  <a:pt x="789715" y="406948"/>
                </a:lnTo>
                <a:lnTo>
                  <a:pt x="792099" y="441451"/>
                </a:lnTo>
                <a:lnTo>
                  <a:pt x="792099" y="639445"/>
                </a:lnTo>
                <a:lnTo>
                  <a:pt x="789590" y="674683"/>
                </a:lnTo>
                <a:lnTo>
                  <a:pt x="782179" y="709272"/>
                </a:lnTo>
                <a:lnTo>
                  <a:pt x="753325" y="776011"/>
                </a:lnTo>
                <a:lnTo>
                  <a:pt x="732221" y="807917"/>
                </a:lnTo>
                <a:lnTo>
                  <a:pt x="706893" y="838683"/>
                </a:lnTo>
                <a:lnTo>
                  <a:pt x="677511" y="868188"/>
                </a:lnTo>
                <a:lnTo>
                  <a:pt x="644243" y="896308"/>
                </a:lnTo>
                <a:lnTo>
                  <a:pt x="607259" y="922923"/>
                </a:lnTo>
                <a:lnTo>
                  <a:pt x="566730" y="947909"/>
                </a:lnTo>
                <a:lnTo>
                  <a:pt x="522824" y="971143"/>
                </a:lnTo>
                <a:lnTo>
                  <a:pt x="475712" y="992505"/>
                </a:lnTo>
                <a:lnTo>
                  <a:pt x="425563" y="1011870"/>
                </a:lnTo>
                <a:lnTo>
                  <a:pt x="372547" y="1029117"/>
                </a:lnTo>
                <a:lnTo>
                  <a:pt x="316833" y="1044124"/>
                </a:lnTo>
                <a:lnTo>
                  <a:pt x="258592" y="1056768"/>
                </a:lnTo>
                <a:lnTo>
                  <a:pt x="197993" y="1066927"/>
                </a:lnTo>
                <a:lnTo>
                  <a:pt x="197993" y="1165987"/>
                </a:lnTo>
                <a:lnTo>
                  <a:pt x="0" y="981964"/>
                </a:lnTo>
                <a:lnTo>
                  <a:pt x="197993" y="769874"/>
                </a:lnTo>
                <a:lnTo>
                  <a:pt x="197993" y="868934"/>
                </a:lnTo>
                <a:lnTo>
                  <a:pt x="258307" y="858825"/>
                </a:lnTo>
                <a:lnTo>
                  <a:pt x="316438" y="846209"/>
                </a:lnTo>
                <a:lnTo>
                  <a:pt x="372188" y="831200"/>
                </a:lnTo>
                <a:lnTo>
                  <a:pt x="425360" y="813910"/>
                </a:lnTo>
                <a:lnTo>
                  <a:pt x="475757" y="794452"/>
                </a:lnTo>
                <a:lnTo>
                  <a:pt x="523181" y="772941"/>
                </a:lnTo>
                <a:lnTo>
                  <a:pt x="567435" y="749490"/>
                </a:lnTo>
                <a:lnTo>
                  <a:pt x="608323" y="724211"/>
                </a:lnTo>
                <a:lnTo>
                  <a:pt x="645647" y="697219"/>
                </a:lnTo>
                <a:lnTo>
                  <a:pt x="679210" y="668625"/>
                </a:lnTo>
                <a:lnTo>
                  <a:pt x="708814" y="638545"/>
                </a:lnTo>
                <a:lnTo>
                  <a:pt x="734263" y="607090"/>
                </a:lnTo>
                <a:lnTo>
                  <a:pt x="755359" y="574374"/>
                </a:lnTo>
                <a:lnTo>
                  <a:pt x="771906" y="540512"/>
                </a:lnTo>
              </a:path>
            </a:pathLst>
          </a:custGeom>
          <a:ln w="25400">
            <a:solidFill>
              <a:srgbClr val="333399"/>
            </a:solidFill>
          </a:ln>
        </p:spPr>
        <p:txBody>
          <a:bodyPr wrap="square" lIns="0" tIns="0" rIns="0" bIns="0" rtlCol="0"/>
          <a:lstStyle/>
          <a:p>
            <a:endParaRPr/>
          </a:p>
        </p:txBody>
      </p:sp>
      <p:sp>
        <p:nvSpPr>
          <p:cNvPr id="9" name="object 9"/>
          <p:cNvSpPr txBox="1">
            <a:spLocks noGrp="1"/>
          </p:cNvSpPr>
          <p:nvPr>
            <p:ph type="sldNum" sz="quarter" idx="7"/>
          </p:nvPr>
        </p:nvSpPr>
        <p:spPr>
          <a:prstGeom prst="rect">
            <a:avLst/>
          </a:prstGeom>
        </p:spPr>
        <p:txBody>
          <a:bodyPr vert="horz" wrap="square" lIns="0" tIns="0" rIns="0" bIns="0" rtlCol="0">
            <a:spAutoFit/>
          </a:bodyPr>
          <a:lstStyle/>
          <a:p>
            <a:pPr marL="25400">
              <a:lnSpc>
                <a:spcPts val="1670"/>
              </a:lnSpc>
            </a:pPr>
            <a:fld id="{81D60167-4931-47E6-BA6A-407CBD079E47}" type="slidenum">
              <a:rPr spc="10" dirty="0"/>
              <a:t>4</a:t>
            </a:fld>
            <a:endParaRPr spc="10" dirty="0"/>
          </a:p>
        </p:txBody>
      </p:sp>
      <p:pic>
        <p:nvPicPr>
          <p:cNvPr id="11" name="Picture 10">
            <a:extLst>
              <a:ext uri="{FF2B5EF4-FFF2-40B4-BE49-F238E27FC236}">
                <a16:creationId xmlns:a16="http://schemas.microsoft.com/office/drawing/2014/main" id="{3F521642-C205-4499-A6C4-5498F6B08985}"/>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33800" y="228600"/>
            <a:ext cx="1387604" cy="1269853"/>
          </a:xfrm>
          <a:prstGeom prst="rect">
            <a:avLst/>
          </a:prstGeom>
          <a:noFill/>
          <a:ln>
            <a:noFill/>
          </a:ln>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1721866" y="1385188"/>
            <a:ext cx="5613400" cy="449580"/>
          </a:xfrm>
          <a:prstGeom prst="rect">
            <a:avLst/>
          </a:prstGeom>
        </p:spPr>
        <p:txBody>
          <a:bodyPr vert="horz" wrap="square" lIns="0" tIns="16510" rIns="0" bIns="0" rtlCol="0">
            <a:spAutoFit/>
          </a:bodyPr>
          <a:lstStyle/>
          <a:p>
            <a:pPr marL="12700">
              <a:lnSpc>
                <a:spcPct val="100000"/>
              </a:lnSpc>
              <a:spcBef>
                <a:spcPts val="130"/>
              </a:spcBef>
            </a:pPr>
            <a:r>
              <a:rPr spc="-10" dirty="0">
                <a:solidFill>
                  <a:srgbClr val="FF0000"/>
                </a:solidFill>
              </a:rPr>
              <a:t>Quando </a:t>
            </a:r>
            <a:r>
              <a:rPr spc="5" dirty="0">
                <a:solidFill>
                  <a:srgbClr val="FF0000"/>
                </a:solidFill>
              </a:rPr>
              <a:t>un </a:t>
            </a:r>
            <a:r>
              <a:rPr spc="-25" dirty="0">
                <a:solidFill>
                  <a:srgbClr val="FF0000"/>
                </a:solidFill>
              </a:rPr>
              <a:t>errore </a:t>
            </a:r>
            <a:r>
              <a:rPr spc="-20" dirty="0">
                <a:solidFill>
                  <a:srgbClr val="FF0000"/>
                </a:solidFill>
              </a:rPr>
              <a:t>si </a:t>
            </a:r>
            <a:r>
              <a:rPr spc="-5" dirty="0">
                <a:solidFill>
                  <a:srgbClr val="FF0000"/>
                </a:solidFill>
              </a:rPr>
              <a:t>dice </a:t>
            </a:r>
            <a:r>
              <a:rPr dirty="0">
                <a:solidFill>
                  <a:srgbClr val="FF0000"/>
                </a:solidFill>
              </a:rPr>
              <a:t>«</a:t>
            </a:r>
            <a:r>
              <a:rPr sz="2750" dirty="0">
                <a:solidFill>
                  <a:srgbClr val="FF0000"/>
                </a:solidFill>
              </a:rPr>
              <a:t>significativo»</a:t>
            </a:r>
            <a:r>
              <a:rPr sz="2750" spc="355" dirty="0">
                <a:solidFill>
                  <a:srgbClr val="FF0000"/>
                </a:solidFill>
              </a:rPr>
              <a:t> </a:t>
            </a:r>
            <a:r>
              <a:rPr dirty="0">
                <a:solidFill>
                  <a:srgbClr val="FF0000"/>
                </a:solidFill>
              </a:rPr>
              <a:t>?</a:t>
            </a:r>
            <a:endParaRPr sz="2750"/>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25400">
              <a:lnSpc>
                <a:spcPts val="1670"/>
              </a:lnSpc>
            </a:pPr>
            <a:fld id="{81D60167-4931-47E6-BA6A-407CBD079E47}" type="slidenum">
              <a:rPr spc="10" dirty="0"/>
              <a:t>40</a:t>
            </a:fld>
            <a:endParaRPr spc="10" dirty="0"/>
          </a:p>
        </p:txBody>
      </p:sp>
      <p:sp>
        <p:nvSpPr>
          <p:cNvPr id="4" name="object 4"/>
          <p:cNvSpPr txBox="1"/>
          <p:nvPr/>
        </p:nvSpPr>
        <p:spPr>
          <a:xfrm>
            <a:off x="593407" y="2234882"/>
            <a:ext cx="7882255" cy="2595245"/>
          </a:xfrm>
          <a:prstGeom prst="rect">
            <a:avLst/>
          </a:prstGeom>
        </p:spPr>
        <p:txBody>
          <a:bodyPr vert="horz" wrap="square" lIns="0" tIns="12700" rIns="0" bIns="0" rtlCol="0">
            <a:spAutoFit/>
          </a:bodyPr>
          <a:lstStyle/>
          <a:p>
            <a:pPr marL="403225">
              <a:lnSpc>
                <a:spcPct val="100000"/>
              </a:lnSpc>
              <a:spcBef>
                <a:spcPts val="100"/>
              </a:spcBef>
            </a:pPr>
            <a:r>
              <a:rPr sz="2400" spc="10" dirty="0">
                <a:latin typeface="Times New Roman"/>
                <a:cs typeface="Times New Roman"/>
              </a:rPr>
              <a:t>Il </a:t>
            </a:r>
            <a:r>
              <a:rPr sz="2400" spc="-10" dirty="0">
                <a:latin typeface="Times New Roman"/>
                <a:cs typeface="Times New Roman"/>
              </a:rPr>
              <a:t>principio </a:t>
            </a:r>
            <a:r>
              <a:rPr sz="2400" dirty="0">
                <a:latin typeface="Times New Roman"/>
                <a:cs typeface="Times New Roman"/>
              </a:rPr>
              <a:t>di </a:t>
            </a:r>
            <a:r>
              <a:rPr sz="2400" spc="-30" dirty="0">
                <a:latin typeface="Times New Roman"/>
                <a:cs typeface="Times New Roman"/>
              </a:rPr>
              <a:t>revisione </a:t>
            </a:r>
            <a:r>
              <a:rPr sz="2400" spc="-20" dirty="0">
                <a:latin typeface="Times New Roman"/>
                <a:cs typeface="Times New Roman"/>
              </a:rPr>
              <a:t>internazionale </a:t>
            </a:r>
            <a:r>
              <a:rPr sz="2400" spc="10" dirty="0">
                <a:latin typeface="Times New Roman"/>
                <a:cs typeface="Times New Roman"/>
              </a:rPr>
              <a:t>ISA </a:t>
            </a:r>
            <a:r>
              <a:rPr sz="2400" spc="-15" dirty="0">
                <a:latin typeface="Times New Roman"/>
                <a:cs typeface="Times New Roman"/>
              </a:rPr>
              <a:t>n.450</a:t>
            </a:r>
            <a:r>
              <a:rPr sz="2400" spc="-130" dirty="0">
                <a:latin typeface="Times New Roman"/>
                <a:cs typeface="Times New Roman"/>
              </a:rPr>
              <a:t> </a:t>
            </a:r>
            <a:r>
              <a:rPr sz="2400" spc="-30" dirty="0">
                <a:latin typeface="Times New Roman"/>
                <a:cs typeface="Times New Roman"/>
              </a:rPr>
              <a:t>definisce</a:t>
            </a:r>
            <a:endParaRPr sz="2400">
              <a:latin typeface="Times New Roman"/>
              <a:cs typeface="Times New Roman"/>
            </a:endParaRPr>
          </a:p>
          <a:p>
            <a:pPr marL="12700" marR="5080" algn="ctr">
              <a:lnSpc>
                <a:spcPct val="100099"/>
              </a:lnSpc>
              <a:spcBef>
                <a:spcPts val="50"/>
              </a:spcBef>
            </a:pPr>
            <a:r>
              <a:rPr sz="2400" spc="10" dirty="0">
                <a:latin typeface="Times New Roman"/>
                <a:cs typeface="Times New Roman"/>
              </a:rPr>
              <a:t>l’errore </a:t>
            </a:r>
            <a:r>
              <a:rPr sz="2400" spc="-40" dirty="0">
                <a:latin typeface="Times New Roman"/>
                <a:cs typeface="Times New Roman"/>
              </a:rPr>
              <a:t>come </a:t>
            </a:r>
            <a:r>
              <a:rPr sz="2400" spc="-50" dirty="0">
                <a:latin typeface="Times New Roman"/>
                <a:cs typeface="Times New Roman"/>
              </a:rPr>
              <a:t>una </a:t>
            </a:r>
            <a:r>
              <a:rPr sz="2400" dirty="0">
                <a:latin typeface="Times New Roman"/>
                <a:cs typeface="Times New Roman"/>
              </a:rPr>
              <a:t>«</a:t>
            </a:r>
            <a:r>
              <a:rPr sz="2400" b="1" dirty="0">
                <a:latin typeface="Times New Roman"/>
                <a:cs typeface="Times New Roman"/>
              </a:rPr>
              <a:t>differenza tra </a:t>
            </a:r>
            <a:r>
              <a:rPr sz="2400" b="1" spc="5" dirty="0">
                <a:latin typeface="Times New Roman"/>
                <a:cs typeface="Times New Roman"/>
              </a:rPr>
              <a:t>l’importo, </a:t>
            </a:r>
            <a:r>
              <a:rPr sz="2400" b="1" dirty="0">
                <a:latin typeface="Times New Roman"/>
                <a:cs typeface="Times New Roman"/>
              </a:rPr>
              <a:t>la </a:t>
            </a:r>
            <a:r>
              <a:rPr sz="2400" b="1" spc="-5" dirty="0">
                <a:latin typeface="Times New Roman"/>
                <a:cs typeface="Times New Roman"/>
              </a:rPr>
              <a:t>classificazione,  </a:t>
            </a:r>
            <a:r>
              <a:rPr sz="2400" b="1" dirty="0">
                <a:latin typeface="Times New Roman"/>
                <a:cs typeface="Times New Roman"/>
              </a:rPr>
              <a:t>la </a:t>
            </a:r>
            <a:r>
              <a:rPr sz="2400" b="1" spc="-15" dirty="0">
                <a:latin typeface="Times New Roman"/>
                <a:cs typeface="Times New Roman"/>
              </a:rPr>
              <a:t>presentazione </a:t>
            </a:r>
            <a:r>
              <a:rPr sz="2400" b="1" dirty="0">
                <a:latin typeface="Times New Roman"/>
                <a:cs typeface="Times New Roman"/>
              </a:rPr>
              <a:t>o </a:t>
            </a:r>
            <a:r>
              <a:rPr sz="2400" b="1" spc="10" dirty="0">
                <a:latin typeface="Times New Roman"/>
                <a:cs typeface="Times New Roman"/>
              </a:rPr>
              <a:t>l’informativa </a:t>
            </a:r>
            <a:r>
              <a:rPr sz="2400" b="1" spc="5" dirty="0">
                <a:latin typeface="Times New Roman"/>
                <a:cs typeface="Times New Roman"/>
              </a:rPr>
              <a:t>di una </a:t>
            </a:r>
            <a:r>
              <a:rPr sz="2400" b="1" spc="-5" dirty="0">
                <a:latin typeface="Times New Roman"/>
                <a:cs typeface="Times New Roman"/>
              </a:rPr>
              <a:t>voce iscritta </a:t>
            </a:r>
            <a:r>
              <a:rPr sz="2400" b="1" dirty="0">
                <a:latin typeface="Times New Roman"/>
                <a:cs typeface="Times New Roman"/>
              </a:rPr>
              <a:t>in </a:t>
            </a:r>
            <a:r>
              <a:rPr sz="2400" b="1" spc="5" dirty="0">
                <a:latin typeface="Times New Roman"/>
                <a:cs typeface="Times New Roman"/>
              </a:rPr>
              <a:t>un  </a:t>
            </a:r>
            <a:r>
              <a:rPr sz="2400" b="1" spc="-10" dirty="0">
                <a:latin typeface="Times New Roman"/>
                <a:cs typeface="Times New Roman"/>
              </a:rPr>
              <a:t>prospetto </a:t>
            </a:r>
            <a:r>
              <a:rPr sz="2400" b="1" spc="5" dirty="0">
                <a:latin typeface="Times New Roman"/>
                <a:cs typeface="Times New Roman"/>
              </a:rPr>
              <a:t>di </a:t>
            </a:r>
            <a:r>
              <a:rPr sz="2400" b="1" dirty="0">
                <a:latin typeface="Times New Roman"/>
                <a:cs typeface="Times New Roman"/>
              </a:rPr>
              <a:t>bilancio e </a:t>
            </a:r>
            <a:r>
              <a:rPr sz="2400" b="1" spc="5" dirty="0">
                <a:latin typeface="Times New Roman"/>
                <a:cs typeface="Times New Roman"/>
              </a:rPr>
              <a:t>l’importo, </a:t>
            </a:r>
            <a:r>
              <a:rPr sz="2400" b="1" dirty="0">
                <a:latin typeface="Times New Roman"/>
                <a:cs typeface="Times New Roman"/>
              </a:rPr>
              <a:t>la </a:t>
            </a:r>
            <a:r>
              <a:rPr sz="2400" b="1" spc="-5" dirty="0">
                <a:latin typeface="Times New Roman"/>
                <a:cs typeface="Times New Roman"/>
              </a:rPr>
              <a:t>classificazione, </a:t>
            </a:r>
            <a:r>
              <a:rPr sz="2400" b="1" dirty="0">
                <a:latin typeface="Times New Roman"/>
                <a:cs typeface="Times New Roman"/>
              </a:rPr>
              <a:t>la  </a:t>
            </a:r>
            <a:r>
              <a:rPr sz="2400" b="1" spc="-15" dirty="0">
                <a:latin typeface="Times New Roman"/>
                <a:cs typeface="Times New Roman"/>
              </a:rPr>
              <a:t>presentazione </a:t>
            </a:r>
            <a:r>
              <a:rPr sz="2400" b="1" dirty="0">
                <a:latin typeface="Times New Roman"/>
                <a:cs typeface="Times New Roman"/>
              </a:rPr>
              <a:t>o </a:t>
            </a:r>
            <a:r>
              <a:rPr sz="2400" b="1" spc="10" dirty="0">
                <a:latin typeface="Times New Roman"/>
                <a:cs typeface="Times New Roman"/>
              </a:rPr>
              <a:t>l’informativa </a:t>
            </a:r>
            <a:r>
              <a:rPr sz="2400" b="1" spc="-5" dirty="0">
                <a:latin typeface="Times New Roman"/>
                <a:cs typeface="Times New Roman"/>
              </a:rPr>
              <a:t>richiesti </a:t>
            </a:r>
            <a:r>
              <a:rPr sz="2400" b="1" dirty="0">
                <a:latin typeface="Times New Roman"/>
                <a:cs typeface="Times New Roman"/>
              </a:rPr>
              <a:t>per </a:t>
            </a:r>
            <a:r>
              <a:rPr sz="2400" b="1" spc="5" dirty="0">
                <a:latin typeface="Times New Roman"/>
                <a:cs typeface="Times New Roman"/>
              </a:rPr>
              <a:t>tale </a:t>
            </a:r>
            <a:r>
              <a:rPr sz="2400" b="1" spc="-5" dirty="0">
                <a:latin typeface="Times New Roman"/>
                <a:cs typeface="Times New Roman"/>
              </a:rPr>
              <a:t>voce </a:t>
            </a:r>
            <a:r>
              <a:rPr sz="2400" b="1" spc="25" dirty="0">
                <a:latin typeface="Times New Roman"/>
                <a:cs typeface="Times New Roman"/>
              </a:rPr>
              <a:t>affinché  </a:t>
            </a:r>
            <a:r>
              <a:rPr sz="2400" b="1" spc="-15" dirty="0">
                <a:latin typeface="Times New Roman"/>
                <a:cs typeface="Times New Roman"/>
              </a:rPr>
              <a:t>sia </a:t>
            </a:r>
            <a:r>
              <a:rPr sz="2400" b="1" spc="10" dirty="0">
                <a:latin typeface="Times New Roman"/>
                <a:cs typeface="Times New Roman"/>
              </a:rPr>
              <a:t>conforme </a:t>
            </a:r>
            <a:r>
              <a:rPr sz="2400" b="1" dirty="0">
                <a:latin typeface="Times New Roman"/>
                <a:cs typeface="Times New Roman"/>
              </a:rPr>
              <a:t>al </a:t>
            </a:r>
            <a:r>
              <a:rPr sz="2400" b="1" spc="-10" dirty="0">
                <a:latin typeface="Times New Roman"/>
                <a:cs typeface="Times New Roman"/>
              </a:rPr>
              <a:t>quadro </a:t>
            </a:r>
            <a:r>
              <a:rPr sz="2400" b="1" spc="5" dirty="0">
                <a:latin typeface="Times New Roman"/>
                <a:cs typeface="Times New Roman"/>
              </a:rPr>
              <a:t>normativo </a:t>
            </a:r>
            <a:r>
              <a:rPr sz="2400" b="1" dirty="0">
                <a:latin typeface="Times New Roman"/>
                <a:cs typeface="Times New Roman"/>
              </a:rPr>
              <a:t>sull’informazione  finanziaria</a:t>
            </a:r>
            <a:r>
              <a:rPr sz="2400" b="1" spc="-145" dirty="0">
                <a:latin typeface="Times New Roman"/>
                <a:cs typeface="Times New Roman"/>
              </a:rPr>
              <a:t> </a:t>
            </a:r>
            <a:r>
              <a:rPr sz="2400" b="1" dirty="0">
                <a:latin typeface="Times New Roman"/>
                <a:cs typeface="Times New Roman"/>
              </a:rPr>
              <a:t>applicabile»</a:t>
            </a:r>
            <a:r>
              <a:rPr sz="2400" dirty="0">
                <a:latin typeface="Times New Roman"/>
                <a:cs typeface="Times New Roman"/>
              </a:rPr>
              <a:t>.</a:t>
            </a:r>
            <a:endParaRPr sz="2400">
              <a:latin typeface="Times New Roman"/>
              <a:cs typeface="Times New Roman"/>
            </a:endParaRPr>
          </a:p>
        </p:txBody>
      </p:sp>
      <p:pic>
        <p:nvPicPr>
          <p:cNvPr id="7" name="Picture 6">
            <a:extLst>
              <a:ext uri="{FF2B5EF4-FFF2-40B4-BE49-F238E27FC236}">
                <a16:creationId xmlns:a16="http://schemas.microsoft.com/office/drawing/2014/main" id="{CB87DF35-24F4-4EC9-8EC1-B31EA55D48F7}"/>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88598" y="204355"/>
            <a:ext cx="1164402" cy="1014845"/>
          </a:xfrm>
          <a:prstGeom prst="rect">
            <a:avLst/>
          </a:prstGeom>
          <a:noFill/>
          <a:ln>
            <a:noFill/>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1044257" y="1366202"/>
            <a:ext cx="6907530" cy="754380"/>
          </a:xfrm>
          <a:prstGeom prst="rect">
            <a:avLst/>
          </a:prstGeom>
        </p:spPr>
        <p:txBody>
          <a:bodyPr vert="horz" wrap="square" lIns="0" tIns="27940" rIns="0" bIns="0" rtlCol="0">
            <a:spAutoFit/>
          </a:bodyPr>
          <a:lstStyle/>
          <a:p>
            <a:pPr marL="1881505" marR="5080" indent="-1869439">
              <a:lnSpc>
                <a:spcPts val="2850"/>
              </a:lnSpc>
              <a:spcBef>
                <a:spcPts val="220"/>
              </a:spcBef>
            </a:pPr>
            <a:r>
              <a:rPr b="0" i="0" spc="-5" dirty="0">
                <a:latin typeface="Times New Roman"/>
                <a:cs typeface="Times New Roman"/>
              </a:rPr>
              <a:t>Di </a:t>
            </a:r>
            <a:r>
              <a:rPr b="0" i="0" spc="-35" dirty="0">
                <a:latin typeface="Times New Roman"/>
                <a:cs typeface="Times New Roman"/>
              </a:rPr>
              <a:t>conseguenza, </a:t>
            </a:r>
            <a:r>
              <a:rPr b="0" i="0" spc="-40" dirty="0">
                <a:latin typeface="Times New Roman"/>
                <a:cs typeface="Times New Roman"/>
              </a:rPr>
              <a:t>un </a:t>
            </a:r>
            <a:r>
              <a:rPr spc="-25" dirty="0"/>
              <a:t>errore </a:t>
            </a:r>
            <a:r>
              <a:rPr spc="-10" dirty="0"/>
              <a:t>significativo </a:t>
            </a:r>
            <a:r>
              <a:rPr b="0" i="0" spc="-10" dirty="0">
                <a:latin typeface="Times New Roman"/>
                <a:cs typeface="Times New Roman"/>
              </a:rPr>
              <a:t>del </a:t>
            </a:r>
            <a:r>
              <a:rPr b="0" i="0" spc="-15" dirty="0">
                <a:latin typeface="Times New Roman"/>
                <a:cs typeface="Times New Roman"/>
              </a:rPr>
              <a:t>bilancio </a:t>
            </a:r>
            <a:r>
              <a:rPr b="0" i="0" spc="-25" dirty="0">
                <a:latin typeface="Times New Roman"/>
                <a:cs typeface="Times New Roman"/>
              </a:rPr>
              <a:t>può  </a:t>
            </a:r>
            <a:r>
              <a:rPr b="0" i="0" spc="-35" dirty="0">
                <a:latin typeface="Times New Roman"/>
                <a:cs typeface="Times New Roman"/>
              </a:rPr>
              <a:t>insorgere </a:t>
            </a:r>
            <a:r>
              <a:rPr b="0" i="0" spc="-10" dirty="0">
                <a:latin typeface="Times New Roman"/>
                <a:cs typeface="Times New Roman"/>
              </a:rPr>
              <a:t>con</a:t>
            </a:r>
            <a:r>
              <a:rPr b="0" i="0" spc="229" dirty="0">
                <a:latin typeface="Times New Roman"/>
                <a:cs typeface="Times New Roman"/>
              </a:rPr>
              <a:t> </a:t>
            </a:r>
            <a:r>
              <a:rPr b="0" i="0" spc="-25" dirty="0">
                <a:latin typeface="Times New Roman"/>
                <a:cs typeface="Times New Roman"/>
              </a:rPr>
              <a:t>riferimento:</a:t>
            </a:r>
          </a:p>
        </p:txBody>
      </p:sp>
      <p:sp>
        <p:nvSpPr>
          <p:cNvPr id="4" name="object 4"/>
          <p:cNvSpPr/>
          <p:nvPr/>
        </p:nvSpPr>
        <p:spPr>
          <a:xfrm>
            <a:off x="333375" y="3505200"/>
            <a:ext cx="2790825" cy="2733675"/>
          </a:xfrm>
          <a:prstGeom prst="rect">
            <a:avLst/>
          </a:prstGeom>
          <a:blipFill>
            <a:blip r:embed="rId2" cstate="print"/>
            <a:stretch>
              <a:fillRect/>
            </a:stretch>
          </a:blipFill>
        </p:spPr>
        <p:txBody>
          <a:bodyPr wrap="square" lIns="0" tIns="0" rIns="0" bIns="0" rtlCol="0"/>
          <a:lstStyle/>
          <a:p>
            <a:endParaRPr/>
          </a:p>
        </p:txBody>
      </p:sp>
      <p:sp>
        <p:nvSpPr>
          <p:cNvPr id="5" name="object 5"/>
          <p:cNvSpPr/>
          <p:nvPr/>
        </p:nvSpPr>
        <p:spPr>
          <a:xfrm>
            <a:off x="819150" y="3790950"/>
            <a:ext cx="866775" cy="1143000"/>
          </a:xfrm>
          <a:prstGeom prst="rect">
            <a:avLst/>
          </a:prstGeom>
          <a:blipFill>
            <a:blip r:embed="rId3" cstate="print"/>
            <a:stretch>
              <a:fillRect/>
            </a:stretch>
          </a:blipFill>
        </p:spPr>
        <p:txBody>
          <a:bodyPr wrap="square" lIns="0" tIns="0" rIns="0" bIns="0" rtlCol="0"/>
          <a:lstStyle/>
          <a:p>
            <a:endParaRPr/>
          </a:p>
        </p:txBody>
      </p:sp>
      <p:sp>
        <p:nvSpPr>
          <p:cNvPr id="6" name="object 6"/>
          <p:cNvSpPr/>
          <p:nvPr/>
        </p:nvSpPr>
        <p:spPr>
          <a:xfrm>
            <a:off x="395541" y="3549777"/>
            <a:ext cx="2664269" cy="2609138"/>
          </a:xfrm>
          <a:prstGeom prst="rect">
            <a:avLst/>
          </a:prstGeom>
          <a:blipFill>
            <a:blip r:embed="rId4" cstate="print"/>
            <a:stretch>
              <a:fillRect/>
            </a:stretch>
          </a:blipFill>
        </p:spPr>
        <p:txBody>
          <a:bodyPr wrap="square" lIns="0" tIns="0" rIns="0" bIns="0" rtlCol="0"/>
          <a:lstStyle/>
          <a:p>
            <a:endParaRPr/>
          </a:p>
        </p:txBody>
      </p:sp>
      <p:sp>
        <p:nvSpPr>
          <p:cNvPr id="7" name="object 7"/>
          <p:cNvSpPr/>
          <p:nvPr/>
        </p:nvSpPr>
        <p:spPr>
          <a:xfrm>
            <a:off x="395541" y="3549777"/>
            <a:ext cx="2664460" cy="2609215"/>
          </a:xfrm>
          <a:custGeom>
            <a:avLst/>
            <a:gdLst/>
            <a:ahLst/>
            <a:cxnLst/>
            <a:rect l="l" t="t" r="r" b="b"/>
            <a:pathLst>
              <a:path w="2664460" h="2609215">
                <a:moveTo>
                  <a:pt x="0" y="1304544"/>
                </a:moveTo>
                <a:lnTo>
                  <a:pt x="878" y="1256719"/>
                </a:lnTo>
                <a:lnTo>
                  <a:pt x="3494" y="1209328"/>
                </a:lnTo>
                <a:lnTo>
                  <a:pt x="7816" y="1162401"/>
                </a:lnTo>
                <a:lnTo>
                  <a:pt x="13816" y="1115965"/>
                </a:lnTo>
                <a:lnTo>
                  <a:pt x="21462" y="1070052"/>
                </a:lnTo>
                <a:lnTo>
                  <a:pt x="30725" y="1024691"/>
                </a:lnTo>
                <a:lnTo>
                  <a:pt x="41574" y="979910"/>
                </a:lnTo>
                <a:lnTo>
                  <a:pt x="53980" y="935740"/>
                </a:lnTo>
                <a:lnTo>
                  <a:pt x="67913" y="892210"/>
                </a:lnTo>
                <a:lnTo>
                  <a:pt x="83342" y="849349"/>
                </a:lnTo>
                <a:lnTo>
                  <a:pt x="100237" y="807188"/>
                </a:lnTo>
                <a:lnTo>
                  <a:pt x="118568" y="765754"/>
                </a:lnTo>
                <a:lnTo>
                  <a:pt x="138305" y="725079"/>
                </a:lnTo>
                <a:lnTo>
                  <a:pt x="159417" y="685190"/>
                </a:lnTo>
                <a:lnTo>
                  <a:pt x="181876" y="646119"/>
                </a:lnTo>
                <a:lnTo>
                  <a:pt x="205651" y="607894"/>
                </a:lnTo>
                <a:lnTo>
                  <a:pt x="230711" y="570545"/>
                </a:lnTo>
                <a:lnTo>
                  <a:pt x="257026" y="534101"/>
                </a:lnTo>
                <a:lnTo>
                  <a:pt x="284567" y="498591"/>
                </a:lnTo>
                <a:lnTo>
                  <a:pt x="313304" y="464046"/>
                </a:lnTo>
                <a:lnTo>
                  <a:pt x="343205" y="430495"/>
                </a:lnTo>
                <a:lnTo>
                  <a:pt x="374242" y="397966"/>
                </a:lnTo>
                <a:lnTo>
                  <a:pt x="406384" y="366490"/>
                </a:lnTo>
                <a:lnTo>
                  <a:pt x="439601" y="336097"/>
                </a:lnTo>
                <a:lnTo>
                  <a:pt x="473862" y="306815"/>
                </a:lnTo>
                <a:lnTo>
                  <a:pt x="509139" y="278674"/>
                </a:lnTo>
                <a:lnTo>
                  <a:pt x="545400" y="251703"/>
                </a:lnTo>
                <a:lnTo>
                  <a:pt x="582615" y="225933"/>
                </a:lnTo>
                <a:lnTo>
                  <a:pt x="620755" y="201392"/>
                </a:lnTo>
                <a:lnTo>
                  <a:pt x="659790" y="178110"/>
                </a:lnTo>
                <a:lnTo>
                  <a:pt x="699689" y="156116"/>
                </a:lnTo>
                <a:lnTo>
                  <a:pt x="740422" y="135441"/>
                </a:lnTo>
                <a:lnTo>
                  <a:pt x="781959" y="116112"/>
                </a:lnTo>
                <a:lnTo>
                  <a:pt x="824269" y="98161"/>
                </a:lnTo>
                <a:lnTo>
                  <a:pt x="867324" y="81616"/>
                </a:lnTo>
                <a:lnTo>
                  <a:pt x="911093" y="66507"/>
                </a:lnTo>
                <a:lnTo>
                  <a:pt x="955545" y="52863"/>
                </a:lnTo>
                <a:lnTo>
                  <a:pt x="1000651" y="40714"/>
                </a:lnTo>
                <a:lnTo>
                  <a:pt x="1046381" y="30089"/>
                </a:lnTo>
                <a:lnTo>
                  <a:pt x="1092704" y="21018"/>
                </a:lnTo>
                <a:lnTo>
                  <a:pt x="1139590" y="13530"/>
                </a:lnTo>
                <a:lnTo>
                  <a:pt x="1187009" y="7654"/>
                </a:lnTo>
                <a:lnTo>
                  <a:pt x="1234932" y="3421"/>
                </a:lnTo>
                <a:lnTo>
                  <a:pt x="1283327" y="860"/>
                </a:lnTo>
                <a:lnTo>
                  <a:pt x="1332166" y="0"/>
                </a:lnTo>
                <a:lnTo>
                  <a:pt x="1381002" y="860"/>
                </a:lnTo>
                <a:lnTo>
                  <a:pt x="1429395" y="3421"/>
                </a:lnTo>
                <a:lnTo>
                  <a:pt x="1477315" y="7654"/>
                </a:lnTo>
                <a:lnTo>
                  <a:pt x="1524732" y="13530"/>
                </a:lnTo>
                <a:lnTo>
                  <a:pt x="1571616" y="21018"/>
                </a:lnTo>
                <a:lnTo>
                  <a:pt x="1617937" y="30089"/>
                </a:lnTo>
                <a:lnTo>
                  <a:pt x="1663664" y="40714"/>
                </a:lnTo>
                <a:lnTo>
                  <a:pt x="1708768" y="52863"/>
                </a:lnTo>
                <a:lnTo>
                  <a:pt x="1753218" y="66507"/>
                </a:lnTo>
                <a:lnTo>
                  <a:pt x="1796984" y="81616"/>
                </a:lnTo>
                <a:lnTo>
                  <a:pt x="1840037" y="98161"/>
                </a:lnTo>
                <a:lnTo>
                  <a:pt x="1882346" y="116112"/>
                </a:lnTo>
                <a:lnTo>
                  <a:pt x="1923881" y="135441"/>
                </a:lnTo>
                <a:lnTo>
                  <a:pt x="1964612" y="156116"/>
                </a:lnTo>
                <a:lnTo>
                  <a:pt x="2004509" y="178110"/>
                </a:lnTo>
                <a:lnTo>
                  <a:pt x="2043541" y="201392"/>
                </a:lnTo>
                <a:lnTo>
                  <a:pt x="2081680" y="225933"/>
                </a:lnTo>
                <a:lnTo>
                  <a:pt x="2118893" y="251703"/>
                </a:lnTo>
                <a:lnTo>
                  <a:pt x="2155153" y="278674"/>
                </a:lnTo>
                <a:lnTo>
                  <a:pt x="2190427" y="306815"/>
                </a:lnTo>
                <a:lnTo>
                  <a:pt x="2224687" y="336097"/>
                </a:lnTo>
                <a:lnTo>
                  <a:pt x="2257903" y="366490"/>
                </a:lnTo>
                <a:lnTo>
                  <a:pt x="2290043" y="397966"/>
                </a:lnTo>
                <a:lnTo>
                  <a:pt x="2321078" y="430495"/>
                </a:lnTo>
                <a:lnTo>
                  <a:pt x="2350979" y="464046"/>
                </a:lnTo>
                <a:lnTo>
                  <a:pt x="2379714" y="498591"/>
                </a:lnTo>
                <a:lnTo>
                  <a:pt x="2407254" y="534101"/>
                </a:lnTo>
                <a:lnTo>
                  <a:pt x="2433568" y="570545"/>
                </a:lnTo>
                <a:lnTo>
                  <a:pt x="2458627" y="607894"/>
                </a:lnTo>
                <a:lnTo>
                  <a:pt x="2482400" y="646119"/>
                </a:lnTo>
                <a:lnTo>
                  <a:pt x="2504858" y="685190"/>
                </a:lnTo>
                <a:lnTo>
                  <a:pt x="2525970" y="725079"/>
                </a:lnTo>
                <a:lnTo>
                  <a:pt x="2545706" y="765754"/>
                </a:lnTo>
                <a:lnTo>
                  <a:pt x="2564036" y="807188"/>
                </a:lnTo>
                <a:lnTo>
                  <a:pt x="2580931" y="849349"/>
                </a:lnTo>
                <a:lnTo>
                  <a:pt x="2596359" y="892210"/>
                </a:lnTo>
                <a:lnTo>
                  <a:pt x="2610290" y="935740"/>
                </a:lnTo>
                <a:lnTo>
                  <a:pt x="2622696" y="979910"/>
                </a:lnTo>
                <a:lnTo>
                  <a:pt x="2633545" y="1024691"/>
                </a:lnTo>
                <a:lnTo>
                  <a:pt x="2642807" y="1070052"/>
                </a:lnTo>
                <a:lnTo>
                  <a:pt x="2650453" y="1115965"/>
                </a:lnTo>
                <a:lnTo>
                  <a:pt x="2656453" y="1162401"/>
                </a:lnTo>
                <a:lnTo>
                  <a:pt x="2660775" y="1209328"/>
                </a:lnTo>
                <a:lnTo>
                  <a:pt x="2663390" y="1256719"/>
                </a:lnTo>
                <a:lnTo>
                  <a:pt x="2664269" y="1304544"/>
                </a:lnTo>
                <a:lnTo>
                  <a:pt x="2663390" y="1352368"/>
                </a:lnTo>
                <a:lnTo>
                  <a:pt x="2660775" y="1399759"/>
                </a:lnTo>
                <a:lnTo>
                  <a:pt x="2656453" y="1446687"/>
                </a:lnTo>
                <a:lnTo>
                  <a:pt x="2650453" y="1493123"/>
                </a:lnTo>
                <a:lnTo>
                  <a:pt x="2642807" y="1539036"/>
                </a:lnTo>
                <a:lnTo>
                  <a:pt x="2633545" y="1584399"/>
                </a:lnTo>
                <a:lnTo>
                  <a:pt x="2622696" y="1629180"/>
                </a:lnTo>
                <a:lnTo>
                  <a:pt x="2610290" y="1673351"/>
                </a:lnTo>
                <a:lnTo>
                  <a:pt x="2596359" y="1716882"/>
                </a:lnTo>
                <a:lnTo>
                  <a:pt x="2580931" y="1759744"/>
                </a:lnTo>
                <a:lnTo>
                  <a:pt x="2564036" y="1801907"/>
                </a:lnTo>
                <a:lnTo>
                  <a:pt x="2545706" y="1843342"/>
                </a:lnTo>
                <a:lnTo>
                  <a:pt x="2525970" y="1884019"/>
                </a:lnTo>
                <a:lnTo>
                  <a:pt x="2504858" y="1923908"/>
                </a:lnTo>
                <a:lnTo>
                  <a:pt x="2482400" y="1962981"/>
                </a:lnTo>
                <a:lnTo>
                  <a:pt x="2458627" y="2001208"/>
                </a:lnTo>
                <a:lnTo>
                  <a:pt x="2433568" y="2038559"/>
                </a:lnTo>
                <a:lnTo>
                  <a:pt x="2407254" y="2075004"/>
                </a:lnTo>
                <a:lnTo>
                  <a:pt x="2379714" y="2110515"/>
                </a:lnTo>
                <a:lnTo>
                  <a:pt x="2350979" y="2145062"/>
                </a:lnTo>
                <a:lnTo>
                  <a:pt x="2321078" y="2178615"/>
                </a:lnTo>
                <a:lnTo>
                  <a:pt x="2290043" y="2211145"/>
                </a:lnTo>
                <a:lnTo>
                  <a:pt x="2257903" y="2242623"/>
                </a:lnTo>
                <a:lnTo>
                  <a:pt x="2224687" y="2273018"/>
                </a:lnTo>
                <a:lnTo>
                  <a:pt x="2190427" y="2302302"/>
                </a:lnTo>
                <a:lnTo>
                  <a:pt x="2155153" y="2330444"/>
                </a:lnTo>
                <a:lnTo>
                  <a:pt x="2118893" y="2357417"/>
                </a:lnTo>
                <a:lnTo>
                  <a:pt x="2081680" y="2383189"/>
                </a:lnTo>
                <a:lnTo>
                  <a:pt x="2043541" y="2407731"/>
                </a:lnTo>
                <a:lnTo>
                  <a:pt x="2004509" y="2431015"/>
                </a:lnTo>
                <a:lnTo>
                  <a:pt x="1964612" y="2453010"/>
                </a:lnTo>
                <a:lnTo>
                  <a:pt x="1923881" y="2473687"/>
                </a:lnTo>
                <a:lnTo>
                  <a:pt x="1882346" y="2493016"/>
                </a:lnTo>
                <a:lnTo>
                  <a:pt x="1840037" y="2510969"/>
                </a:lnTo>
                <a:lnTo>
                  <a:pt x="1796984" y="2527515"/>
                </a:lnTo>
                <a:lnTo>
                  <a:pt x="1753218" y="2542626"/>
                </a:lnTo>
                <a:lnTo>
                  <a:pt x="1708768" y="2556271"/>
                </a:lnTo>
                <a:lnTo>
                  <a:pt x="1663664" y="2568421"/>
                </a:lnTo>
                <a:lnTo>
                  <a:pt x="1617937" y="2579046"/>
                </a:lnTo>
                <a:lnTo>
                  <a:pt x="1571616" y="2588118"/>
                </a:lnTo>
                <a:lnTo>
                  <a:pt x="1524732" y="2595607"/>
                </a:lnTo>
                <a:lnTo>
                  <a:pt x="1477315" y="2601483"/>
                </a:lnTo>
                <a:lnTo>
                  <a:pt x="1429395" y="2605716"/>
                </a:lnTo>
                <a:lnTo>
                  <a:pt x="1381002" y="2608278"/>
                </a:lnTo>
                <a:lnTo>
                  <a:pt x="1332166" y="2609138"/>
                </a:lnTo>
                <a:lnTo>
                  <a:pt x="1283327" y="2608278"/>
                </a:lnTo>
                <a:lnTo>
                  <a:pt x="1234932" y="2605716"/>
                </a:lnTo>
                <a:lnTo>
                  <a:pt x="1187009" y="2601483"/>
                </a:lnTo>
                <a:lnTo>
                  <a:pt x="1139590" y="2595607"/>
                </a:lnTo>
                <a:lnTo>
                  <a:pt x="1092704" y="2588118"/>
                </a:lnTo>
                <a:lnTo>
                  <a:pt x="1046381" y="2579046"/>
                </a:lnTo>
                <a:lnTo>
                  <a:pt x="1000651" y="2568421"/>
                </a:lnTo>
                <a:lnTo>
                  <a:pt x="955545" y="2556271"/>
                </a:lnTo>
                <a:lnTo>
                  <a:pt x="911093" y="2542626"/>
                </a:lnTo>
                <a:lnTo>
                  <a:pt x="867324" y="2527515"/>
                </a:lnTo>
                <a:lnTo>
                  <a:pt x="824269" y="2510969"/>
                </a:lnTo>
                <a:lnTo>
                  <a:pt x="781959" y="2493016"/>
                </a:lnTo>
                <a:lnTo>
                  <a:pt x="740422" y="2473687"/>
                </a:lnTo>
                <a:lnTo>
                  <a:pt x="699689" y="2453010"/>
                </a:lnTo>
                <a:lnTo>
                  <a:pt x="659790" y="2431015"/>
                </a:lnTo>
                <a:lnTo>
                  <a:pt x="620755" y="2407731"/>
                </a:lnTo>
                <a:lnTo>
                  <a:pt x="582615" y="2383189"/>
                </a:lnTo>
                <a:lnTo>
                  <a:pt x="545400" y="2357417"/>
                </a:lnTo>
                <a:lnTo>
                  <a:pt x="509139" y="2330444"/>
                </a:lnTo>
                <a:lnTo>
                  <a:pt x="473862" y="2302302"/>
                </a:lnTo>
                <a:lnTo>
                  <a:pt x="439601" y="2273018"/>
                </a:lnTo>
                <a:lnTo>
                  <a:pt x="406384" y="2242623"/>
                </a:lnTo>
                <a:lnTo>
                  <a:pt x="374242" y="2211145"/>
                </a:lnTo>
                <a:lnTo>
                  <a:pt x="343205" y="2178615"/>
                </a:lnTo>
                <a:lnTo>
                  <a:pt x="313304" y="2145062"/>
                </a:lnTo>
                <a:lnTo>
                  <a:pt x="284567" y="2110515"/>
                </a:lnTo>
                <a:lnTo>
                  <a:pt x="257026" y="2075004"/>
                </a:lnTo>
                <a:lnTo>
                  <a:pt x="230711" y="2038559"/>
                </a:lnTo>
                <a:lnTo>
                  <a:pt x="205651" y="2001208"/>
                </a:lnTo>
                <a:lnTo>
                  <a:pt x="181876" y="1962981"/>
                </a:lnTo>
                <a:lnTo>
                  <a:pt x="159417" y="1923908"/>
                </a:lnTo>
                <a:lnTo>
                  <a:pt x="138305" y="1884019"/>
                </a:lnTo>
                <a:lnTo>
                  <a:pt x="118568" y="1843342"/>
                </a:lnTo>
                <a:lnTo>
                  <a:pt x="100237" y="1801907"/>
                </a:lnTo>
                <a:lnTo>
                  <a:pt x="83342" y="1759744"/>
                </a:lnTo>
                <a:lnTo>
                  <a:pt x="67913" y="1716882"/>
                </a:lnTo>
                <a:lnTo>
                  <a:pt x="53980" y="1673351"/>
                </a:lnTo>
                <a:lnTo>
                  <a:pt x="41574" y="1629180"/>
                </a:lnTo>
                <a:lnTo>
                  <a:pt x="30725" y="1584399"/>
                </a:lnTo>
                <a:lnTo>
                  <a:pt x="21462" y="1539036"/>
                </a:lnTo>
                <a:lnTo>
                  <a:pt x="13816" y="1493123"/>
                </a:lnTo>
                <a:lnTo>
                  <a:pt x="7816" y="1446687"/>
                </a:lnTo>
                <a:lnTo>
                  <a:pt x="3494" y="1399759"/>
                </a:lnTo>
                <a:lnTo>
                  <a:pt x="878" y="1352368"/>
                </a:lnTo>
                <a:lnTo>
                  <a:pt x="0" y="1304544"/>
                </a:lnTo>
                <a:close/>
              </a:path>
            </a:pathLst>
          </a:custGeom>
          <a:ln w="9534">
            <a:solidFill>
              <a:srgbClr val="2E2E97"/>
            </a:solidFill>
          </a:ln>
        </p:spPr>
        <p:txBody>
          <a:bodyPr wrap="square" lIns="0" tIns="0" rIns="0" bIns="0" rtlCol="0"/>
          <a:lstStyle/>
          <a:p>
            <a:endParaRPr/>
          </a:p>
        </p:txBody>
      </p:sp>
      <p:sp>
        <p:nvSpPr>
          <p:cNvPr id="8" name="object 8"/>
          <p:cNvSpPr/>
          <p:nvPr/>
        </p:nvSpPr>
        <p:spPr>
          <a:xfrm>
            <a:off x="847725" y="3800475"/>
            <a:ext cx="800100" cy="1076325"/>
          </a:xfrm>
          <a:prstGeom prst="rect">
            <a:avLst/>
          </a:prstGeom>
          <a:blipFill>
            <a:blip r:embed="rId5" cstate="print"/>
            <a:stretch>
              <a:fillRect/>
            </a:stretch>
          </a:blipFill>
        </p:spPr>
        <p:txBody>
          <a:bodyPr wrap="square" lIns="0" tIns="0" rIns="0" bIns="0" rtlCol="0"/>
          <a:lstStyle/>
          <a:p>
            <a:endParaRPr/>
          </a:p>
        </p:txBody>
      </p:sp>
      <p:sp>
        <p:nvSpPr>
          <p:cNvPr id="9" name="object 9"/>
          <p:cNvSpPr/>
          <p:nvPr/>
        </p:nvSpPr>
        <p:spPr>
          <a:xfrm>
            <a:off x="3113785" y="3479393"/>
            <a:ext cx="2736341" cy="2706623"/>
          </a:xfrm>
          <a:prstGeom prst="rect">
            <a:avLst/>
          </a:prstGeom>
          <a:blipFill>
            <a:blip r:embed="rId6" cstate="print"/>
            <a:stretch>
              <a:fillRect/>
            </a:stretch>
          </a:blipFill>
        </p:spPr>
        <p:txBody>
          <a:bodyPr wrap="square" lIns="0" tIns="0" rIns="0" bIns="0" rtlCol="0"/>
          <a:lstStyle/>
          <a:p>
            <a:endParaRPr/>
          </a:p>
        </p:txBody>
      </p:sp>
      <p:sp>
        <p:nvSpPr>
          <p:cNvPr id="10" name="object 10"/>
          <p:cNvSpPr/>
          <p:nvPr/>
        </p:nvSpPr>
        <p:spPr>
          <a:xfrm>
            <a:off x="6156197" y="3433597"/>
            <a:ext cx="2656840" cy="2706624"/>
          </a:xfrm>
          <a:prstGeom prst="rect">
            <a:avLst/>
          </a:prstGeom>
          <a:blipFill>
            <a:blip r:embed="rId6" cstate="print"/>
            <a:stretch>
              <a:fillRect/>
            </a:stretch>
          </a:blipFill>
        </p:spPr>
        <p:txBody>
          <a:bodyPr wrap="square" lIns="0" tIns="0" rIns="0" bIns="0" rtlCol="0"/>
          <a:lstStyle/>
          <a:p>
            <a:endParaRPr/>
          </a:p>
        </p:txBody>
      </p:sp>
      <p:sp>
        <p:nvSpPr>
          <p:cNvPr id="11" name="object 11"/>
          <p:cNvSpPr txBox="1"/>
          <p:nvPr/>
        </p:nvSpPr>
        <p:spPr>
          <a:xfrm>
            <a:off x="531812" y="4283773"/>
            <a:ext cx="2390140" cy="1125855"/>
          </a:xfrm>
          <a:prstGeom prst="rect">
            <a:avLst/>
          </a:prstGeom>
        </p:spPr>
        <p:txBody>
          <a:bodyPr vert="horz" wrap="square" lIns="0" tIns="11430" rIns="0" bIns="0" rtlCol="0">
            <a:spAutoFit/>
          </a:bodyPr>
          <a:lstStyle/>
          <a:p>
            <a:pPr marL="12065" marR="5080" algn="ctr">
              <a:lnSpc>
                <a:spcPct val="100400"/>
              </a:lnSpc>
              <a:spcBef>
                <a:spcPts val="90"/>
              </a:spcBef>
            </a:pPr>
            <a:r>
              <a:rPr sz="2400" spc="-15" dirty="0">
                <a:latin typeface="Times New Roman"/>
                <a:cs typeface="Times New Roman"/>
              </a:rPr>
              <a:t>a</a:t>
            </a:r>
            <a:r>
              <a:rPr sz="2400" spc="5" dirty="0">
                <a:latin typeface="Times New Roman"/>
                <a:cs typeface="Times New Roman"/>
              </a:rPr>
              <a:t>ll</a:t>
            </a:r>
            <a:r>
              <a:rPr sz="2400" spc="25" dirty="0">
                <a:latin typeface="Times New Roman"/>
                <a:cs typeface="Times New Roman"/>
              </a:rPr>
              <a:t>’</a:t>
            </a:r>
            <a:r>
              <a:rPr sz="2400" b="1" dirty="0">
                <a:latin typeface="Times New Roman"/>
                <a:cs typeface="Times New Roman"/>
              </a:rPr>
              <a:t>a</a:t>
            </a:r>
            <a:r>
              <a:rPr sz="2400" b="1" spc="10" dirty="0">
                <a:latin typeface="Times New Roman"/>
                <a:cs typeface="Times New Roman"/>
              </a:rPr>
              <a:t>pp</a:t>
            </a:r>
            <a:r>
              <a:rPr sz="2400" b="1" spc="-90" dirty="0">
                <a:latin typeface="Times New Roman"/>
                <a:cs typeface="Times New Roman"/>
              </a:rPr>
              <a:t>r</a:t>
            </a:r>
            <a:r>
              <a:rPr sz="2400" b="1" dirty="0">
                <a:latin typeface="Times New Roman"/>
                <a:cs typeface="Times New Roman"/>
              </a:rPr>
              <a:t>o</a:t>
            </a:r>
            <a:r>
              <a:rPr sz="2400" b="1" spc="10" dirty="0">
                <a:latin typeface="Times New Roman"/>
                <a:cs typeface="Times New Roman"/>
              </a:rPr>
              <a:t>p</a:t>
            </a:r>
            <a:r>
              <a:rPr sz="2400" b="1" spc="-15" dirty="0">
                <a:latin typeface="Times New Roman"/>
                <a:cs typeface="Times New Roman"/>
              </a:rPr>
              <a:t>r</a:t>
            </a:r>
            <a:r>
              <a:rPr sz="2400" b="1" dirty="0">
                <a:latin typeface="Times New Roman"/>
                <a:cs typeface="Times New Roman"/>
              </a:rPr>
              <a:t>i</a:t>
            </a:r>
            <a:r>
              <a:rPr sz="2400" b="1" spc="5" dirty="0">
                <a:latin typeface="Times New Roman"/>
                <a:cs typeface="Times New Roman"/>
              </a:rPr>
              <a:t>a</a:t>
            </a:r>
            <a:r>
              <a:rPr sz="2400" b="1" spc="20" dirty="0">
                <a:latin typeface="Times New Roman"/>
                <a:cs typeface="Times New Roman"/>
              </a:rPr>
              <a:t>t</a:t>
            </a:r>
            <a:r>
              <a:rPr sz="2400" b="1" spc="-15" dirty="0">
                <a:latin typeface="Times New Roman"/>
                <a:cs typeface="Times New Roman"/>
              </a:rPr>
              <a:t>e</a:t>
            </a:r>
            <a:r>
              <a:rPr sz="2400" b="1" spc="-90" dirty="0">
                <a:latin typeface="Times New Roman"/>
                <a:cs typeface="Times New Roman"/>
              </a:rPr>
              <a:t>zz</a:t>
            </a:r>
            <a:r>
              <a:rPr sz="2400" b="1" dirty="0">
                <a:latin typeface="Times New Roman"/>
                <a:cs typeface="Times New Roman"/>
              </a:rPr>
              <a:t>a  </a:t>
            </a:r>
            <a:r>
              <a:rPr sz="2400" spc="-5" dirty="0">
                <a:latin typeface="Times New Roman"/>
                <a:cs typeface="Times New Roman"/>
              </a:rPr>
              <a:t>dei </a:t>
            </a:r>
            <a:r>
              <a:rPr sz="2400" spc="-10" dirty="0">
                <a:latin typeface="Times New Roman"/>
                <a:cs typeface="Times New Roman"/>
              </a:rPr>
              <a:t>principi  contabili</a:t>
            </a:r>
            <a:r>
              <a:rPr sz="2400" spc="-20" dirty="0">
                <a:latin typeface="Times New Roman"/>
                <a:cs typeface="Times New Roman"/>
              </a:rPr>
              <a:t> scelti</a:t>
            </a:r>
            <a:endParaRPr sz="2400">
              <a:latin typeface="Times New Roman"/>
              <a:cs typeface="Times New Roman"/>
            </a:endParaRPr>
          </a:p>
        </p:txBody>
      </p:sp>
      <p:sp>
        <p:nvSpPr>
          <p:cNvPr id="12" name="object 12"/>
          <p:cNvSpPr txBox="1"/>
          <p:nvPr/>
        </p:nvSpPr>
        <p:spPr>
          <a:xfrm>
            <a:off x="3475101" y="4311269"/>
            <a:ext cx="2057400" cy="1126490"/>
          </a:xfrm>
          <a:prstGeom prst="rect">
            <a:avLst/>
          </a:prstGeom>
        </p:spPr>
        <p:txBody>
          <a:bodyPr vert="horz" wrap="square" lIns="0" tIns="11430" rIns="0" bIns="0" rtlCol="0">
            <a:spAutoFit/>
          </a:bodyPr>
          <a:lstStyle/>
          <a:p>
            <a:pPr marL="12700" marR="5080" algn="ctr">
              <a:lnSpc>
                <a:spcPct val="100400"/>
              </a:lnSpc>
              <a:spcBef>
                <a:spcPts val="90"/>
              </a:spcBef>
            </a:pPr>
            <a:r>
              <a:rPr sz="2400" spc="-20" dirty="0">
                <a:latin typeface="Times New Roman"/>
                <a:cs typeface="Times New Roman"/>
              </a:rPr>
              <a:t>a</a:t>
            </a:r>
            <a:r>
              <a:rPr sz="2400" spc="5" dirty="0">
                <a:latin typeface="Times New Roman"/>
                <a:cs typeface="Times New Roman"/>
              </a:rPr>
              <a:t>ll</a:t>
            </a:r>
            <a:r>
              <a:rPr sz="2400" spc="25" dirty="0">
                <a:latin typeface="Times New Roman"/>
                <a:cs typeface="Times New Roman"/>
              </a:rPr>
              <a:t>’</a:t>
            </a:r>
            <a:r>
              <a:rPr sz="2400" b="1" dirty="0">
                <a:latin typeface="Times New Roman"/>
                <a:cs typeface="Times New Roman"/>
              </a:rPr>
              <a:t>a</a:t>
            </a:r>
            <a:r>
              <a:rPr sz="2400" b="1" spc="10" dirty="0">
                <a:latin typeface="Times New Roman"/>
                <a:cs typeface="Times New Roman"/>
              </a:rPr>
              <a:t>pp</a:t>
            </a:r>
            <a:r>
              <a:rPr sz="2400" b="1" dirty="0">
                <a:latin typeface="Times New Roman"/>
                <a:cs typeface="Times New Roman"/>
              </a:rPr>
              <a:t>l</a:t>
            </a:r>
            <a:r>
              <a:rPr sz="2400" b="1" spc="5" dirty="0">
                <a:latin typeface="Times New Roman"/>
                <a:cs typeface="Times New Roman"/>
              </a:rPr>
              <a:t>i</a:t>
            </a:r>
            <a:r>
              <a:rPr sz="2400" b="1" spc="-20" dirty="0">
                <a:latin typeface="Times New Roman"/>
                <a:cs typeface="Times New Roman"/>
              </a:rPr>
              <a:t>c</a:t>
            </a:r>
            <a:r>
              <a:rPr sz="2400" b="1" dirty="0">
                <a:latin typeface="Times New Roman"/>
                <a:cs typeface="Times New Roman"/>
              </a:rPr>
              <a:t>a</a:t>
            </a:r>
            <a:r>
              <a:rPr sz="2400" b="1" spc="-95" dirty="0">
                <a:latin typeface="Times New Roman"/>
                <a:cs typeface="Times New Roman"/>
              </a:rPr>
              <a:t>z</a:t>
            </a:r>
            <a:r>
              <a:rPr sz="2400" b="1" dirty="0">
                <a:latin typeface="Times New Roman"/>
                <a:cs typeface="Times New Roman"/>
              </a:rPr>
              <a:t>io</a:t>
            </a:r>
            <a:r>
              <a:rPr sz="2400" b="1" spc="15" dirty="0">
                <a:latin typeface="Times New Roman"/>
                <a:cs typeface="Times New Roman"/>
              </a:rPr>
              <a:t>n</a:t>
            </a:r>
            <a:r>
              <a:rPr sz="2400" b="1" dirty="0">
                <a:latin typeface="Times New Roman"/>
                <a:cs typeface="Times New Roman"/>
              </a:rPr>
              <a:t>e  </a:t>
            </a:r>
            <a:r>
              <a:rPr sz="2400" spc="-5" dirty="0">
                <a:latin typeface="Times New Roman"/>
                <a:cs typeface="Times New Roman"/>
              </a:rPr>
              <a:t>dei </a:t>
            </a:r>
            <a:r>
              <a:rPr sz="2400" spc="-10" dirty="0">
                <a:latin typeface="Times New Roman"/>
                <a:cs typeface="Times New Roman"/>
              </a:rPr>
              <a:t>principi  </a:t>
            </a:r>
            <a:r>
              <a:rPr sz="2400" spc="-15" dirty="0">
                <a:latin typeface="Times New Roman"/>
                <a:cs typeface="Times New Roman"/>
              </a:rPr>
              <a:t>contabili</a:t>
            </a:r>
            <a:r>
              <a:rPr sz="2400" spc="-10" dirty="0">
                <a:latin typeface="Times New Roman"/>
                <a:cs typeface="Times New Roman"/>
              </a:rPr>
              <a:t> </a:t>
            </a:r>
            <a:r>
              <a:rPr sz="2400" spc="-25" dirty="0">
                <a:latin typeface="Times New Roman"/>
                <a:cs typeface="Times New Roman"/>
              </a:rPr>
              <a:t>scelti</a:t>
            </a:r>
            <a:endParaRPr sz="2400">
              <a:latin typeface="Times New Roman"/>
              <a:cs typeface="Times New Roman"/>
            </a:endParaRPr>
          </a:p>
        </p:txBody>
      </p:sp>
      <p:sp>
        <p:nvSpPr>
          <p:cNvPr id="13" name="object 13"/>
          <p:cNvSpPr txBox="1"/>
          <p:nvPr/>
        </p:nvSpPr>
        <p:spPr>
          <a:xfrm>
            <a:off x="6385559" y="4098544"/>
            <a:ext cx="2387600" cy="1489075"/>
          </a:xfrm>
          <a:prstGeom prst="rect">
            <a:avLst/>
          </a:prstGeom>
        </p:spPr>
        <p:txBody>
          <a:bodyPr vert="horz" wrap="square" lIns="0" tIns="13335" rIns="0" bIns="0" rtlCol="0">
            <a:spAutoFit/>
          </a:bodyPr>
          <a:lstStyle/>
          <a:p>
            <a:pPr marL="12700">
              <a:lnSpc>
                <a:spcPts val="2865"/>
              </a:lnSpc>
              <a:spcBef>
                <a:spcPts val="105"/>
              </a:spcBef>
            </a:pPr>
            <a:r>
              <a:rPr sz="2400" spc="-15" dirty="0">
                <a:latin typeface="Times New Roman"/>
                <a:cs typeface="Times New Roman"/>
              </a:rPr>
              <a:t>all’</a:t>
            </a:r>
            <a:r>
              <a:rPr sz="2400" b="1" spc="-15" dirty="0">
                <a:latin typeface="Times New Roman"/>
                <a:cs typeface="Times New Roman"/>
              </a:rPr>
              <a:t>appropriatezza</a:t>
            </a:r>
            <a:endParaRPr sz="2400">
              <a:latin typeface="Times New Roman"/>
              <a:cs typeface="Times New Roman"/>
            </a:endParaRPr>
          </a:p>
          <a:p>
            <a:pPr marL="12700">
              <a:lnSpc>
                <a:spcPts val="2865"/>
              </a:lnSpc>
            </a:pPr>
            <a:r>
              <a:rPr sz="2400" dirty="0">
                <a:latin typeface="Times New Roman"/>
                <a:cs typeface="Times New Roman"/>
              </a:rPr>
              <a:t>o</a:t>
            </a:r>
            <a:r>
              <a:rPr sz="2400" spc="-85" dirty="0">
                <a:latin typeface="Times New Roman"/>
                <a:cs typeface="Times New Roman"/>
              </a:rPr>
              <a:t> </a:t>
            </a:r>
            <a:r>
              <a:rPr sz="2400" b="1" spc="-20" dirty="0">
                <a:latin typeface="Times New Roman"/>
                <a:cs typeface="Times New Roman"/>
              </a:rPr>
              <a:t>adeguatezza</a:t>
            </a:r>
            <a:endParaRPr sz="2400">
              <a:latin typeface="Times New Roman"/>
              <a:cs typeface="Times New Roman"/>
            </a:endParaRPr>
          </a:p>
          <a:p>
            <a:pPr marL="12700">
              <a:lnSpc>
                <a:spcPts val="2865"/>
              </a:lnSpc>
              <a:spcBef>
                <a:spcPts val="50"/>
              </a:spcBef>
            </a:pPr>
            <a:r>
              <a:rPr sz="2400" spc="-20" dirty="0">
                <a:latin typeface="Times New Roman"/>
                <a:cs typeface="Times New Roman"/>
              </a:rPr>
              <a:t>dell’informativa</a:t>
            </a:r>
            <a:r>
              <a:rPr sz="2400" spc="85" dirty="0">
                <a:latin typeface="Times New Roman"/>
                <a:cs typeface="Times New Roman"/>
              </a:rPr>
              <a:t> </a:t>
            </a:r>
            <a:r>
              <a:rPr sz="2400" dirty="0">
                <a:latin typeface="Times New Roman"/>
                <a:cs typeface="Times New Roman"/>
              </a:rPr>
              <a:t>di</a:t>
            </a:r>
            <a:endParaRPr sz="2400">
              <a:latin typeface="Times New Roman"/>
              <a:cs typeface="Times New Roman"/>
            </a:endParaRPr>
          </a:p>
          <a:p>
            <a:pPr marL="12700">
              <a:lnSpc>
                <a:spcPts val="2865"/>
              </a:lnSpc>
            </a:pPr>
            <a:r>
              <a:rPr sz="2400" spc="-15" dirty="0">
                <a:latin typeface="Times New Roman"/>
                <a:cs typeface="Times New Roman"/>
              </a:rPr>
              <a:t>bilancio</a:t>
            </a:r>
            <a:endParaRPr sz="2400">
              <a:latin typeface="Times New Roman"/>
              <a:cs typeface="Times New Roman"/>
            </a:endParaRPr>
          </a:p>
        </p:txBody>
      </p:sp>
      <p:sp>
        <p:nvSpPr>
          <p:cNvPr id="14" name="object 14"/>
          <p:cNvSpPr/>
          <p:nvPr/>
        </p:nvSpPr>
        <p:spPr>
          <a:xfrm>
            <a:off x="1727707" y="2658110"/>
            <a:ext cx="2774315" cy="914400"/>
          </a:xfrm>
          <a:custGeom>
            <a:avLst/>
            <a:gdLst/>
            <a:ahLst/>
            <a:cxnLst/>
            <a:rect l="l" t="t" r="r" b="b"/>
            <a:pathLst>
              <a:path w="2774315" h="914400">
                <a:moveTo>
                  <a:pt x="72643" y="815213"/>
                </a:moveTo>
                <a:lnTo>
                  <a:pt x="68580" y="815466"/>
                </a:lnTo>
                <a:lnTo>
                  <a:pt x="0" y="891666"/>
                </a:lnTo>
                <a:lnTo>
                  <a:pt x="100075" y="914018"/>
                </a:lnTo>
                <a:lnTo>
                  <a:pt x="103505" y="911860"/>
                </a:lnTo>
                <a:lnTo>
                  <a:pt x="105029" y="905001"/>
                </a:lnTo>
                <a:lnTo>
                  <a:pt x="102869" y="901573"/>
                </a:lnTo>
                <a:lnTo>
                  <a:pt x="68652" y="893952"/>
                </a:lnTo>
                <a:lnTo>
                  <a:pt x="13843" y="893952"/>
                </a:lnTo>
                <a:lnTo>
                  <a:pt x="10033" y="881761"/>
                </a:lnTo>
                <a:lnTo>
                  <a:pt x="32324" y="874640"/>
                </a:lnTo>
                <a:lnTo>
                  <a:pt x="75692" y="826515"/>
                </a:lnTo>
                <a:lnTo>
                  <a:pt x="78105" y="823976"/>
                </a:lnTo>
                <a:lnTo>
                  <a:pt x="77850" y="819912"/>
                </a:lnTo>
                <a:lnTo>
                  <a:pt x="72643" y="815213"/>
                </a:lnTo>
                <a:close/>
              </a:path>
              <a:path w="2774315" h="914400">
                <a:moveTo>
                  <a:pt x="32324" y="874640"/>
                </a:moveTo>
                <a:lnTo>
                  <a:pt x="10033" y="881761"/>
                </a:lnTo>
                <a:lnTo>
                  <a:pt x="13843" y="893952"/>
                </a:lnTo>
                <a:lnTo>
                  <a:pt x="19806" y="892048"/>
                </a:lnTo>
                <a:lnTo>
                  <a:pt x="16637" y="892048"/>
                </a:lnTo>
                <a:lnTo>
                  <a:pt x="13335" y="881634"/>
                </a:lnTo>
                <a:lnTo>
                  <a:pt x="26021" y="881634"/>
                </a:lnTo>
                <a:lnTo>
                  <a:pt x="32324" y="874640"/>
                </a:lnTo>
                <a:close/>
              </a:path>
              <a:path w="2774315" h="914400">
                <a:moveTo>
                  <a:pt x="36357" y="886760"/>
                </a:moveTo>
                <a:lnTo>
                  <a:pt x="13843" y="893952"/>
                </a:lnTo>
                <a:lnTo>
                  <a:pt x="68652" y="893952"/>
                </a:lnTo>
                <a:lnTo>
                  <a:pt x="36357" y="886760"/>
                </a:lnTo>
                <a:close/>
              </a:path>
              <a:path w="2774315" h="914400">
                <a:moveTo>
                  <a:pt x="13335" y="881634"/>
                </a:moveTo>
                <a:lnTo>
                  <a:pt x="16637" y="892048"/>
                </a:lnTo>
                <a:lnTo>
                  <a:pt x="23901" y="883987"/>
                </a:lnTo>
                <a:lnTo>
                  <a:pt x="13335" y="881634"/>
                </a:lnTo>
                <a:close/>
              </a:path>
              <a:path w="2774315" h="914400">
                <a:moveTo>
                  <a:pt x="23901" y="883987"/>
                </a:moveTo>
                <a:lnTo>
                  <a:pt x="16637" y="892048"/>
                </a:lnTo>
                <a:lnTo>
                  <a:pt x="19806" y="892048"/>
                </a:lnTo>
                <a:lnTo>
                  <a:pt x="36357" y="886760"/>
                </a:lnTo>
                <a:lnTo>
                  <a:pt x="23901" y="883987"/>
                </a:lnTo>
                <a:close/>
              </a:path>
              <a:path w="2774315" h="914400">
                <a:moveTo>
                  <a:pt x="2770378" y="0"/>
                </a:moveTo>
                <a:lnTo>
                  <a:pt x="32324" y="874640"/>
                </a:lnTo>
                <a:lnTo>
                  <a:pt x="23901" y="883987"/>
                </a:lnTo>
                <a:lnTo>
                  <a:pt x="36357" y="886760"/>
                </a:lnTo>
                <a:lnTo>
                  <a:pt x="2774188" y="12191"/>
                </a:lnTo>
                <a:lnTo>
                  <a:pt x="2770378" y="0"/>
                </a:lnTo>
                <a:close/>
              </a:path>
              <a:path w="2774315" h="914400">
                <a:moveTo>
                  <a:pt x="26021" y="881634"/>
                </a:moveTo>
                <a:lnTo>
                  <a:pt x="13335" y="881634"/>
                </a:lnTo>
                <a:lnTo>
                  <a:pt x="23901" y="883987"/>
                </a:lnTo>
                <a:lnTo>
                  <a:pt x="26021" y="881634"/>
                </a:lnTo>
                <a:close/>
              </a:path>
            </a:pathLst>
          </a:custGeom>
          <a:solidFill>
            <a:srgbClr val="2E2E97"/>
          </a:solidFill>
        </p:spPr>
        <p:txBody>
          <a:bodyPr wrap="square" lIns="0" tIns="0" rIns="0" bIns="0" rtlCol="0"/>
          <a:lstStyle/>
          <a:p>
            <a:endParaRPr/>
          </a:p>
        </p:txBody>
      </p:sp>
      <p:sp>
        <p:nvSpPr>
          <p:cNvPr id="15" name="object 15"/>
          <p:cNvSpPr/>
          <p:nvPr/>
        </p:nvSpPr>
        <p:spPr>
          <a:xfrm>
            <a:off x="4432300" y="2664079"/>
            <a:ext cx="103505" cy="815340"/>
          </a:xfrm>
          <a:custGeom>
            <a:avLst/>
            <a:gdLst/>
            <a:ahLst/>
            <a:cxnLst/>
            <a:rect l="l" t="t" r="r" b="b"/>
            <a:pathLst>
              <a:path w="103504" h="815339">
                <a:moveTo>
                  <a:pt x="7238" y="718312"/>
                </a:moveTo>
                <a:lnTo>
                  <a:pt x="4190" y="719963"/>
                </a:lnTo>
                <a:lnTo>
                  <a:pt x="1015" y="721613"/>
                </a:lnTo>
                <a:lnTo>
                  <a:pt x="0" y="725551"/>
                </a:lnTo>
                <a:lnTo>
                  <a:pt x="1650" y="728599"/>
                </a:lnTo>
                <a:lnTo>
                  <a:pt x="49657" y="815340"/>
                </a:lnTo>
                <a:lnTo>
                  <a:pt x="57359" y="802767"/>
                </a:lnTo>
                <a:lnTo>
                  <a:pt x="56261" y="802767"/>
                </a:lnTo>
                <a:lnTo>
                  <a:pt x="43561" y="802513"/>
                </a:lnTo>
                <a:lnTo>
                  <a:pt x="44081" y="779026"/>
                </a:lnTo>
                <a:lnTo>
                  <a:pt x="12700" y="722503"/>
                </a:lnTo>
                <a:lnTo>
                  <a:pt x="11049" y="719328"/>
                </a:lnTo>
                <a:lnTo>
                  <a:pt x="7238" y="718312"/>
                </a:lnTo>
                <a:close/>
              </a:path>
              <a:path w="103504" h="815339">
                <a:moveTo>
                  <a:pt x="44081" y="779026"/>
                </a:moveTo>
                <a:lnTo>
                  <a:pt x="43561" y="802513"/>
                </a:lnTo>
                <a:lnTo>
                  <a:pt x="56261" y="802767"/>
                </a:lnTo>
                <a:lnTo>
                  <a:pt x="56331" y="799592"/>
                </a:lnTo>
                <a:lnTo>
                  <a:pt x="55499" y="799592"/>
                </a:lnTo>
                <a:lnTo>
                  <a:pt x="44576" y="799338"/>
                </a:lnTo>
                <a:lnTo>
                  <a:pt x="50234" y="790109"/>
                </a:lnTo>
                <a:lnTo>
                  <a:pt x="44081" y="779026"/>
                </a:lnTo>
                <a:close/>
              </a:path>
              <a:path w="103504" h="815339">
                <a:moveTo>
                  <a:pt x="96392" y="720217"/>
                </a:moveTo>
                <a:lnTo>
                  <a:pt x="92455" y="721233"/>
                </a:lnTo>
                <a:lnTo>
                  <a:pt x="56777" y="779434"/>
                </a:lnTo>
                <a:lnTo>
                  <a:pt x="56261" y="802767"/>
                </a:lnTo>
                <a:lnTo>
                  <a:pt x="57359" y="802767"/>
                </a:lnTo>
                <a:lnTo>
                  <a:pt x="101473" y="730758"/>
                </a:lnTo>
                <a:lnTo>
                  <a:pt x="103377" y="727837"/>
                </a:lnTo>
                <a:lnTo>
                  <a:pt x="102362" y="723900"/>
                </a:lnTo>
                <a:lnTo>
                  <a:pt x="99440" y="722122"/>
                </a:lnTo>
                <a:lnTo>
                  <a:pt x="96392" y="720217"/>
                </a:lnTo>
                <a:close/>
              </a:path>
              <a:path w="103504" h="815339">
                <a:moveTo>
                  <a:pt x="50234" y="790109"/>
                </a:moveTo>
                <a:lnTo>
                  <a:pt x="44576" y="799338"/>
                </a:lnTo>
                <a:lnTo>
                  <a:pt x="55499" y="799592"/>
                </a:lnTo>
                <a:lnTo>
                  <a:pt x="50234" y="790109"/>
                </a:lnTo>
                <a:close/>
              </a:path>
              <a:path w="103504" h="815339">
                <a:moveTo>
                  <a:pt x="56777" y="779434"/>
                </a:moveTo>
                <a:lnTo>
                  <a:pt x="50234" y="790109"/>
                </a:lnTo>
                <a:lnTo>
                  <a:pt x="55499" y="799592"/>
                </a:lnTo>
                <a:lnTo>
                  <a:pt x="56331" y="799592"/>
                </a:lnTo>
                <a:lnTo>
                  <a:pt x="56777" y="779434"/>
                </a:lnTo>
                <a:close/>
              </a:path>
              <a:path w="103504" h="815339">
                <a:moveTo>
                  <a:pt x="61340" y="0"/>
                </a:moveTo>
                <a:lnTo>
                  <a:pt x="44081" y="779026"/>
                </a:lnTo>
                <a:lnTo>
                  <a:pt x="50234" y="790109"/>
                </a:lnTo>
                <a:lnTo>
                  <a:pt x="56777" y="779434"/>
                </a:lnTo>
                <a:lnTo>
                  <a:pt x="74040" y="254"/>
                </a:lnTo>
                <a:lnTo>
                  <a:pt x="61340" y="0"/>
                </a:lnTo>
                <a:close/>
              </a:path>
            </a:pathLst>
          </a:custGeom>
          <a:solidFill>
            <a:srgbClr val="2E2E97"/>
          </a:solidFill>
        </p:spPr>
        <p:txBody>
          <a:bodyPr wrap="square" lIns="0" tIns="0" rIns="0" bIns="0" rtlCol="0"/>
          <a:lstStyle/>
          <a:p>
            <a:endParaRPr/>
          </a:p>
        </p:txBody>
      </p:sp>
      <p:sp>
        <p:nvSpPr>
          <p:cNvPr id="16" name="object 16"/>
          <p:cNvSpPr/>
          <p:nvPr/>
        </p:nvSpPr>
        <p:spPr>
          <a:xfrm>
            <a:off x="4498466" y="2658110"/>
            <a:ext cx="2986405" cy="803910"/>
          </a:xfrm>
          <a:custGeom>
            <a:avLst/>
            <a:gdLst/>
            <a:ahLst/>
            <a:cxnLst/>
            <a:rect l="l" t="t" r="r" b="b"/>
            <a:pathLst>
              <a:path w="2986404" h="803910">
                <a:moveTo>
                  <a:pt x="2949520" y="772602"/>
                </a:moveTo>
                <a:lnTo>
                  <a:pt x="2887344" y="790193"/>
                </a:lnTo>
                <a:lnTo>
                  <a:pt x="2883916" y="791210"/>
                </a:lnTo>
                <a:lnTo>
                  <a:pt x="2882011" y="794638"/>
                </a:lnTo>
                <a:lnTo>
                  <a:pt x="2882900" y="798067"/>
                </a:lnTo>
                <a:lnTo>
                  <a:pt x="2883916" y="801369"/>
                </a:lnTo>
                <a:lnTo>
                  <a:pt x="2887344" y="803401"/>
                </a:lnTo>
                <a:lnTo>
                  <a:pt x="2890774" y="802386"/>
                </a:lnTo>
                <a:lnTo>
                  <a:pt x="2975353" y="778510"/>
                </a:lnTo>
                <a:lnTo>
                  <a:pt x="2972435" y="778510"/>
                </a:lnTo>
                <a:lnTo>
                  <a:pt x="2949520" y="772602"/>
                </a:lnTo>
                <a:close/>
              </a:path>
              <a:path w="2986404" h="803910">
                <a:moveTo>
                  <a:pt x="2961725" y="769149"/>
                </a:moveTo>
                <a:lnTo>
                  <a:pt x="2949520" y="772602"/>
                </a:lnTo>
                <a:lnTo>
                  <a:pt x="2972435" y="778510"/>
                </a:lnTo>
                <a:lnTo>
                  <a:pt x="2972860" y="776859"/>
                </a:lnTo>
                <a:lnTo>
                  <a:pt x="2969514" y="776859"/>
                </a:lnTo>
                <a:lnTo>
                  <a:pt x="2961725" y="769149"/>
                </a:lnTo>
                <a:close/>
              </a:path>
              <a:path w="2986404" h="803910">
                <a:moveTo>
                  <a:pt x="2913253" y="703199"/>
                </a:moveTo>
                <a:lnTo>
                  <a:pt x="2909189" y="703199"/>
                </a:lnTo>
                <a:lnTo>
                  <a:pt x="2906776" y="705738"/>
                </a:lnTo>
                <a:lnTo>
                  <a:pt x="2904236" y="708278"/>
                </a:lnTo>
                <a:lnTo>
                  <a:pt x="2904236" y="712215"/>
                </a:lnTo>
                <a:lnTo>
                  <a:pt x="2906776" y="714755"/>
                </a:lnTo>
                <a:lnTo>
                  <a:pt x="2952796" y="760310"/>
                </a:lnTo>
                <a:lnTo>
                  <a:pt x="2975610" y="766190"/>
                </a:lnTo>
                <a:lnTo>
                  <a:pt x="2972435" y="778510"/>
                </a:lnTo>
                <a:lnTo>
                  <a:pt x="2975353" y="778510"/>
                </a:lnTo>
                <a:lnTo>
                  <a:pt x="2986151" y="775462"/>
                </a:lnTo>
                <a:lnTo>
                  <a:pt x="2915666" y="705738"/>
                </a:lnTo>
                <a:lnTo>
                  <a:pt x="2913253" y="703199"/>
                </a:lnTo>
                <a:close/>
              </a:path>
              <a:path w="2986404" h="803910">
                <a:moveTo>
                  <a:pt x="2972181" y="766190"/>
                </a:moveTo>
                <a:lnTo>
                  <a:pt x="2961725" y="769149"/>
                </a:lnTo>
                <a:lnTo>
                  <a:pt x="2969514" y="776859"/>
                </a:lnTo>
                <a:lnTo>
                  <a:pt x="2972181" y="766190"/>
                </a:lnTo>
                <a:close/>
              </a:path>
              <a:path w="2986404" h="803910">
                <a:moveTo>
                  <a:pt x="2975610" y="766190"/>
                </a:moveTo>
                <a:lnTo>
                  <a:pt x="2972181" y="766190"/>
                </a:lnTo>
                <a:lnTo>
                  <a:pt x="2969514" y="776859"/>
                </a:lnTo>
                <a:lnTo>
                  <a:pt x="2972860" y="776859"/>
                </a:lnTo>
                <a:lnTo>
                  <a:pt x="2975610" y="766190"/>
                </a:lnTo>
                <a:close/>
              </a:path>
              <a:path w="2986404" h="803910">
                <a:moveTo>
                  <a:pt x="3048" y="0"/>
                </a:moveTo>
                <a:lnTo>
                  <a:pt x="0" y="12191"/>
                </a:lnTo>
                <a:lnTo>
                  <a:pt x="2949520" y="772602"/>
                </a:lnTo>
                <a:lnTo>
                  <a:pt x="2961725" y="769149"/>
                </a:lnTo>
                <a:lnTo>
                  <a:pt x="2952796" y="760310"/>
                </a:lnTo>
                <a:lnTo>
                  <a:pt x="3048" y="0"/>
                </a:lnTo>
                <a:close/>
              </a:path>
              <a:path w="2986404" h="803910">
                <a:moveTo>
                  <a:pt x="2952796" y="760310"/>
                </a:moveTo>
                <a:lnTo>
                  <a:pt x="2961725" y="769149"/>
                </a:lnTo>
                <a:lnTo>
                  <a:pt x="2972181" y="766190"/>
                </a:lnTo>
                <a:lnTo>
                  <a:pt x="2975610" y="766190"/>
                </a:lnTo>
                <a:lnTo>
                  <a:pt x="2952796" y="760310"/>
                </a:lnTo>
                <a:close/>
              </a:path>
            </a:pathLst>
          </a:custGeom>
          <a:solidFill>
            <a:srgbClr val="2E2E97"/>
          </a:solidFill>
        </p:spPr>
        <p:txBody>
          <a:bodyPr wrap="square" lIns="0" tIns="0" rIns="0" bIns="0" rtlCol="0"/>
          <a:lstStyle/>
          <a:p>
            <a:endParaRPr/>
          </a:p>
        </p:txBody>
      </p:sp>
      <p:sp>
        <p:nvSpPr>
          <p:cNvPr id="17" name="object 17"/>
          <p:cNvSpPr txBox="1">
            <a:spLocks noGrp="1"/>
          </p:cNvSpPr>
          <p:nvPr>
            <p:ph type="sldNum" sz="quarter" idx="7"/>
          </p:nvPr>
        </p:nvSpPr>
        <p:spPr>
          <a:prstGeom prst="rect">
            <a:avLst/>
          </a:prstGeom>
        </p:spPr>
        <p:txBody>
          <a:bodyPr vert="horz" wrap="square" lIns="0" tIns="0" rIns="0" bIns="0" rtlCol="0">
            <a:spAutoFit/>
          </a:bodyPr>
          <a:lstStyle/>
          <a:p>
            <a:pPr marL="25400">
              <a:lnSpc>
                <a:spcPts val="1670"/>
              </a:lnSpc>
            </a:pPr>
            <a:fld id="{81D60167-4931-47E6-BA6A-407CBD079E47}" type="slidenum">
              <a:rPr spc="10" dirty="0"/>
              <a:t>41</a:t>
            </a:fld>
            <a:endParaRPr spc="10" dirty="0"/>
          </a:p>
        </p:txBody>
      </p:sp>
      <p:pic>
        <p:nvPicPr>
          <p:cNvPr id="19" name="Picture 18">
            <a:extLst>
              <a:ext uri="{FF2B5EF4-FFF2-40B4-BE49-F238E27FC236}">
                <a16:creationId xmlns:a16="http://schemas.microsoft.com/office/drawing/2014/main" id="{15B74DF1-2DE4-4CEC-AFA0-672388027162}"/>
              </a:ext>
            </a:extLs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788598" y="204355"/>
            <a:ext cx="1164402" cy="1014845"/>
          </a:xfrm>
          <a:prstGeom prst="rect">
            <a:avLst/>
          </a:prstGeom>
          <a:noFill/>
          <a:ln>
            <a:noFill/>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8383651" y="6277609"/>
            <a:ext cx="234950" cy="242570"/>
          </a:xfrm>
          <a:prstGeom prst="rect">
            <a:avLst/>
          </a:prstGeom>
        </p:spPr>
        <p:txBody>
          <a:bodyPr vert="horz" wrap="square" lIns="0" tIns="15875" rIns="0" bIns="0" rtlCol="0">
            <a:spAutoFit/>
          </a:bodyPr>
          <a:lstStyle/>
          <a:p>
            <a:pPr marL="12700">
              <a:lnSpc>
                <a:spcPct val="100000"/>
              </a:lnSpc>
              <a:spcBef>
                <a:spcPts val="125"/>
              </a:spcBef>
            </a:pPr>
            <a:r>
              <a:rPr sz="1400" spc="40" dirty="0">
                <a:latin typeface="Arial"/>
                <a:cs typeface="Arial"/>
              </a:rPr>
              <a:t>42</a:t>
            </a:r>
            <a:endParaRPr sz="1400">
              <a:latin typeface="Arial"/>
              <a:cs typeface="Arial"/>
            </a:endParaRPr>
          </a:p>
        </p:txBody>
      </p:sp>
      <p:sp>
        <p:nvSpPr>
          <p:cNvPr id="4" name="object 4"/>
          <p:cNvSpPr txBox="1">
            <a:spLocks noGrp="1"/>
          </p:cNvSpPr>
          <p:nvPr>
            <p:ph type="title"/>
          </p:nvPr>
        </p:nvSpPr>
        <p:spPr>
          <a:xfrm>
            <a:off x="800100" y="1510030"/>
            <a:ext cx="7494270" cy="1127125"/>
          </a:xfrm>
          <a:prstGeom prst="rect">
            <a:avLst/>
          </a:prstGeom>
        </p:spPr>
        <p:txBody>
          <a:bodyPr vert="horz" wrap="square" lIns="0" tIns="11430" rIns="0" bIns="0" rtlCol="0">
            <a:spAutoFit/>
          </a:bodyPr>
          <a:lstStyle/>
          <a:p>
            <a:pPr marL="12700" marR="5080" indent="55880" algn="ctr">
              <a:lnSpc>
                <a:spcPct val="100400"/>
              </a:lnSpc>
              <a:spcBef>
                <a:spcPts val="90"/>
              </a:spcBef>
            </a:pPr>
            <a:r>
              <a:rPr b="0" i="0" dirty="0">
                <a:latin typeface="Times New Roman"/>
                <a:cs typeface="Times New Roman"/>
              </a:rPr>
              <a:t>Per </a:t>
            </a:r>
            <a:r>
              <a:rPr b="0" i="0" spc="-25" dirty="0">
                <a:latin typeface="Times New Roman"/>
                <a:cs typeface="Times New Roman"/>
              </a:rPr>
              <a:t>quanto </a:t>
            </a:r>
            <a:r>
              <a:rPr b="0" i="0" spc="-20" dirty="0">
                <a:latin typeface="Times New Roman"/>
                <a:cs typeface="Times New Roman"/>
              </a:rPr>
              <a:t>concerne </a:t>
            </a:r>
            <a:r>
              <a:rPr b="0" i="0" spc="-15" dirty="0">
                <a:latin typeface="Times New Roman"/>
                <a:cs typeface="Times New Roman"/>
              </a:rPr>
              <a:t>l’</a:t>
            </a:r>
            <a:r>
              <a:rPr i="0" spc="-15" dirty="0">
                <a:latin typeface="Times New Roman"/>
                <a:cs typeface="Times New Roman"/>
              </a:rPr>
              <a:t>appropriatezza </a:t>
            </a:r>
            <a:r>
              <a:rPr b="0" i="0" spc="-5" dirty="0">
                <a:latin typeface="Times New Roman"/>
                <a:cs typeface="Times New Roman"/>
              </a:rPr>
              <a:t>dei principi </a:t>
            </a:r>
            <a:r>
              <a:rPr b="0" i="0" spc="-10" dirty="0">
                <a:latin typeface="Times New Roman"/>
                <a:cs typeface="Times New Roman"/>
              </a:rPr>
              <a:t>contabili  </a:t>
            </a:r>
            <a:r>
              <a:rPr b="0" i="0" spc="-25" dirty="0">
                <a:latin typeface="Times New Roman"/>
                <a:cs typeface="Times New Roman"/>
              </a:rPr>
              <a:t>scelti </a:t>
            </a:r>
            <a:r>
              <a:rPr b="0" i="0" dirty="0">
                <a:latin typeface="Times New Roman"/>
                <a:cs typeface="Times New Roman"/>
              </a:rPr>
              <a:t>dalla </a:t>
            </a:r>
            <a:r>
              <a:rPr b="0" i="0" spc="-10" dirty="0">
                <a:latin typeface="Times New Roman"/>
                <a:cs typeface="Times New Roman"/>
              </a:rPr>
              <a:t>direzione, </a:t>
            </a:r>
            <a:r>
              <a:rPr b="0" i="0" spc="-45" dirty="0">
                <a:latin typeface="Times New Roman"/>
                <a:cs typeface="Times New Roman"/>
              </a:rPr>
              <a:t>possono </a:t>
            </a:r>
            <a:r>
              <a:rPr b="0" i="0" spc="-35" dirty="0">
                <a:latin typeface="Times New Roman"/>
                <a:cs typeface="Times New Roman"/>
              </a:rPr>
              <a:t>insorgere </a:t>
            </a:r>
            <a:r>
              <a:rPr b="0" i="0" spc="5" dirty="0">
                <a:latin typeface="Times New Roman"/>
                <a:cs typeface="Times New Roman"/>
              </a:rPr>
              <a:t>errori </a:t>
            </a:r>
            <a:r>
              <a:rPr b="0" i="0" spc="-30" dirty="0">
                <a:latin typeface="Times New Roman"/>
                <a:cs typeface="Times New Roman"/>
              </a:rPr>
              <a:t>significativi </a:t>
            </a:r>
            <a:r>
              <a:rPr b="0" i="0" dirty="0">
                <a:latin typeface="Times New Roman"/>
                <a:cs typeface="Times New Roman"/>
              </a:rPr>
              <a:t>in  </a:t>
            </a:r>
            <a:r>
              <a:rPr b="0" i="0" spc="-10" dirty="0">
                <a:latin typeface="Times New Roman"/>
                <a:cs typeface="Times New Roman"/>
              </a:rPr>
              <a:t>bilancio</a:t>
            </a:r>
            <a:r>
              <a:rPr b="0" i="0" spc="-5" dirty="0">
                <a:latin typeface="Times New Roman"/>
                <a:cs typeface="Times New Roman"/>
              </a:rPr>
              <a:t> </a:t>
            </a:r>
            <a:r>
              <a:rPr b="0" i="0" spc="-15" dirty="0">
                <a:latin typeface="Times New Roman"/>
                <a:cs typeface="Times New Roman"/>
              </a:rPr>
              <a:t>qualora:</a:t>
            </a:r>
          </a:p>
        </p:txBody>
      </p:sp>
      <p:sp>
        <p:nvSpPr>
          <p:cNvPr id="5" name="object 5"/>
          <p:cNvSpPr/>
          <p:nvPr/>
        </p:nvSpPr>
        <p:spPr>
          <a:xfrm>
            <a:off x="762000" y="3457575"/>
            <a:ext cx="3295650" cy="3152775"/>
          </a:xfrm>
          <a:prstGeom prst="rect">
            <a:avLst/>
          </a:prstGeom>
          <a:blipFill>
            <a:blip r:embed="rId2" cstate="print"/>
            <a:stretch>
              <a:fillRect/>
            </a:stretch>
          </a:blipFill>
        </p:spPr>
        <p:txBody>
          <a:bodyPr wrap="square" lIns="0" tIns="0" rIns="0" bIns="0" rtlCol="0"/>
          <a:lstStyle/>
          <a:p>
            <a:endParaRPr/>
          </a:p>
        </p:txBody>
      </p:sp>
      <p:sp>
        <p:nvSpPr>
          <p:cNvPr id="6" name="object 6"/>
          <p:cNvSpPr/>
          <p:nvPr/>
        </p:nvSpPr>
        <p:spPr>
          <a:xfrm>
            <a:off x="1009650" y="3524250"/>
            <a:ext cx="828675" cy="1123950"/>
          </a:xfrm>
          <a:prstGeom prst="rect">
            <a:avLst/>
          </a:prstGeom>
          <a:blipFill>
            <a:blip r:embed="rId3" cstate="print"/>
            <a:stretch>
              <a:fillRect/>
            </a:stretch>
          </a:blipFill>
        </p:spPr>
        <p:txBody>
          <a:bodyPr wrap="square" lIns="0" tIns="0" rIns="0" bIns="0" rtlCol="0"/>
          <a:lstStyle/>
          <a:p>
            <a:endParaRPr/>
          </a:p>
        </p:txBody>
      </p:sp>
      <p:sp>
        <p:nvSpPr>
          <p:cNvPr id="7" name="object 7"/>
          <p:cNvSpPr/>
          <p:nvPr/>
        </p:nvSpPr>
        <p:spPr>
          <a:xfrm>
            <a:off x="827582" y="3501009"/>
            <a:ext cx="3168345" cy="3024339"/>
          </a:xfrm>
          <a:prstGeom prst="rect">
            <a:avLst/>
          </a:prstGeom>
          <a:blipFill>
            <a:blip r:embed="rId4" cstate="print"/>
            <a:stretch>
              <a:fillRect/>
            </a:stretch>
          </a:blipFill>
        </p:spPr>
        <p:txBody>
          <a:bodyPr wrap="square" lIns="0" tIns="0" rIns="0" bIns="0" rtlCol="0"/>
          <a:lstStyle/>
          <a:p>
            <a:endParaRPr/>
          </a:p>
        </p:txBody>
      </p:sp>
      <p:sp>
        <p:nvSpPr>
          <p:cNvPr id="8" name="object 8"/>
          <p:cNvSpPr/>
          <p:nvPr/>
        </p:nvSpPr>
        <p:spPr>
          <a:xfrm>
            <a:off x="827582" y="3501009"/>
            <a:ext cx="3168650" cy="3024505"/>
          </a:xfrm>
          <a:custGeom>
            <a:avLst/>
            <a:gdLst/>
            <a:ahLst/>
            <a:cxnLst/>
            <a:rect l="l" t="t" r="r" b="b"/>
            <a:pathLst>
              <a:path w="3168650" h="3024504">
                <a:moveTo>
                  <a:pt x="0" y="504063"/>
                </a:moveTo>
                <a:lnTo>
                  <a:pt x="2307" y="455518"/>
                </a:lnTo>
                <a:lnTo>
                  <a:pt x="9089" y="408279"/>
                </a:lnTo>
                <a:lnTo>
                  <a:pt x="20133" y="362557"/>
                </a:lnTo>
                <a:lnTo>
                  <a:pt x="35229" y="318563"/>
                </a:lnTo>
                <a:lnTo>
                  <a:pt x="54164" y="276508"/>
                </a:lnTo>
                <a:lnTo>
                  <a:pt x="76729" y="236604"/>
                </a:lnTo>
                <a:lnTo>
                  <a:pt x="102712" y="199061"/>
                </a:lnTo>
                <a:lnTo>
                  <a:pt x="131900" y="164091"/>
                </a:lnTo>
                <a:lnTo>
                  <a:pt x="164084" y="131905"/>
                </a:lnTo>
                <a:lnTo>
                  <a:pt x="199051" y="102715"/>
                </a:lnTo>
                <a:lnTo>
                  <a:pt x="236590" y="76731"/>
                </a:lnTo>
                <a:lnTo>
                  <a:pt x="276490" y="54166"/>
                </a:lnTo>
                <a:lnTo>
                  <a:pt x="318540" y="35229"/>
                </a:lnTo>
                <a:lnTo>
                  <a:pt x="362529" y="20133"/>
                </a:lnTo>
                <a:lnTo>
                  <a:pt x="408245" y="9089"/>
                </a:lnTo>
                <a:lnTo>
                  <a:pt x="455476" y="2307"/>
                </a:lnTo>
                <a:lnTo>
                  <a:pt x="504012" y="0"/>
                </a:lnTo>
                <a:lnTo>
                  <a:pt x="2664282" y="0"/>
                </a:lnTo>
                <a:lnTo>
                  <a:pt x="2712826" y="2307"/>
                </a:lnTo>
                <a:lnTo>
                  <a:pt x="2760065" y="9089"/>
                </a:lnTo>
                <a:lnTo>
                  <a:pt x="2805787" y="20133"/>
                </a:lnTo>
                <a:lnTo>
                  <a:pt x="2849781" y="35229"/>
                </a:lnTo>
                <a:lnTo>
                  <a:pt x="2891836" y="54166"/>
                </a:lnTo>
                <a:lnTo>
                  <a:pt x="2931740" y="76731"/>
                </a:lnTo>
                <a:lnTo>
                  <a:pt x="2969283" y="102715"/>
                </a:lnTo>
                <a:lnTo>
                  <a:pt x="3004253" y="131905"/>
                </a:lnTo>
                <a:lnTo>
                  <a:pt x="3036439" y="164091"/>
                </a:lnTo>
                <a:lnTo>
                  <a:pt x="3065629" y="199061"/>
                </a:lnTo>
                <a:lnTo>
                  <a:pt x="3091613" y="236604"/>
                </a:lnTo>
                <a:lnTo>
                  <a:pt x="3114178" y="276508"/>
                </a:lnTo>
                <a:lnTo>
                  <a:pt x="3133115" y="318563"/>
                </a:lnTo>
                <a:lnTo>
                  <a:pt x="3148211" y="362557"/>
                </a:lnTo>
                <a:lnTo>
                  <a:pt x="3159256" y="408279"/>
                </a:lnTo>
                <a:lnTo>
                  <a:pt x="3166037" y="455518"/>
                </a:lnTo>
                <a:lnTo>
                  <a:pt x="3168345" y="504063"/>
                </a:lnTo>
                <a:lnTo>
                  <a:pt x="3168345" y="2520276"/>
                </a:lnTo>
                <a:lnTo>
                  <a:pt x="3166037" y="2568821"/>
                </a:lnTo>
                <a:lnTo>
                  <a:pt x="3159256" y="2616059"/>
                </a:lnTo>
                <a:lnTo>
                  <a:pt x="3148211" y="2661782"/>
                </a:lnTo>
                <a:lnTo>
                  <a:pt x="3133115" y="2705776"/>
                </a:lnTo>
                <a:lnTo>
                  <a:pt x="3114178" y="2747831"/>
                </a:lnTo>
                <a:lnTo>
                  <a:pt x="3091613" y="2787735"/>
                </a:lnTo>
                <a:lnTo>
                  <a:pt x="3065629" y="2825278"/>
                </a:lnTo>
                <a:lnTo>
                  <a:pt x="3036439" y="2860248"/>
                </a:lnTo>
                <a:lnTo>
                  <a:pt x="3004253" y="2892434"/>
                </a:lnTo>
                <a:lnTo>
                  <a:pt x="2969283" y="2921624"/>
                </a:lnTo>
                <a:lnTo>
                  <a:pt x="2931740" y="2947607"/>
                </a:lnTo>
                <a:lnTo>
                  <a:pt x="2891836" y="2970173"/>
                </a:lnTo>
                <a:lnTo>
                  <a:pt x="2849781" y="2989110"/>
                </a:lnTo>
                <a:lnTo>
                  <a:pt x="2805787" y="3004206"/>
                </a:lnTo>
                <a:lnTo>
                  <a:pt x="2760065" y="3015250"/>
                </a:lnTo>
                <a:lnTo>
                  <a:pt x="2712826" y="3022032"/>
                </a:lnTo>
                <a:lnTo>
                  <a:pt x="2664282" y="3024339"/>
                </a:lnTo>
                <a:lnTo>
                  <a:pt x="504012" y="3024339"/>
                </a:lnTo>
                <a:lnTo>
                  <a:pt x="455476" y="3022032"/>
                </a:lnTo>
                <a:lnTo>
                  <a:pt x="408245" y="3015250"/>
                </a:lnTo>
                <a:lnTo>
                  <a:pt x="362529" y="3004206"/>
                </a:lnTo>
                <a:lnTo>
                  <a:pt x="318540" y="2989110"/>
                </a:lnTo>
                <a:lnTo>
                  <a:pt x="276490" y="2970173"/>
                </a:lnTo>
                <a:lnTo>
                  <a:pt x="236590" y="2947607"/>
                </a:lnTo>
                <a:lnTo>
                  <a:pt x="199051" y="2921624"/>
                </a:lnTo>
                <a:lnTo>
                  <a:pt x="164084" y="2892434"/>
                </a:lnTo>
                <a:lnTo>
                  <a:pt x="131900" y="2860248"/>
                </a:lnTo>
                <a:lnTo>
                  <a:pt x="102712" y="2825278"/>
                </a:lnTo>
                <a:lnTo>
                  <a:pt x="76729" y="2787735"/>
                </a:lnTo>
                <a:lnTo>
                  <a:pt x="54164" y="2747831"/>
                </a:lnTo>
                <a:lnTo>
                  <a:pt x="35229" y="2705776"/>
                </a:lnTo>
                <a:lnTo>
                  <a:pt x="20133" y="2661782"/>
                </a:lnTo>
                <a:lnTo>
                  <a:pt x="9089" y="2616059"/>
                </a:lnTo>
                <a:lnTo>
                  <a:pt x="2307" y="2568821"/>
                </a:lnTo>
                <a:lnTo>
                  <a:pt x="0" y="2520276"/>
                </a:lnTo>
                <a:lnTo>
                  <a:pt x="0" y="504063"/>
                </a:lnTo>
                <a:close/>
              </a:path>
            </a:pathLst>
          </a:custGeom>
          <a:ln w="9534">
            <a:solidFill>
              <a:srgbClr val="2E2E97"/>
            </a:solidFill>
          </a:ln>
        </p:spPr>
        <p:txBody>
          <a:bodyPr wrap="square" lIns="0" tIns="0" rIns="0" bIns="0" rtlCol="0"/>
          <a:lstStyle/>
          <a:p>
            <a:endParaRPr/>
          </a:p>
        </p:txBody>
      </p:sp>
      <p:sp>
        <p:nvSpPr>
          <p:cNvPr id="9" name="object 9"/>
          <p:cNvSpPr/>
          <p:nvPr/>
        </p:nvSpPr>
        <p:spPr>
          <a:xfrm>
            <a:off x="1123950" y="3552825"/>
            <a:ext cx="666750" cy="676275"/>
          </a:xfrm>
          <a:prstGeom prst="rect">
            <a:avLst/>
          </a:prstGeom>
          <a:blipFill>
            <a:blip r:embed="rId5" cstate="print"/>
            <a:stretch>
              <a:fillRect/>
            </a:stretch>
          </a:blipFill>
        </p:spPr>
        <p:txBody>
          <a:bodyPr wrap="square" lIns="0" tIns="0" rIns="0" bIns="0" rtlCol="0"/>
          <a:lstStyle/>
          <a:p>
            <a:endParaRPr/>
          </a:p>
        </p:txBody>
      </p:sp>
      <p:sp>
        <p:nvSpPr>
          <p:cNvPr id="10" name="object 10"/>
          <p:cNvSpPr txBox="1"/>
          <p:nvPr/>
        </p:nvSpPr>
        <p:spPr>
          <a:xfrm>
            <a:off x="1036955" y="3703002"/>
            <a:ext cx="2674620" cy="2585720"/>
          </a:xfrm>
          <a:prstGeom prst="rect">
            <a:avLst/>
          </a:prstGeom>
        </p:spPr>
        <p:txBody>
          <a:bodyPr vert="horz" wrap="square" lIns="0" tIns="12700" rIns="0" bIns="0" rtlCol="0">
            <a:spAutoFit/>
          </a:bodyPr>
          <a:lstStyle/>
          <a:p>
            <a:pPr marL="12065" marR="5080" indent="-1905" algn="ctr">
              <a:lnSpc>
                <a:spcPct val="100000"/>
              </a:lnSpc>
              <a:spcBef>
                <a:spcPts val="100"/>
              </a:spcBef>
            </a:pPr>
            <a:r>
              <a:rPr sz="2400" dirty="0">
                <a:latin typeface="Times New Roman"/>
                <a:cs typeface="Times New Roman"/>
              </a:rPr>
              <a:t>i </a:t>
            </a:r>
            <a:r>
              <a:rPr sz="2400" spc="-10" dirty="0">
                <a:latin typeface="Times New Roman"/>
                <a:cs typeface="Times New Roman"/>
              </a:rPr>
              <a:t>principi contabili  </a:t>
            </a:r>
            <a:r>
              <a:rPr sz="2400" spc="-25" dirty="0">
                <a:latin typeface="Times New Roman"/>
                <a:cs typeface="Times New Roman"/>
              </a:rPr>
              <a:t>scelti non </a:t>
            </a:r>
            <a:r>
              <a:rPr sz="2400" spc="-40" dirty="0">
                <a:latin typeface="Times New Roman"/>
                <a:cs typeface="Times New Roman"/>
              </a:rPr>
              <a:t>siano  </a:t>
            </a:r>
            <a:r>
              <a:rPr sz="2400" spc="-15" dirty="0">
                <a:latin typeface="Times New Roman"/>
                <a:cs typeface="Times New Roman"/>
              </a:rPr>
              <a:t>coerenti </a:t>
            </a:r>
            <a:r>
              <a:rPr sz="2400" spc="-5" dirty="0">
                <a:latin typeface="Times New Roman"/>
                <a:cs typeface="Times New Roman"/>
              </a:rPr>
              <a:t>con </a:t>
            </a:r>
            <a:r>
              <a:rPr sz="2400" dirty="0">
                <a:latin typeface="Times New Roman"/>
                <a:cs typeface="Times New Roman"/>
              </a:rPr>
              <a:t>il</a:t>
            </a:r>
            <a:r>
              <a:rPr sz="2400" spc="-15" dirty="0">
                <a:latin typeface="Times New Roman"/>
                <a:cs typeface="Times New Roman"/>
              </a:rPr>
              <a:t> quadro  </a:t>
            </a:r>
            <a:r>
              <a:rPr sz="2400" spc="-35" dirty="0">
                <a:latin typeface="Times New Roman"/>
                <a:cs typeface="Times New Roman"/>
              </a:rPr>
              <a:t>normativo</a:t>
            </a:r>
            <a:endParaRPr sz="2400">
              <a:latin typeface="Times New Roman"/>
              <a:cs typeface="Times New Roman"/>
            </a:endParaRPr>
          </a:p>
          <a:p>
            <a:pPr marL="279400" marR="269240" algn="ctr">
              <a:lnSpc>
                <a:spcPts val="2850"/>
              </a:lnSpc>
              <a:spcBef>
                <a:spcPts val="170"/>
              </a:spcBef>
            </a:pPr>
            <a:r>
              <a:rPr sz="2400" spc="-114" dirty="0">
                <a:latin typeface="Times New Roman"/>
                <a:cs typeface="Times New Roman"/>
              </a:rPr>
              <a:t>s</a:t>
            </a:r>
            <a:r>
              <a:rPr sz="2400" spc="-75" dirty="0">
                <a:latin typeface="Times New Roman"/>
                <a:cs typeface="Times New Roman"/>
              </a:rPr>
              <a:t>u</a:t>
            </a:r>
            <a:r>
              <a:rPr sz="2400" dirty="0">
                <a:latin typeface="Times New Roman"/>
                <a:cs typeface="Times New Roman"/>
              </a:rPr>
              <a:t>l</a:t>
            </a:r>
            <a:r>
              <a:rPr sz="2400" spc="10" dirty="0">
                <a:latin typeface="Times New Roman"/>
                <a:cs typeface="Times New Roman"/>
              </a:rPr>
              <a:t>l</a:t>
            </a:r>
            <a:r>
              <a:rPr sz="2400" spc="20" dirty="0">
                <a:latin typeface="Times New Roman"/>
                <a:cs typeface="Times New Roman"/>
              </a:rPr>
              <a:t>’</a:t>
            </a:r>
            <a:r>
              <a:rPr sz="2400" dirty="0">
                <a:latin typeface="Times New Roman"/>
                <a:cs typeface="Times New Roman"/>
              </a:rPr>
              <a:t>i</a:t>
            </a:r>
            <a:r>
              <a:rPr sz="2400" spc="-70" dirty="0">
                <a:latin typeface="Times New Roman"/>
                <a:cs typeface="Times New Roman"/>
              </a:rPr>
              <a:t>n</a:t>
            </a:r>
            <a:r>
              <a:rPr sz="2400" spc="-55" dirty="0">
                <a:latin typeface="Times New Roman"/>
                <a:cs typeface="Times New Roman"/>
              </a:rPr>
              <a:t>f</a:t>
            </a:r>
            <a:r>
              <a:rPr sz="2400" dirty="0">
                <a:latin typeface="Times New Roman"/>
                <a:cs typeface="Times New Roman"/>
              </a:rPr>
              <a:t>o</a:t>
            </a:r>
            <a:r>
              <a:rPr sz="2400" spc="20" dirty="0">
                <a:latin typeface="Times New Roman"/>
                <a:cs typeface="Times New Roman"/>
              </a:rPr>
              <a:t>r</a:t>
            </a:r>
            <a:r>
              <a:rPr sz="2400" spc="-145" dirty="0">
                <a:latin typeface="Times New Roman"/>
                <a:cs typeface="Times New Roman"/>
              </a:rPr>
              <a:t>m</a:t>
            </a:r>
            <a:r>
              <a:rPr sz="2400" spc="-20" dirty="0">
                <a:latin typeface="Times New Roman"/>
                <a:cs typeface="Times New Roman"/>
              </a:rPr>
              <a:t>az</a:t>
            </a:r>
            <a:r>
              <a:rPr sz="2400" dirty="0">
                <a:latin typeface="Times New Roman"/>
                <a:cs typeface="Times New Roman"/>
              </a:rPr>
              <a:t>i</a:t>
            </a:r>
            <a:r>
              <a:rPr sz="2400" spc="75" dirty="0">
                <a:latin typeface="Times New Roman"/>
                <a:cs typeface="Times New Roman"/>
              </a:rPr>
              <a:t>o</a:t>
            </a:r>
            <a:r>
              <a:rPr sz="2400" spc="-75" dirty="0">
                <a:latin typeface="Times New Roman"/>
                <a:cs typeface="Times New Roman"/>
              </a:rPr>
              <a:t>n</a:t>
            </a:r>
            <a:r>
              <a:rPr sz="2400" dirty="0">
                <a:latin typeface="Times New Roman"/>
                <a:cs typeface="Times New Roman"/>
              </a:rPr>
              <a:t>e  </a:t>
            </a:r>
            <a:r>
              <a:rPr sz="2400" spc="-20" dirty="0">
                <a:latin typeface="Times New Roman"/>
                <a:cs typeface="Times New Roman"/>
              </a:rPr>
              <a:t>finanziaria  </a:t>
            </a:r>
            <a:r>
              <a:rPr sz="2400" spc="-5" dirty="0">
                <a:latin typeface="Times New Roman"/>
                <a:cs typeface="Times New Roman"/>
              </a:rPr>
              <a:t>applicabile;</a:t>
            </a:r>
            <a:endParaRPr sz="2400">
              <a:latin typeface="Times New Roman"/>
              <a:cs typeface="Times New Roman"/>
            </a:endParaRPr>
          </a:p>
        </p:txBody>
      </p:sp>
      <p:sp>
        <p:nvSpPr>
          <p:cNvPr id="11" name="object 11"/>
          <p:cNvSpPr/>
          <p:nvPr/>
        </p:nvSpPr>
        <p:spPr>
          <a:xfrm>
            <a:off x="4815585" y="3404323"/>
            <a:ext cx="3356864" cy="3121024"/>
          </a:xfrm>
          <a:prstGeom prst="rect">
            <a:avLst/>
          </a:prstGeom>
          <a:blipFill>
            <a:blip r:embed="rId6" cstate="print"/>
            <a:stretch>
              <a:fillRect/>
            </a:stretch>
          </a:blipFill>
        </p:spPr>
        <p:txBody>
          <a:bodyPr wrap="square" lIns="0" tIns="0" rIns="0" bIns="0" rtlCol="0"/>
          <a:lstStyle/>
          <a:p>
            <a:endParaRPr/>
          </a:p>
        </p:txBody>
      </p:sp>
      <p:sp>
        <p:nvSpPr>
          <p:cNvPr id="12" name="object 12"/>
          <p:cNvSpPr txBox="1"/>
          <p:nvPr/>
        </p:nvSpPr>
        <p:spPr>
          <a:xfrm>
            <a:off x="5137150" y="3503866"/>
            <a:ext cx="2715895" cy="2957830"/>
          </a:xfrm>
          <a:prstGeom prst="rect">
            <a:avLst/>
          </a:prstGeom>
        </p:spPr>
        <p:txBody>
          <a:bodyPr vert="horz" wrap="square" lIns="0" tIns="12065" rIns="0" bIns="0" rtlCol="0">
            <a:spAutoFit/>
          </a:bodyPr>
          <a:lstStyle/>
          <a:p>
            <a:pPr marL="12700" marR="5080" indent="8255" algn="ctr">
              <a:lnSpc>
                <a:spcPct val="100200"/>
              </a:lnSpc>
              <a:spcBef>
                <a:spcPts val="95"/>
              </a:spcBef>
            </a:pPr>
            <a:r>
              <a:rPr sz="2400" dirty="0">
                <a:latin typeface="Times New Roman"/>
                <a:cs typeface="Times New Roman"/>
              </a:rPr>
              <a:t>il </a:t>
            </a:r>
            <a:r>
              <a:rPr sz="2400" spc="-10" dirty="0">
                <a:latin typeface="Times New Roman"/>
                <a:cs typeface="Times New Roman"/>
              </a:rPr>
              <a:t>bilancio, </a:t>
            </a:r>
            <a:r>
              <a:rPr sz="2400" spc="-40" dirty="0">
                <a:latin typeface="Times New Roman"/>
                <a:cs typeface="Times New Roman"/>
              </a:rPr>
              <a:t>incluse </a:t>
            </a:r>
            <a:r>
              <a:rPr sz="2400" dirty="0">
                <a:latin typeface="Times New Roman"/>
                <a:cs typeface="Times New Roman"/>
              </a:rPr>
              <a:t>le  </a:t>
            </a:r>
            <a:r>
              <a:rPr sz="2400" spc="-10" dirty="0">
                <a:latin typeface="Times New Roman"/>
                <a:cs typeface="Times New Roman"/>
              </a:rPr>
              <a:t>relative </a:t>
            </a:r>
            <a:r>
              <a:rPr sz="2400" spc="-20" dirty="0">
                <a:latin typeface="Times New Roman"/>
                <a:cs typeface="Times New Roman"/>
              </a:rPr>
              <a:t>note, </a:t>
            </a:r>
            <a:r>
              <a:rPr sz="2400" spc="-25" dirty="0">
                <a:latin typeface="Times New Roman"/>
                <a:cs typeface="Times New Roman"/>
              </a:rPr>
              <a:t>non  </a:t>
            </a:r>
            <a:r>
              <a:rPr sz="2400" spc="-20" dirty="0">
                <a:latin typeface="Times New Roman"/>
                <a:cs typeface="Times New Roman"/>
              </a:rPr>
              <a:t>rappresenti </a:t>
            </a:r>
            <a:r>
              <a:rPr sz="2400" dirty="0">
                <a:latin typeface="Times New Roman"/>
                <a:cs typeface="Times New Roman"/>
              </a:rPr>
              <a:t>le  </a:t>
            </a:r>
            <a:r>
              <a:rPr sz="2400" spc="-10" dirty="0">
                <a:latin typeface="Times New Roman"/>
                <a:cs typeface="Times New Roman"/>
              </a:rPr>
              <a:t>operazioni </a:t>
            </a:r>
            <a:r>
              <a:rPr sz="2400" dirty="0">
                <a:latin typeface="Times New Roman"/>
                <a:cs typeface="Times New Roman"/>
              </a:rPr>
              <a:t>e </a:t>
            </a:r>
            <a:r>
              <a:rPr sz="2400" spc="-25" dirty="0">
                <a:latin typeface="Times New Roman"/>
                <a:cs typeface="Times New Roman"/>
              </a:rPr>
              <a:t>gli </a:t>
            </a:r>
            <a:r>
              <a:rPr sz="2400" spc="-30" dirty="0">
                <a:latin typeface="Times New Roman"/>
                <a:cs typeface="Times New Roman"/>
              </a:rPr>
              <a:t>eventi  sottostanti </a:t>
            </a:r>
            <a:r>
              <a:rPr sz="2400" dirty="0">
                <a:latin typeface="Times New Roman"/>
                <a:cs typeface="Times New Roman"/>
              </a:rPr>
              <a:t>in </a:t>
            </a:r>
            <a:r>
              <a:rPr sz="2400" spc="-35" dirty="0">
                <a:latin typeface="Times New Roman"/>
                <a:cs typeface="Times New Roman"/>
              </a:rPr>
              <a:t>modo </a:t>
            </a:r>
            <a:r>
              <a:rPr sz="2400" dirty="0">
                <a:latin typeface="Times New Roman"/>
                <a:cs typeface="Times New Roman"/>
              </a:rPr>
              <a:t>da  </a:t>
            </a:r>
            <a:r>
              <a:rPr sz="2400" spc="-35" dirty="0">
                <a:latin typeface="Times New Roman"/>
                <a:cs typeface="Times New Roman"/>
              </a:rPr>
              <a:t>conseguire </a:t>
            </a:r>
            <a:r>
              <a:rPr sz="2400" spc="-50" dirty="0">
                <a:latin typeface="Times New Roman"/>
                <a:cs typeface="Times New Roman"/>
              </a:rPr>
              <a:t>una  </a:t>
            </a:r>
            <a:r>
              <a:rPr sz="2400" dirty="0">
                <a:latin typeface="Times New Roman"/>
                <a:cs typeface="Times New Roman"/>
              </a:rPr>
              <a:t>corretta  </a:t>
            </a:r>
            <a:r>
              <a:rPr sz="2400" spc="-20" dirty="0">
                <a:latin typeface="Times New Roman"/>
                <a:cs typeface="Times New Roman"/>
              </a:rPr>
              <a:t>rappresentazione.</a:t>
            </a:r>
            <a:endParaRPr sz="2400">
              <a:latin typeface="Times New Roman"/>
              <a:cs typeface="Times New Roman"/>
            </a:endParaRPr>
          </a:p>
        </p:txBody>
      </p:sp>
      <p:sp>
        <p:nvSpPr>
          <p:cNvPr id="13" name="object 13"/>
          <p:cNvSpPr/>
          <p:nvPr/>
        </p:nvSpPr>
        <p:spPr>
          <a:xfrm>
            <a:off x="2411729" y="2703322"/>
            <a:ext cx="1443355" cy="800735"/>
          </a:xfrm>
          <a:custGeom>
            <a:avLst/>
            <a:gdLst/>
            <a:ahLst/>
            <a:cxnLst/>
            <a:rect l="l" t="t" r="r" b="b"/>
            <a:pathLst>
              <a:path w="1443354" h="800735">
                <a:moveTo>
                  <a:pt x="56642" y="708660"/>
                </a:moveTo>
                <a:lnTo>
                  <a:pt x="52705" y="709676"/>
                </a:lnTo>
                <a:lnTo>
                  <a:pt x="50926" y="712724"/>
                </a:lnTo>
                <a:lnTo>
                  <a:pt x="0" y="797687"/>
                </a:lnTo>
                <a:lnTo>
                  <a:pt x="99059" y="800226"/>
                </a:lnTo>
                <a:lnTo>
                  <a:pt x="102615" y="800226"/>
                </a:lnTo>
                <a:lnTo>
                  <a:pt x="105537" y="797560"/>
                </a:lnTo>
                <a:lnTo>
                  <a:pt x="105537" y="797178"/>
                </a:lnTo>
                <a:lnTo>
                  <a:pt x="14096" y="797178"/>
                </a:lnTo>
                <a:lnTo>
                  <a:pt x="8000" y="786002"/>
                </a:lnTo>
                <a:lnTo>
                  <a:pt x="28631" y="774656"/>
                </a:lnTo>
                <a:lnTo>
                  <a:pt x="61849" y="719201"/>
                </a:lnTo>
                <a:lnTo>
                  <a:pt x="63626" y="716152"/>
                </a:lnTo>
                <a:lnTo>
                  <a:pt x="62611" y="712342"/>
                </a:lnTo>
                <a:lnTo>
                  <a:pt x="59689" y="710564"/>
                </a:lnTo>
                <a:lnTo>
                  <a:pt x="56642" y="708660"/>
                </a:lnTo>
                <a:close/>
              </a:path>
              <a:path w="1443354" h="800735">
                <a:moveTo>
                  <a:pt x="28631" y="774656"/>
                </a:moveTo>
                <a:lnTo>
                  <a:pt x="8000" y="786002"/>
                </a:lnTo>
                <a:lnTo>
                  <a:pt x="14096" y="797178"/>
                </a:lnTo>
                <a:lnTo>
                  <a:pt x="18253" y="794892"/>
                </a:lnTo>
                <a:lnTo>
                  <a:pt x="16509" y="794892"/>
                </a:lnTo>
                <a:lnTo>
                  <a:pt x="11175" y="785240"/>
                </a:lnTo>
                <a:lnTo>
                  <a:pt x="22291" y="785240"/>
                </a:lnTo>
                <a:lnTo>
                  <a:pt x="28631" y="774656"/>
                </a:lnTo>
                <a:close/>
              </a:path>
              <a:path w="1443354" h="800735">
                <a:moveTo>
                  <a:pt x="34695" y="785850"/>
                </a:moveTo>
                <a:lnTo>
                  <a:pt x="14096" y="797178"/>
                </a:lnTo>
                <a:lnTo>
                  <a:pt x="105537" y="797178"/>
                </a:lnTo>
                <a:lnTo>
                  <a:pt x="105663" y="790448"/>
                </a:lnTo>
                <a:lnTo>
                  <a:pt x="102869" y="787526"/>
                </a:lnTo>
                <a:lnTo>
                  <a:pt x="99440" y="787526"/>
                </a:lnTo>
                <a:lnTo>
                  <a:pt x="34695" y="785850"/>
                </a:lnTo>
                <a:close/>
              </a:path>
              <a:path w="1443354" h="800735">
                <a:moveTo>
                  <a:pt x="11175" y="785240"/>
                </a:moveTo>
                <a:lnTo>
                  <a:pt x="16509" y="794892"/>
                </a:lnTo>
                <a:lnTo>
                  <a:pt x="22121" y="785524"/>
                </a:lnTo>
                <a:lnTo>
                  <a:pt x="11175" y="785240"/>
                </a:lnTo>
                <a:close/>
              </a:path>
              <a:path w="1443354" h="800735">
                <a:moveTo>
                  <a:pt x="22121" y="785524"/>
                </a:moveTo>
                <a:lnTo>
                  <a:pt x="16509" y="794892"/>
                </a:lnTo>
                <a:lnTo>
                  <a:pt x="18253" y="794892"/>
                </a:lnTo>
                <a:lnTo>
                  <a:pt x="34695" y="785850"/>
                </a:lnTo>
                <a:lnTo>
                  <a:pt x="22121" y="785524"/>
                </a:lnTo>
                <a:close/>
              </a:path>
              <a:path w="1443354" h="800735">
                <a:moveTo>
                  <a:pt x="1437132" y="0"/>
                </a:moveTo>
                <a:lnTo>
                  <a:pt x="28631" y="774656"/>
                </a:lnTo>
                <a:lnTo>
                  <a:pt x="22121" y="785524"/>
                </a:lnTo>
                <a:lnTo>
                  <a:pt x="34695" y="785850"/>
                </a:lnTo>
                <a:lnTo>
                  <a:pt x="1443228" y="11175"/>
                </a:lnTo>
                <a:lnTo>
                  <a:pt x="1437132" y="0"/>
                </a:lnTo>
                <a:close/>
              </a:path>
              <a:path w="1443354" h="800735">
                <a:moveTo>
                  <a:pt x="22291" y="785240"/>
                </a:moveTo>
                <a:lnTo>
                  <a:pt x="11175" y="785240"/>
                </a:lnTo>
                <a:lnTo>
                  <a:pt x="22121" y="785524"/>
                </a:lnTo>
                <a:lnTo>
                  <a:pt x="22291" y="785240"/>
                </a:lnTo>
                <a:close/>
              </a:path>
            </a:pathLst>
          </a:custGeom>
          <a:solidFill>
            <a:srgbClr val="2E2E97"/>
          </a:solidFill>
        </p:spPr>
        <p:txBody>
          <a:bodyPr wrap="square" lIns="0" tIns="0" rIns="0" bIns="0" rtlCol="0"/>
          <a:lstStyle/>
          <a:p>
            <a:endParaRPr/>
          </a:p>
        </p:txBody>
      </p:sp>
      <p:sp>
        <p:nvSpPr>
          <p:cNvPr id="14" name="object 14"/>
          <p:cNvSpPr/>
          <p:nvPr/>
        </p:nvSpPr>
        <p:spPr>
          <a:xfrm>
            <a:off x="4813046" y="2703067"/>
            <a:ext cx="1681480" cy="715645"/>
          </a:xfrm>
          <a:custGeom>
            <a:avLst/>
            <a:gdLst/>
            <a:ahLst/>
            <a:cxnLst/>
            <a:rect l="l" t="t" r="r" b="b"/>
            <a:pathLst>
              <a:path w="1681479" h="715645">
                <a:moveTo>
                  <a:pt x="1645123" y="693298"/>
                </a:moveTo>
                <a:lnTo>
                  <a:pt x="1581023" y="702056"/>
                </a:lnTo>
                <a:lnTo>
                  <a:pt x="1577593" y="702564"/>
                </a:lnTo>
                <a:lnTo>
                  <a:pt x="1575180" y="705739"/>
                </a:lnTo>
                <a:lnTo>
                  <a:pt x="1575562" y="709168"/>
                </a:lnTo>
                <a:lnTo>
                  <a:pt x="1576069" y="712724"/>
                </a:lnTo>
                <a:lnTo>
                  <a:pt x="1579244" y="715137"/>
                </a:lnTo>
                <a:lnTo>
                  <a:pt x="1673492" y="702310"/>
                </a:lnTo>
                <a:lnTo>
                  <a:pt x="1666875" y="702310"/>
                </a:lnTo>
                <a:lnTo>
                  <a:pt x="1645123" y="693298"/>
                </a:lnTo>
                <a:close/>
              </a:path>
              <a:path w="1681479" h="715645">
                <a:moveTo>
                  <a:pt x="1657610" y="691591"/>
                </a:moveTo>
                <a:lnTo>
                  <a:pt x="1645123" y="693298"/>
                </a:lnTo>
                <a:lnTo>
                  <a:pt x="1666875" y="702310"/>
                </a:lnTo>
                <a:lnTo>
                  <a:pt x="1667714" y="700278"/>
                </a:lnTo>
                <a:lnTo>
                  <a:pt x="1664207" y="700278"/>
                </a:lnTo>
                <a:lnTo>
                  <a:pt x="1657610" y="691591"/>
                </a:lnTo>
                <a:close/>
              </a:path>
              <a:path w="1681479" h="715645">
                <a:moveTo>
                  <a:pt x="1614931" y="618998"/>
                </a:moveTo>
                <a:lnTo>
                  <a:pt x="1609343" y="623316"/>
                </a:lnTo>
                <a:lnTo>
                  <a:pt x="1608708" y="627253"/>
                </a:lnTo>
                <a:lnTo>
                  <a:pt x="1610867" y="630047"/>
                </a:lnTo>
                <a:lnTo>
                  <a:pt x="1650070" y="681663"/>
                </a:lnTo>
                <a:lnTo>
                  <a:pt x="1671701" y="690626"/>
                </a:lnTo>
                <a:lnTo>
                  <a:pt x="1666875" y="702310"/>
                </a:lnTo>
                <a:lnTo>
                  <a:pt x="1673492" y="702310"/>
                </a:lnTo>
                <a:lnTo>
                  <a:pt x="1680971" y="701294"/>
                </a:lnTo>
                <a:lnTo>
                  <a:pt x="1621027" y="622300"/>
                </a:lnTo>
                <a:lnTo>
                  <a:pt x="1618868" y="619633"/>
                </a:lnTo>
                <a:lnTo>
                  <a:pt x="1614931" y="618998"/>
                </a:lnTo>
                <a:close/>
              </a:path>
              <a:path w="1681479" h="715645">
                <a:moveTo>
                  <a:pt x="1668399" y="690118"/>
                </a:moveTo>
                <a:lnTo>
                  <a:pt x="1657610" y="691591"/>
                </a:lnTo>
                <a:lnTo>
                  <a:pt x="1664207" y="700278"/>
                </a:lnTo>
                <a:lnTo>
                  <a:pt x="1668399" y="690118"/>
                </a:lnTo>
                <a:close/>
              </a:path>
              <a:path w="1681479" h="715645">
                <a:moveTo>
                  <a:pt x="1670474" y="690118"/>
                </a:moveTo>
                <a:lnTo>
                  <a:pt x="1668399" y="690118"/>
                </a:lnTo>
                <a:lnTo>
                  <a:pt x="1664207" y="700278"/>
                </a:lnTo>
                <a:lnTo>
                  <a:pt x="1667714" y="700278"/>
                </a:lnTo>
                <a:lnTo>
                  <a:pt x="1671701" y="690626"/>
                </a:lnTo>
                <a:lnTo>
                  <a:pt x="1670474" y="690118"/>
                </a:lnTo>
                <a:close/>
              </a:path>
              <a:path w="1681479" h="715645">
                <a:moveTo>
                  <a:pt x="4952" y="0"/>
                </a:moveTo>
                <a:lnTo>
                  <a:pt x="0" y="11684"/>
                </a:lnTo>
                <a:lnTo>
                  <a:pt x="1645123" y="693298"/>
                </a:lnTo>
                <a:lnTo>
                  <a:pt x="1657610" y="691591"/>
                </a:lnTo>
                <a:lnTo>
                  <a:pt x="1650070" y="681663"/>
                </a:lnTo>
                <a:lnTo>
                  <a:pt x="4952" y="0"/>
                </a:lnTo>
                <a:close/>
              </a:path>
              <a:path w="1681479" h="715645">
                <a:moveTo>
                  <a:pt x="1650070" y="681663"/>
                </a:moveTo>
                <a:lnTo>
                  <a:pt x="1657610" y="691591"/>
                </a:lnTo>
                <a:lnTo>
                  <a:pt x="1668399" y="690118"/>
                </a:lnTo>
                <a:lnTo>
                  <a:pt x="1670474" y="690118"/>
                </a:lnTo>
                <a:lnTo>
                  <a:pt x="1650070" y="681663"/>
                </a:lnTo>
                <a:close/>
              </a:path>
            </a:pathLst>
          </a:custGeom>
          <a:solidFill>
            <a:srgbClr val="2E2E97"/>
          </a:solidFill>
        </p:spPr>
        <p:txBody>
          <a:bodyPr wrap="square" lIns="0" tIns="0" rIns="0" bIns="0" rtlCol="0"/>
          <a:lstStyle/>
          <a:p>
            <a:endParaRPr/>
          </a:p>
        </p:txBody>
      </p:sp>
      <p:pic>
        <p:nvPicPr>
          <p:cNvPr id="16" name="Picture 15">
            <a:extLst>
              <a:ext uri="{FF2B5EF4-FFF2-40B4-BE49-F238E27FC236}">
                <a16:creationId xmlns:a16="http://schemas.microsoft.com/office/drawing/2014/main" id="{0CD75058-330C-4AD2-AEB4-3EE34BD13B25}"/>
              </a:ext>
            </a:extLs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788598" y="204355"/>
            <a:ext cx="1164402" cy="1014845"/>
          </a:xfrm>
          <a:prstGeom prst="rect">
            <a:avLst/>
          </a:prstGeom>
          <a:noFill/>
          <a:ln>
            <a:noFill/>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67042" y="1228407"/>
            <a:ext cx="7796530" cy="754380"/>
          </a:xfrm>
          <a:prstGeom prst="rect">
            <a:avLst/>
          </a:prstGeom>
        </p:spPr>
        <p:txBody>
          <a:bodyPr vert="horz" wrap="square" lIns="0" tIns="27940" rIns="0" bIns="0" rtlCol="0">
            <a:spAutoFit/>
          </a:bodyPr>
          <a:lstStyle/>
          <a:p>
            <a:pPr marL="499109" marR="5080" indent="-486409">
              <a:lnSpc>
                <a:spcPts val="2850"/>
              </a:lnSpc>
              <a:spcBef>
                <a:spcPts val="220"/>
              </a:spcBef>
            </a:pPr>
            <a:r>
              <a:rPr b="0" i="0" spc="-5" dirty="0">
                <a:latin typeface="Times New Roman"/>
                <a:cs typeface="Times New Roman"/>
              </a:rPr>
              <a:t>Per </a:t>
            </a:r>
            <a:r>
              <a:rPr b="0" i="0" spc="-25" dirty="0">
                <a:latin typeface="Times New Roman"/>
                <a:cs typeface="Times New Roman"/>
              </a:rPr>
              <a:t>quanto concerne </a:t>
            </a:r>
            <a:r>
              <a:rPr b="0" i="0" spc="-5" dirty="0">
                <a:latin typeface="Times New Roman"/>
                <a:cs typeface="Times New Roman"/>
              </a:rPr>
              <a:t>l’</a:t>
            </a:r>
            <a:r>
              <a:rPr i="0" spc="-5" dirty="0">
                <a:latin typeface="Times New Roman"/>
                <a:cs typeface="Times New Roman"/>
              </a:rPr>
              <a:t>applicazione </a:t>
            </a:r>
            <a:r>
              <a:rPr b="0" i="0" spc="-5" dirty="0">
                <a:latin typeface="Times New Roman"/>
                <a:cs typeface="Times New Roman"/>
              </a:rPr>
              <a:t>dei </a:t>
            </a:r>
            <a:r>
              <a:rPr b="0" i="0" spc="-10" dirty="0">
                <a:latin typeface="Times New Roman"/>
                <a:cs typeface="Times New Roman"/>
              </a:rPr>
              <a:t>principi contabili </a:t>
            </a:r>
            <a:r>
              <a:rPr b="0" i="0" spc="-20" dirty="0">
                <a:latin typeface="Times New Roman"/>
                <a:cs typeface="Times New Roman"/>
              </a:rPr>
              <a:t>scelti,  </a:t>
            </a:r>
            <a:r>
              <a:rPr b="0" i="0" dirty="0">
                <a:latin typeface="Times New Roman"/>
                <a:cs typeface="Times New Roman"/>
              </a:rPr>
              <a:t>è </a:t>
            </a:r>
            <a:r>
              <a:rPr b="0" i="0" spc="-25" dirty="0">
                <a:latin typeface="Times New Roman"/>
                <a:cs typeface="Times New Roman"/>
              </a:rPr>
              <a:t>possibile </a:t>
            </a:r>
            <a:r>
              <a:rPr b="0" i="0" spc="-30" dirty="0">
                <a:latin typeface="Times New Roman"/>
                <a:cs typeface="Times New Roman"/>
              </a:rPr>
              <a:t>che </a:t>
            </a:r>
            <a:r>
              <a:rPr b="0" i="0" spc="-40" dirty="0">
                <a:latin typeface="Times New Roman"/>
                <a:cs typeface="Times New Roman"/>
              </a:rPr>
              <a:t>insorgano </a:t>
            </a:r>
            <a:r>
              <a:rPr b="0" i="0" spc="5" dirty="0">
                <a:latin typeface="Times New Roman"/>
                <a:cs typeface="Times New Roman"/>
              </a:rPr>
              <a:t>errori </a:t>
            </a:r>
            <a:r>
              <a:rPr b="0" i="0" spc="-30" dirty="0">
                <a:latin typeface="Times New Roman"/>
                <a:cs typeface="Times New Roman"/>
              </a:rPr>
              <a:t>significativi </a:t>
            </a:r>
            <a:r>
              <a:rPr b="0" i="0" dirty="0">
                <a:latin typeface="Times New Roman"/>
                <a:cs typeface="Times New Roman"/>
              </a:rPr>
              <a:t>in</a:t>
            </a:r>
            <a:r>
              <a:rPr b="0" i="0" spc="-204" dirty="0">
                <a:latin typeface="Times New Roman"/>
                <a:cs typeface="Times New Roman"/>
              </a:rPr>
              <a:t> </a:t>
            </a:r>
            <a:r>
              <a:rPr b="0" i="0" spc="-10" dirty="0">
                <a:latin typeface="Times New Roman"/>
                <a:cs typeface="Times New Roman"/>
              </a:rPr>
              <a:t>bilancio:</a:t>
            </a:r>
          </a:p>
        </p:txBody>
      </p:sp>
      <p:sp>
        <p:nvSpPr>
          <p:cNvPr id="4" name="object 4"/>
          <p:cNvSpPr/>
          <p:nvPr/>
        </p:nvSpPr>
        <p:spPr>
          <a:xfrm>
            <a:off x="479247" y="2636862"/>
            <a:ext cx="3960495" cy="3672459"/>
          </a:xfrm>
          <a:prstGeom prst="rect">
            <a:avLst/>
          </a:prstGeom>
          <a:blipFill>
            <a:blip r:embed="rId2" cstate="print"/>
            <a:stretch>
              <a:fillRect/>
            </a:stretch>
          </a:blipFill>
        </p:spPr>
        <p:txBody>
          <a:bodyPr wrap="square" lIns="0" tIns="0" rIns="0" bIns="0" rtlCol="0"/>
          <a:lstStyle/>
          <a:p>
            <a:endParaRPr/>
          </a:p>
        </p:txBody>
      </p:sp>
      <p:sp>
        <p:nvSpPr>
          <p:cNvPr id="5" name="object 5"/>
          <p:cNvSpPr/>
          <p:nvPr/>
        </p:nvSpPr>
        <p:spPr>
          <a:xfrm>
            <a:off x="4815585" y="2636862"/>
            <a:ext cx="3788917" cy="3672459"/>
          </a:xfrm>
          <a:prstGeom prst="rect">
            <a:avLst/>
          </a:prstGeom>
          <a:blipFill>
            <a:blip r:embed="rId2" cstate="print"/>
            <a:stretch>
              <a:fillRect/>
            </a:stretch>
          </a:blipFill>
        </p:spPr>
        <p:txBody>
          <a:bodyPr wrap="square" lIns="0" tIns="0" rIns="0" bIns="0" rtlCol="0"/>
          <a:lstStyle/>
          <a:p>
            <a:endParaRPr/>
          </a:p>
        </p:txBody>
      </p:sp>
      <p:sp>
        <p:nvSpPr>
          <p:cNvPr id="6" name="object 6"/>
          <p:cNvSpPr txBox="1"/>
          <p:nvPr/>
        </p:nvSpPr>
        <p:spPr>
          <a:xfrm>
            <a:off x="654367" y="2770441"/>
            <a:ext cx="3611879" cy="3320415"/>
          </a:xfrm>
          <a:prstGeom prst="rect">
            <a:avLst/>
          </a:prstGeom>
        </p:spPr>
        <p:txBody>
          <a:bodyPr vert="horz" wrap="square" lIns="0" tIns="12700" rIns="0" bIns="0" rtlCol="0">
            <a:spAutoFit/>
          </a:bodyPr>
          <a:lstStyle/>
          <a:p>
            <a:pPr marL="12065" marR="5080" indent="1270" algn="ctr">
              <a:lnSpc>
                <a:spcPct val="100099"/>
              </a:lnSpc>
              <a:spcBef>
                <a:spcPts val="100"/>
              </a:spcBef>
            </a:pPr>
            <a:r>
              <a:rPr sz="2400" spc="-30" dirty="0">
                <a:latin typeface="Times New Roman"/>
                <a:cs typeface="Times New Roman"/>
              </a:rPr>
              <a:t>nel </a:t>
            </a:r>
            <a:r>
              <a:rPr sz="2400" spc="-35" dirty="0">
                <a:latin typeface="Times New Roman"/>
                <a:cs typeface="Times New Roman"/>
              </a:rPr>
              <a:t>caso </a:t>
            </a:r>
            <a:r>
              <a:rPr sz="2400" dirty="0">
                <a:latin typeface="Times New Roman"/>
                <a:cs typeface="Times New Roman"/>
              </a:rPr>
              <a:t>in </a:t>
            </a:r>
            <a:r>
              <a:rPr sz="2400" spc="-30" dirty="0">
                <a:latin typeface="Times New Roman"/>
                <a:cs typeface="Times New Roman"/>
              </a:rPr>
              <a:t>cui </a:t>
            </a:r>
            <a:r>
              <a:rPr sz="2400" dirty="0">
                <a:latin typeface="Times New Roman"/>
                <a:cs typeface="Times New Roman"/>
              </a:rPr>
              <a:t>la </a:t>
            </a:r>
            <a:r>
              <a:rPr sz="2400" spc="-10" dirty="0">
                <a:latin typeface="Times New Roman"/>
                <a:cs typeface="Times New Roman"/>
              </a:rPr>
              <a:t>direzione  </a:t>
            </a:r>
            <a:r>
              <a:rPr sz="2400" spc="-25" dirty="0">
                <a:latin typeface="Times New Roman"/>
                <a:cs typeface="Times New Roman"/>
              </a:rPr>
              <a:t>non </a:t>
            </a:r>
            <a:r>
              <a:rPr sz="2400" spc="-5" dirty="0">
                <a:latin typeface="Times New Roman"/>
                <a:cs typeface="Times New Roman"/>
              </a:rPr>
              <a:t>abbia applicato </a:t>
            </a:r>
            <a:r>
              <a:rPr sz="2400" dirty="0">
                <a:latin typeface="Times New Roman"/>
                <a:cs typeface="Times New Roman"/>
              </a:rPr>
              <a:t>i </a:t>
            </a:r>
            <a:r>
              <a:rPr sz="2400" spc="-10" dirty="0">
                <a:latin typeface="Times New Roman"/>
                <a:cs typeface="Times New Roman"/>
              </a:rPr>
              <a:t>principi  contabili coerenti </a:t>
            </a:r>
            <a:r>
              <a:rPr sz="2400" spc="-5" dirty="0">
                <a:latin typeface="Times New Roman"/>
                <a:cs typeface="Times New Roman"/>
              </a:rPr>
              <a:t>con </a:t>
            </a:r>
            <a:r>
              <a:rPr sz="2400" spc="5" dirty="0">
                <a:latin typeface="Times New Roman"/>
                <a:cs typeface="Times New Roman"/>
              </a:rPr>
              <a:t>il  </a:t>
            </a:r>
            <a:r>
              <a:rPr sz="2400" spc="-10" dirty="0">
                <a:latin typeface="Times New Roman"/>
                <a:cs typeface="Times New Roman"/>
              </a:rPr>
              <a:t>quadro </a:t>
            </a:r>
            <a:r>
              <a:rPr sz="2400" spc="-30" dirty="0">
                <a:latin typeface="Times New Roman"/>
                <a:cs typeface="Times New Roman"/>
              </a:rPr>
              <a:t>normativo  </a:t>
            </a:r>
            <a:r>
              <a:rPr sz="2400" spc="-25" dirty="0">
                <a:latin typeface="Times New Roman"/>
                <a:cs typeface="Times New Roman"/>
              </a:rPr>
              <a:t>sull’informazione </a:t>
            </a:r>
            <a:r>
              <a:rPr sz="2400" spc="-20" dirty="0">
                <a:latin typeface="Times New Roman"/>
                <a:cs typeface="Times New Roman"/>
              </a:rPr>
              <a:t>finanziaria,  </a:t>
            </a:r>
            <a:r>
              <a:rPr sz="2400" spc="-25" dirty="0">
                <a:latin typeface="Times New Roman"/>
                <a:cs typeface="Times New Roman"/>
              </a:rPr>
              <a:t>considerando </a:t>
            </a:r>
            <a:r>
              <a:rPr sz="2400" spc="-35" dirty="0">
                <a:latin typeface="Times New Roman"/>
                <a:cs typeface="Times New Roman"/>
              </a:rPr>
              <a:t>anche </a:t>
            </a:r>
            <a:r>
              <a:rPr sz="2400" dirty="0">
                <a:latin typeface="Times New Roman"/>
                <a:cs typeface="Times New Roman"/>
              </a:rPr>
              <a:t>la  </a:t>
            </a:r>
            <a:r>
              <a:rPr sz="2400" spc="-40" dirty="0">
                <a:latin typeface="Times New Roman"/>
                <a:cs typeface="Times New Roman"/>
              </a:rPr>
              <a:t>necessità </a:t>
            </a:r>
            <a:r>
              <a:rPr sz="2400" dirty="0">
                <a:latin typeface="Times New Roman"/>
                <a:cs typeface="Times New Roman"/>
              </a:rPr>
              <a:t>di </a:t>
            </a:r>
            <a:r>
              <a:rPr sz="2400" spc="-35" dirty="0">
                <a:latin typeface="Times New Roman"/>
                <a:cs typeface="Times New Roman"/>
              </a:rPr>
              <a:t>mantenere </a:t>
            </a:r>
            <a:r>
              <a:rPr sz="2400" spc="-50" dirty="0">
                <a:latin typeface="Times New Roman"/>
                <a:cs typeface="Times New Roman"/>
              </a:rPr>
              <a:t>una  </a:t>
            </a:r>
            <a:r>
              <a:rPr sz="2400" spc="-15" dirty="0">
                <a:latin typeface="Times New Roman"/>
                <a:cs typeface="Times New Roman"/>
              </a:rPr>
              <a:t>coerenza </a:t>
            </a:r>
            <a:r>
              <a:rPr sz="2400" spc="10" dirty="0">
                <a:latin typeface="Times New Roman"/>
                <a:cs typeface="Times New Roman"/>
              </a:rPr>
              <a:t>tra </a:t>
            </a:r>
            <a:r>
              <a:rPr sz="2400" spc="-25" dirty="0">
                <a:latin typeface="Times New Roman"/>
                <a:cs typeface="Times New Roman"/>
              </a:rPr>
              <a:t>diversi </a:t>
            </a:r>
            <a:r>
              <a:rPr sz="2400" dirty="0">
                <a:latin typeface="Times New Roman"/>
                <a:cs typeface="Times New Roman"/>
              </a:rPr>
              <a:t>periodi  </a:t>
            </a:r>
            <a:r>
              <a:rPr sz="2400" spc="-35" dirty="0">
                <a:latin typeface="Times New Roman"/>
                <a:cs typeface="Times New Roman"/>
              </a:rPr>
              <a:t>amministrativi</a:t>
            </a:r>
            <a:endParaRPr sz="2400">
              <a:latin typeface="Times New Roman"/>
              <a:cs typeface="Times New Roman"/>
            </a:endParaRPr>
          </a:p>
        </p:txBody>
      </p:sp>
      <p:sp>
        <p:nvSpPr>
          <p:cNvPr id="7" name="object 7"/>
          <p:cNvSpPr txBox="1"/>
          <p:nvPr/>
        </p:nvSpPr>
        <p:spPr>
          <a:xfrm>
            <a:off x="5081015" y="3510216"/>
            <a:ext cx="3356610" cy="1861185"/>
          </a:xfrm>
          <a:prstGeom prst="rect">
            <a:avLst/>
          </a:prstGeom>
        </p:spPr>
        <p:txBody>
          <a:bodyPr vert="horz" wrap="square" lIns="0" tIns="11430" rIns="0" bIns="0" rtlCol="0">
            <a:spAutoFit/>
          </a:bodyPr>
          <a:lstStyle/>
          <a:p>
            <a:pPr marL="12065" marR="5080" algn="ctr">
              <a:lnSpc>
                <a:spcPct val="100400"/>
              </a:lnSpc>
              <a:spcBef>
                <a:spcPts val="90"/>
              </a:spcBef>
            </a:pPr>
            <a:r>
              <a:rPr sz="2400" dirty="0">
                <a:latin typeface="Times New Roman"/>
                <a:cs typeface="Times New Roman"/>
              </a:rPr>
              <a:t>in </a:t>
            </a:r>
            <a:r>
              <a:rPr sz="2400" spc="-25" dirty="0">
                <a:latin typeface="Times New Roman"/>
                <a:cs typeface="Times New Roman"/>
              </a:rPr>
              <a:t>ragione </a:t>
            </a:r>
            <a:r>
              <a:rPr sz="2400" spc="-5" dirty="0">
                <a:latin typeface="Times New Roman"/>
                <a:cs typeface="Times New Roman"/>
              </a:rPr>
              <a:t>delle </a:t>
            </a:r>
            <a:r>
              <a:rPr sz="2400" spc="-20" dirty="0">
                <a:latin typeface="Times New Roman"/>
                <a:cs typeface="Times New Roman"/>
              </a:rPr>
              <a:t>modalità </a:t>
            </a:r>
            <a:r>
              <a:rPr sz="2400" dirty="0">
                <a:latin typeface="Times New Roman"/>
                <a:cs typeface="Times New Roman"/>
              </a:rPr>
              <a:t>di  </a:t>
            </a:r>
            <a:r>
              <a:rPr sz="2400" spc="-15" dirty="0">
                <a:latin typeface="Times New Roman"/>
                <a:cs typeface="Times New Roman"/>
              </a:rPr>
              <a:t>applicazione </a:t>
            </a:r>
            <a:r>
              <a:rPr sz="2400" spc="-10" dirty="0">
                <a:latin typeface="Times New Roman"/>
                <a:cs typeface="Times New Roman"/>
              </a:rPr>
              <a:t>dei principi  </a:t>
            </a:r>
            <a:r>
              <a:rPr sz="2400" spc="-15" dirty="0">
                <a:latin typeface="Times New Roman"/>
                <a:cs typeface="Times New Roman"/>
              </a:rPr>
              <a:t>contabili </a:t>
            </a:r>
            <a:r>
              <a:rPr sz="2400" spc="-25" dirty="0">
                <a:latin typeface="Times New Roman"/>
                <a:cs typeface="Times New Roman"/>
              </a:rPr>
              <a:t>scelti </a:t>
            </a:r>
            <a:r>
              <a:rPr sz="2400" spc="-15" dirty="0">
                <a:latin typeface="Times New Roman"/>
                <a:cs typeface="Times New Roman"/>
              </a:rPr>
              <a:t>(quale </a:t>
            </a:r>
            <a:r>
              <a:rPr sz="2400" spc="-40" dirty="0">
                <a:latin typeface="Times New Roman"/>
                <a:cs typeface="Times New Roman"/>
              </a:rPr>
              <a:t>un  </a:t>
            </a:r>
            <a:r>
              <a:rPr sz="2400" spc="5" dirty="0">
                <a:latin typeface="Times New Roman"/>
                <a:cs typeface="Times New Roman"/>
              </a:rPr>
              <a:t>errore </a:t>
            </a:r>
            <a:r>
              <a:rPr sz="2400" spc="-20" dirty="0">
                <a:latin typeface="Times New Roman"/>
                <a:cs typeface="Times New Roman"/>
              </a:rPr>
              <a:t>involontario </a:t>
            </a:r>
            <a:r>
              <a:rPr sz="2400" dirty="0">
                <a:latin typeface="Times New Roman"/>
                <a:cs typeface="Times New Roman"/>
              </a:rPr>
              <a:t>in </a:t>
            </a:r>
            <a:r>
              <a:rPr sz="2400" spc="-50" dirty="0">
                <a:latin typeface="Times New Roman"/>
                <a:cs typeface="Times New Roman"/>
              </a:rPr>
              <a:t>fase  </a:t>
            </a:r>
            <a:r>
              <a:rPr sz="2400" dirty="0">
                <a:latin typeface="Times New Roman"/>
                <a:cs typeface="Times New Roman"/>
              </a:rPr>
              <a:t>di</a:t>
            </a:r>
            <a:r>
              <a:rPr sz="2400" spc="-85" dirty="0">
                <a:latin typeface="Times New Roman"/>
                <a:cs typeface="Times New Roman"/>
              </a:rPr>
              <a:t> </a:t>
            </a:r>
            <a:r>
              <a:rPr sz="2400" spc="-10" dirty="0">
                <a:latin typeface="Times New Roman"/>
                <a:cs typeface="Times New Roman"/>
              </a:rPr>
              <a:t>applicazione).</a:t>
            </a:r>
            <a:endParaRPr sz="2400">
              <a:latin typeface="Times New Roman"/>
              <a:cs typeface="Times New Roman"/>
            </a:endParaRPr>
          </a:p>
        </p:txBody>
      </p:sp>
      <p:sp>
        <p:nvSpPr>
          <p:cNvPr id="8" name="object 8"/>
          <p:cNvSpPr/>
          <p:nvPr/>
        </p:nvSpPr>
        <p:spPr>
          <a:xfrm>
            <a:off x="2459482" y="2028189"/>
            <a:ext cx="1876425" cy="631190"/>
          </a:xfrm>
          <a:custGeom>
            <a:avLst/>
            <a:gdLst/>
            <a:ahLst/>
            <a:cxnLst/>
            <a:rect l="l" t="t" r="r" b="b"/>
            <a:pathLst>
              <a:path w="1876425" h="631189">
                <a:moveTo>
                  <a:pt x="72517" y="532130"/>
                </a:moveTo>
                <a:lnTo>
                  <a:pt x="68453" y="532384"/>
                </a:lnTo>
                <a:lnTo>
                  <a:pt x="0" y="608711"/>
                </a:lnTo>
                <a:lnTo>
                  <a:pt x="100203" y="630809"/>
                </a:lnTo>
                <a:lnTo>
                  <a:pt x="103505" y="628650"/>
                </a:lnTo>
                <a:lnTo>
                  <a:pt x="105029" y="621792"/>
                </a:lnTo>
                <a:lnTo>
                  <a:pt x="102869" y="618363"/>
                </a:lnTo>
                <a:lnTo>
                  <a:pt x="68788" y="610870"/>
                </a:lnTo>
                <a:lnTo>
                  <a:pt x="13843" y="610870"/>
                </a:lnTo>
                <a:lnTo>
                  <a:pt x="10032" y="598805"/>
                </a:lnTo>
                <a:lnTo>
                  <a:pt x="32293" y="591647"/>
                </a:lnTo>
                <a:lnTo>
                  <a:pt x="75565" y="543433"/>
                </a:lnTo>
                <a:lnTo>
                  <a:pt x="77978" y="540893"/>
                </a:lnTo>
                <a:lnTo>
                  <a:pt x="77724" y="536829"/>
                </a:lnTo>
                <a:lnTo>
                  <a:pt x="72517" y="532130"/>
                </a:lnTo>
                <a:close/>
              </a:path>
              <a:path w="1876425" h="631189">
                <a:moveTo>
                  <a:pt x="32293" y="591647"/>
                </a:moveTo>
                <a:lnTo>
                  <a:pt x="10032" y="598805"/>
                </a:lnTo>
                <a:lnTo>
                  <a:pt x="13843" y="610870"/>
                </a:lnTo>
                <a:lnTo>
                  <a:pt x="19372" y="609092"/>
                </a:lnTo>
                <a:lnTo>
                  <a:pt x="16637" y="609092"/>
                </a:lnTo>
                <a:lnTo>
                  <a:pt x="13335" y="598677"/>
                </a:lnTo>
                <a:lnTo>
                  <a:pt x="25983" y="598677"/>
                </a:lnTo>
                <a:lnTo>
                  <a:pt x="32293" y="591647"/>
                </a:lnTo>
                <a:close/>
              </a:path>
              <a:path w="1876425" h="631189">
                <a:moveTo>
                  <a:pt x="36156" y="603695"/>
                </a:moveTo>
                <a:lnTo>
                  <a:pt x="13843" y="610870"/>
                </a:lnTo>
                <a:lnTo>
                  <a:pt x="68788" y="610870"/>
                </a:lnTo>
                <a:lnTo>
                  <a:pt x="36156" y="603695"/>
                </a:lnTo>
                <a:close/>
              </a:path>
              <a:path w="1876425" h="631189">
                <a:moveTo>
                  <a:pt x="13335" y="598677"/>
                </a:moveTo>
                <a:lnTo>
                  <a:pt x="16637" y="609092"/>
                </a:lnTo>
                <a:lnTo>
                  <a:pt x="23898" y="601000"/>
                </a:lnTo>
                <a:lnTo>
                  <a:pt x="13335" y="598677"/>
                </a:lnTo>
                <a:close/>
              </a:path>
              <a:path w="1876425" h="631189">
                <a:moveTo>
                  <a:pt x="23898" y="601000"/>
                </a:moveTo>
                <a:lnTo>
                  <a:pt x="16637" y="609092"/>
                </a:lnTo>
                <a:lnTo>
                  <a:pt x="19372" y="609092"/>
                </a:lnTo>
                <a:lnTo>
                  <a:pt x="36156" y="603695"/>
                </a:lnTo>
                <a:lnTo>
                  <a:pt x="23898" y="601000"/>
                </a:lnTo>
                <a:close/>
              </a:path>
              <a:path w="1876425" h="631189">
                <a:moveTo>
                  <a:pt x="1872360" y="0"/>
                </a:moveTo>
                <a:lnTo>
                  <a:pt x="32293" y="591647"/>
                </a:lnTo>
                <a:lnTo>
                  <a:pt x="23898" y="601000"/>
                </a:lnTo>
                <a:lnTo>
                  <a:pt x="36156" y="603695"/>
                </a:lnTo>
                <a:lnTo>
                  <a:pt x="1876170" y="12064"/>
                </a:lnTo>
                <a:lnTo>
                  <a:pt x="1872360" y="0"/>
                </a:lnTo>
                <a:close/>
              </a:path>
              <a:path w="1876425" h="631189">
                <a:moveTo>
                  <a:pt x="25983" y="598677"/>
                </a:moveTo>
                <a:lnTo>
                  <a:pt x="13335" y="598677"/>
                </a:lnTo>
                <a:lnTo>
                  <a:pt x="23898" y="601000"/>
                </a:lnTo>
                <a:lnTo>
                  <a:pt x="25983" y="598677"/>
                </a:lnTo>
                <a:close/>
              </a:path>
            </a:pathLst>
          </a:custGeom>
          <a:solidFill>
            <a:srgbClr val="2E2E97"/>
          </a:solidFill>
        </p:spPr>
        <p:txBody>
          <a:bodyPr wrap="square" lIns="0" tIns="0" rIns="0" bIns="0" rtlCol="0"/>
          <a:lstStyle/>
          <a:p>
            <a:endParaRPr/>
          </a:p>
        </p:txBody>
      </p:sp>
      <p:sp>
        <p:nvSpPr>
          <p:cNvPr id="9" name="object 9"/>
          <p:cNvSpPr/>
          <p:nvPr/>
        </p:nvSpPr>
        <p:spPr>
          <a:xfrm>
            <a:off x="4332223" y="2028063"/>
            <a:ext cx="2378075" cy="637540"/>
          </a:xfrm>
          <a:custGeom>
            <a:avLst/>
            <a:gdLst/>
            <a:ahLst/>
            <a:cxnLst/>
            <a:rect l="l" t="t" r="r" b="b"/>
            <a:pathLst>
              <a:path w="2378075" h="637539">
                <a:moveTo>
                  <a:pt x="2341373" y="606120"/>
                </a:moveTo>
                <a:lnTo>
                  <a:pt x="2279015" y="623951"/>
                </a:lnTo>
                <a:lnTo>
                  <a:pt x="2275712" y="624966"/>
                </a:lnTo>
                <a:lnTo>
                  <a:pt x="2273680" y="628523"/>
                </a:lnTo>
                <a:lnTo>
                  <a:pt x="2274697" y="631825"/>
                </a:lnTo>
                <a:lnTo>
                  <a:pt x="2275712" y="635253"/>
                </a:lnTo>
                <a:lnTo>
                  <a:pt x="2279142" y="637159"/>
                </a:lnTo>
                <a:lnTo>
                  <a:pt x="2282571" y="636270"/>
                </a:lnTo>
                <a:lnTo>
                  <a:pt x="2367237" y="611886"/>
                </a:lnTo>
                <a:lnTo>
                  <a:pt x="2364104" y="611886"/>
                </a:lnTo>
                <a:lnTo>
                  <a:pt x="2341373" y="606120"/>
                </a:lnTo>
                <a:close/>
              </a:path>
              <a:path w="2378075" h="637539">
                <a:moveTo>
                  <a:pt x="2353458" y="602665"/>
                </a:moveTo>
                <a:lnTo>
                  <a:pt x="2341373" y="606120"/>
                </a:lnTo>
                <a:lnTo>
                  <a:pt x="2364104" y="611886"/>
                </a:lnTo>
                <a:lnTo>
                  <a:pt x="2364513" y="610235"/>
                </a:lnTo>
                <a:lnTo>
                  <a:pt x="2361183" y="610235"/>
                </a:lnTo>
                <a:lnTo>
                  <a:pt x="2353458" y="602665"/>
                </a:lnTo>
                <a:close/>
              </a:path>
              <a:path w="2378075" h="637539">
                <a:moveTo>
                  <a:pt x="2304542" y="536956"/>
                </a:moveTo>
                <a:lnTo>
                  <a:pt x="2300604" y="536956"/>
                </a:lnTo>
                <a:lnTo>
                  <a:pt x="2298065" y="539496"/>
                </a:lnTo>
                <a:lnTo>
                  <a:pt x="2295652" y="542036"/>
                </a:lnTo>
                <a:lnTo>
                  <a:pt x="2295652" y="545973"/>
                </a:lnTo>
                <a:lnTo>
                  <a:pt x="2298192" y="548513"/>
                </a:lnTo>
                <a:lnTo>
                  <a:pt x="2344409" y="593799"/>
                </a:lnTo>
                <a:lnTo>
                  <a:pt x="2367153" y="599566"/>
                </a:lnTo>
                <a:lnTo>
                  <a:pt x="2364104" y="611886"/>
                </a:lnTo>
                <a:lnTo>
                  <a:pt x="2367237" y="611886"/>
                </a:lnTo>
                <a:lnTo>
                  <a:pt x="2377821" y="608838"/>
                </a:lnTo>
                <a:lnTo>
                  <a:pt x="2307081" y="539369"/>
                </a:lnTo>
                <a:lnTo>
                  <a:pt x="2304542" y="536956"/>
                </a:lnTo>
                <a:close/>
              </a:path>
              <a:path w="2378075" h="637539">
                <a:moveTo>
                  <a:pt x="2363851" y="599694"/>
                </a:moveTo>
                <a:lnTo>
                  <a:pt x="2353458" y="602665"/>
                </a:lnTo>
                <a:lnTo>
                  <a:pt x="2361183" y="610235"/>
                </a:lnTo>
                <a:lnTo>
                  <a:pt x="2363851" y="599694"/>
                </a:lnTo>
                <a:close/>
              </a:path>
              <a:path w="2378075" h="637539">
                <a:moveTo>
                  <a:pt x="2367121" y="599694"/>
                </a:moveTo>
                <a:lnTo>
                  <a:pt x="2363851" y="599694"/>
                </a:lnTo>
                <a:lnTo>
                  <a:pt x="2361183" y="610235"/>
                </a:lnTo>
                <a:lnTo>
                  <a:pt x="2364513" y="610235"/>
                </a:lnTo>
                <a:lnTo>
                  <a:pt x="2367121" y="599694"/>
                </a:lnTo>
                <a:close/>
              </a:path>
              <a:path w="2378075" h="637539">
                <a:moveTo>
                  <a:pt x="3048" y="0"/>
                </a:moveTo>
                <a:lnTo>
                  <a:pt x="0" y="12319"/>
                </a:lnTo>
                <a:lnTo>
                  <a:pt x="2341373" y="606120"/>
                </a:lnTo>
                <a:lnTo>
                  <a:pt x="2353458" y="602665"/>
                </a:lnTo>
                <a:lnTo>
                  <a:pt x="2344409" y="593799"/>
                </a:lnTo>
                <a:lnTo>
                  <a:pt x="3048" y="0"/>
                </a:lnTo>
                <a:close/>
              </a:path>
              <a:path w="2378075" h="637539">
                <a:moveTo>
                  <a:pt x="2344409" y="593799"/>
                </a:moveTo>
                <a:lnTo>
                  <a:pt x="2353458" y="602665"/>
                </a:lnTo>
                <a:lnTo>
                  <a:pt x="2363851" y="599694"/>
                </a:lnTo>
                <a:lnTo>
                  <a:pt x="2367121" y="599694"/>
                </a:lnTo>
                <a:lnTo>
                  <a:pt x="2367153" y="599566"/>
                </a:lnTo>
                <a:lnTo>
                  <a:pt x="2344409" y="593799"/>
                </a:lnTo>
                <a:close/>
              </a:path>
            </a:pathLst>
          </a:custGeom>
          <a:solidFill>
            <a:srgbClr val="2E2E97"/>
          </a:solidFill>
        </p:spPr>
        <p:txBody>
          <a:bodyPr wrap="square" lIns="0" tIns="0" rIns="0" bIns="0" rtlCol="0"/>
          <a:lstStyle/>
          <a:p>
            <a:endParaRPr/>
          </a:p>
        </p:txBody>
      </p:sp>
      <p:sp>
        <p:nvSpPr>
          <p:cNvPr id="10" name="object 10"/>
          <p:cNvSpPr txBox="1">
            <a:spLocks noGrp="1"/>
          </p:cNvSpPr>
          <p:nvPr>
            <p:ph type="sldNum" sz="quarter" idx="7"/>
          </p:nvPr>
        </p:nvSpPr>
        <p:spPr>
          <a:prstGeom prst="rect">
            <a:avLst/>
          </a:prstGeom>
        </p:spPr>
        <p:txBody>
          <a:bodyPr vert="horz" wrap="square" lIns="0" tIns="0" rIns="0" bIns="0" rtlCol="0">
            <a:spAutoFit/>
          </a:bodyPr>
          <a:lstStyle/>
          <a:p>
            <a:pPr marL="25400">
              <a:lnSpc>
                <a:spcPts val="1670"/>
              </a:lnSpc>
            </a:pPr>
            <a:fld id="{81D60167-4931-47E6-BA6A-407CBD079E47}" type="slidenum">
              <a:rPr spc="10" dirty="0"/>
              <a:t>43</a:t>
            </a:fld>
            <a:endParaRPr spc="10" dirty="0"/>
          </a:p>
        </p:txBody>
      </p:sp>
      <p:pic>
        <p:nvPicPr>
          <p:cNvPr id="12" name="Picture 11">
            <a:extLst>
              <a:ext uri="{FF2B5EF4-FFF2-40B4-BE49-F238E27FC236}">
                <a16:creationId xmlns:a16="http://schemas.microsoft.com/office/drawing/2014/main" id="{62223FA7-109E-4D75-9E03-AE56A0D6C22C}"/>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88598" y="204355"/>
            <a:ext cx="1164402" cy="1014845"/>
          </a:xfrm>
          <a:prstGeom prst="rect">
            <a:avLst/>
          </a:prstGeom>
          <a:noFill/>
          <a:ln>
            <a:noFill/>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p:nvPr/>
        </p:nvSpPr>
        <p:spPr>
          <a:xfrm>
            <a:off x="1007427" y="1215707"/>
            <a:ext cx="7334884" cy="1126490"/>
          </a:xfrm>
          <a:prstGeom prst="rect">
            <a:avLst/>
          </a:prstGeom>
        </p:spPr>
        <p:txBody>
          <a:bodyPr vert="horz" wrap="square" lIns="0" tIns="12700" rIns="0" bIns="0" rtlCol="0">
            <a:spAutoFit/>
          </a:bodyPr>
          <a:lstStyle/>
          <a:p>
            <a:pPr marL="279400">
              <a:lnSpc>
                <a:spcPts val="2865"/>
              </a:lnSpc>
              <a:spcBef>
                <a:spcPts val="100"/>
              </a:spcBef>
            </a:pPr>
            <a:r>
              <a:rPr sz="2400" spc="-5" dirty="0">
                <a:latin typeface="Times New Roman"/>
                <a:cs typeface="Times New Roman"/>
              </a:rPr>
              <a:t>Per </a:t>
            </a:r>
            <a:r>
              <a:rPr sz="2400" spc="-30" dirty="0">
                <a:latin typeface="Times New Roman"/>
                <a:cs typeface="Times New Roman"/>
              </a:rPr>
              <a:t>quanto </a:t>
            </a:r>
            <a:r>
              <a:rPr sz="2400" spc="-25" dirty="0">
                <a:latin typeface="Times New Roman"/>
                <a:cs typeface="Times New Roman"/>
              </a:rPr>
              <a:t>concerne </a:t>
            </a:r>
            <a:r>
              <a:rPr sz="2400" b="1" spc="-15" dirty="0">
                <a:latin typeface="Times New Roman"/>
                <a:cs typeface="Times New Roman"/>
              </a:rPr>
              <a:t>l’appropriatezza </a:t>
            </a:r>
            <a:r>
              <a:rPr sz="2400" b="1" dirty="0">
                <a:latin typeface="Times New Roman"/>
                <a:cs typeface="Times New Roman"/>
              </a:rPr>
              <a:t>o</a:t>
            </a:r>
            <a:r>
              <a:rPr sz="2400" b="1" spc="455" dirty="0">
                <a:latin typeface="Times New Roman"/>
                <a:cs typeface="Times New Roman"/>
              </a:rPr>
              <a:t> </a:t>
            </a:r>
            <a:r>
              <a:rPr sz="2400" b="1" spc="-15" dirty="0">
                <a:latin typeface="Times New Roman"/>
                <a:cs typeface="Times New Roman"/>
              </a:rPr>
              <a:t>l’adeguatezza</a:t>
            </a:r>
            <a:endParaRPr sz="2400">
              <a:latin typeface="Times New Roman"/>
              <a:cs typeface="Times New Roman"/>
            </a:endParaRPr>
          </a:p>
          <a:p>
            <a:pPr marL="12700" marR="5080" algn="ctr">
              <a:lnSpc>
                <a:spcPts val="2930"/>
              </a:lnSpc>
              <a:spcBef>
                <a:spcPts val="45"/>
              </a:spcBef>
            </a:pPr>
            <a:r>
              <a:rPr sz="2400" spc="-20" dirty="0">
                <a:latin typeface="Times New Roman"/>
                <a:cs typeface="Times New Roman"/>
              </a:rPr>
              <a:t>dell’informativa </a:t>
            </a:r>
            <a:r>
              <a:rPr sz="2400" dirty="0">
                <a:latin typeface="Times New Roman"/>
                <a:cs typeface="Times New Roman"/>
              </a:rPr>
              <a:t>di </a:t>
            </a:r>
            <a:r>
              <a:rPr sz="2400" spc="-15" dirty="0">
                <a:latin typeface="Times New Roman"/>
                <a:cs typeface="Times New Roman"/>
              </a:rPr>
              <a:t>bilancio, </a:t>
            </a:r>
            <a:r>
              <a:rPr sz="2400" dirty="0">
                <a:latin typeface="Times New Roman"/>
                <a:cs typeface="Times New Roman"/>
              </a:rPr>
              <a:t>è </a:t>
            </a:r>
            <a:r>
              <a:rPr sz="2400" spc="-25" dirty="0">
                <a:latin typeface="Times New Roman"/>
                <a:cs typeface="Times New Roman"/>
              </a:rPr>
              <a:t>possibile </a:t>
            </a:r>
            <a:r>
              <a:rPr sz="2400" spc="-35" dirty="0">
                <a:latin typeface="Times New Roman"/>
                <a:cs typeface="Times New Roman"/>
              </a:rPr>
              <a:t>che </a:t>
            </a:r>
            <a:r>
              <a:rPr sz="2400" spc="-40" dirty="0">
                <a:latin typeface="Times New Roman"/>
                <a:cs typeface="Times New Roman"/>
              </a:rPr>
              <a:t>insorgano </a:t>
            </a:r>
            <a:r>
              <a:rPr sz="2400" spc="5" dirty="0">
                <a:latin typeface="Times New Roman"/>
                <a:cs typeface="Times New Roman"/>
              </a:rPr>
              <a:t>errori  </a:t>
            </a:r>
            <a:r>
              <a:rPr sz="2400" spc="-35" dirty="0">
                <a:latin typeface="Times New Roman"/>
                <a:cs typeface="Times New Roman"/>
              </a:rPr>
              <a:t>significativi nel </a:t>
            </a:r>
            <a:r>
              <a:rPr sz="2400" spc="-15" dirty="0">
                <a:latin typeface="Times New Roman"/>
                <a:cs typeface="Times New Roman"/>
              </a:rPr>
              <a:t>bilancio</a:t>
            </a:r>
            <a:r>
              <a:rPr sz="2400" spc="-120" dirty="0">
                <a:latin typeface="Times New Roman"/>
                <a:cs typeface="Times New Roman"/>
              </a:rPr>
              <a:t> </a:t>
            </a:r>
            <a:r>
              <a:rPr sz="2400" spc="-5" dirty="0">
                <a:latin typeface="Times New Roman"/>
                <a:cs typeface="Times New Roman"/>
              </a:rPr>
              <a:t>qualora:</a:t>
            </a:r>
            <a:endParaRPr sz="2400">
              <a:latin typeface="Times New Roman"/>
              <a:cs typeface="Times New Roman"/>
            </a:endParaRPr>
          </a:p>
        </p:txBody>
      </p:sp>
      <p:sp>
        <p:nvSpPr>
          <p:cNvPr id="4" name="object 4"/>
          <p:cNvSpPr/>
          <p:nvPr/>
        </p:nvSpPr>
        <p:spPr>
          <a:xfrm>
            <a:off x="767041" y="2852991"/>
            <a:ext cx="2450211" cy="3636010"/>
          </a:xfrm>
          <a:prstGeom prst="rect">
            <a:avLst/>
          </a:prstGeom>
          <a:blipFill>
            <a:blip r:embed="rId2" cstate="print"/>
            <a:stretch>
              <a:fillRect/>
            </a:stretch>
          </a:blipFill>
        </p:spPr>
        <p:txBody>
          <a:bodyPr wrap="square" lIns="0" tIns="0" rIns="0" bIns="0" rtlCol="0"/>
          <a:lstStyle/>
          <a:p>
            <a:endParaRPr/>
          </a:p>
        </p:txBody>
      </p:sp>
      <p:sp>
        <p:nvSpPr>
          <p:cNvPr id="5" name="object 5"/>
          <p:cNvSpPr/>
          <p:nvPr/>
        </p:nvSpPr>
        <p:spPr>
          <a:xfrm>
            <a:off x="3449192" y="2852991"/>
            <a:ext cx="2461641" cy="3636010"/>
          </a:xfrm>
          <a:prstGeom prst="rect">
            <a:avLst/>
          </a:prstGeom>
          <a:blipFill>
            <a:blip r:embed="rId2" cstate="print"/>
            <a:stretch>
              <a:fillRect/>
            </a:stretch>
          </a:blipFill>
        </p:spPr>
        <p:txBody>
          <a:bodyPr wrap="square" lIns="0" tIns="0" rIns="0" bIns="0" rtlCol="0"/>
          <a:lstStyle/>
          <a:p>
            <a:endParaRPr/>
          </a:p>
        </p:txBody>
      </p:sp>
      <p:sp>
        <p:nvSpPr>
          <p:cNvPr id="6" name="object 6"/>
          <p:cNvSpPr/>
          <p:nvPr/>
        </p:nvSpPr>
        <p:spPr>
          <a:xfrm>
            <a:off x="6156197" y="2852927"/>
            <a:ext cx="2448305" cy="3553079"/>
          </a:xfrm>
          <a:prstGeom prst="rect">
            <a:avLst/>
          </a:prstGeom>
          <a:blipFill>
            <a:blip r:embed="rId2" cstate="print"/>
            <a:stretch>
              <a:fillRect/>
            </a:stretch>
          </a:blipFill>
        </p:spPr>
        <p:txBody>
          <a:bodyPr wrap="square" lIns="0" tIns="0" rIns="0" bIns="0" rtlCol="0"/>
          <a:lstStyle/>
          <a:p>
            <a:endParaRPr/>
          </a:p>
        </p:txBody>
      </p:sp>
      <p:sp>
        <p:nvSpPr>
          <p:cNvPr id="7" name="object 7"/>
          <p:cNvSpPr txBox="1"/>
          <p:nvPr/>
        </p:nvSpPr>
        <p:spPr>
          <a:xfrm>
            <a:off x="944244" y="2949003"/>
            <a:ext cx="2073275" cy="3319779"/>
          </a:xfrm>
          <a:prstGeom prst="rect">
            <a:avLst/>
          </a:prstGeom>
        </p:spPr>
        <p:txBody>
          <a:bodyPr vert="horz" wrap="square" lIns="0" tIns="12700" rIns="0" bIns="0" rtlCol="0">
            <a:spAutoFit/>
          </a:bodyPr>
          <a:lstStyle/>
          <a:p>
            <a:pPr marL="12700" marR="5080">
              <a:lnSpc>
                <a:spcPct val="100099"/>
              </a:lnSpc>
              <a:spcBef>
                <a:spcPts val="100"/>
              </a:spcBef>
            </a:pPr>
            <a:r>
              <a:rPr sz="2400" spc="-10" dirty="0">
                <a:latin typeface="Times New Roman"/>
                <a:cs typeface="Times New Roman"/>
              </a:rPr>
              <a:t>a) </a:t>
            </a:r>
            <a:r>
              <a:rPr sz="2400" dirty="0">
                <a:latin typeface="Times New Roman"/>
                <a:cs typeface="Times New Roman"/>
              </a:rPr>
              <a:t>il </a:t>
            </a:r>
            <a:r>
              <a:rPr sz="2400" spc="-15" dirty="0">
                <a:latin typeface="Times New Roman"/>
                <a:cs typeface="Times New Roman"/>
              </a:rPr>
              <a:t>bilancio</a:t>
            </a:r>
            <a:r>
              <a:rPr sz="2400" spc="-100" dirty="0">
                <a:latin typeface="Times New Roman"/>
                <a:cs typeface="Times New Roman"/>
              </a:rPr>
              <a:t> </a:t>
            </a:r>
            <a:r>
              <a:rPr sz="2400" spc="-30" dirty="0">
                <a:latin typeface="Times New Roman"/>
                <a:cs typeface="Times New Roman"/>
              </a:rPr>
              <a:t>non  </a:t>
            </a:r>
            <a:r>
              <a:rPr sz="2400" spc="-25" dirty="0">
                <a:latin typeface="Times New Roman"/>
                <a:cs typeface="Times New Roman"/>
              </a:rPr>
              <a:t>includa </a:t>
            </a:r>
            <a:r>
              <a:rPr sz="2400" spc="-15" dirty="0">
                <a:latin typeface="Times New Roman"/>
                <a:cs typeface="Times New Roman"/>
              </a:rPr>
              <a:t>tutte </a:t>
            </a:r>
            <a:r>
              <a:rPr sz="2400" dirty="0">
                <a:latin typeface="Times New Roman"/>
                <a:cs typeface="Times New Roman"/>
              </a:rPr>
              <a:t>le  </a:t>
            </a:r>
            <a:r>
              <a:rPr sz="2400" spc="-30" dirty="0">
                <a:latin typeface="Times New Roman"/>
                <a:cs typeface="Times New Roman"/>
              </a:rPr>
              <a:t>informazioni  </a:t>
            </a:r>
            <a:r>
              <a:rPr sz="2400" spc="-25" dirty="0">
                <a:latin typeface="Times New Roman"/>
                <a:cs typeface="Times New Roman"/>
              </a:rPr>
              <a:t>richieste </a:t>
            </a:r>
            <a:r>
              <a:rPr sz="2400" spc="-10" dirty="0">
                <a:latin typeface="Times New Roman"/>
                <a:cs typeface="Times New Roman"/>
              </a:rPr>
              <a:t>dal  </a:t>
            </a:r>
            <a:r>
              <a:rPr sz="2400" spc="-15" dirty="0">
                <a:latin typeface="Times New Roman"/>
                <a:cs typeface="Times New Roman"/>
              </a:rPr>
              <a:t>quadro  </a:t>
            </a:r>
            <a:r>
              <a:rPr sz="2400" spc="-35" dirty="0">
                <a:latin typeface="Times New Roman"/>
                <a:cs typeface="Times New Roman"/>
              </a:rPr>
              <a:t>normativo</a:t>
            </a:r>
            <a:endParaRPr sz="2400">
              <a:latin typeface="Times New Roman"/>
              <a:cs typeface="Times New Roman"/>
            </a:endParaRPr>
          </a:p>
          <a:p>
            <a:pPr marL="12700">
              <a:lnSpc>
                <a:spcPts val="2855"/>
              </a:lnSpc>
            </a:pPr>
            <a:r>
              <a:rPr sz="2400" spc="-30" dirty="0">
                <a:latin typeface="Times New Roman"/>
                <a:cs typeface="Times New Roman"/>
              </a:rPr>
              <a:t>sull’informaz.</a:t>
            </a:r>
            <a:endParaRPr sz="2400">
              <a:latin typeface="Times New Roman"/>
              <a:cs typeface="Times New Roman"/>
            </a:endParaRPr>
          </a:p>
          <a:p>
            <a:pPr marL="12700">
              <a:lnSpc>
                <a:spcPts val="2865"/>
              </a:lnSpc>
              <a:spcBef>
                <a:spcPts val="45"/>
              </a:spcBef>
            </a:pPr>
            <a:r>
              <a:rPr sz="2400" spc="-25" dirty="0">
                <a:latin typeface="Times New Roman"/>
                <a:cs typeface="Times New Roman"/>
              </a:rPr>
              <a:t>finanziaria</a:t>
            </a:r>
            <a:endParaRPr sz="2400">
              <a:latin typeface="Times New Roman"/>
              <a:cs typeface="Times New Roman"/>
            </a:endParaRPr>
          </a:p>
          <a:p>
            <a:pPr marL="12700">
              <a:lnSpc>
                <a:spcPts val="2865"/>
              </a:lnSpc>
            </a:pPr>
            <a:r>
              <a:rPr sz="2400" spc="-5" dirty="0">
                <a:latin typeface="Times New Roman"/>
                <a:cs typeface="Times New Roman"/>
              </a:rPr>
              <a:t>applicabile</a:t>
            </a:r>
            <a:endParaRPr sz="2400">
              <a:latin typeface="Times New Roman"/>
              <a:cs typeface="Times New Roman"/>
            </a:endParaRPr>
          </a:p>
        </p:txBody>
      </p:sp>
      <p:sp>
        <p:nvSpPr>
          <p:cNvPr id="8" name="object 8"/>
          <p:cNvSpPr txBox="1"/>
          <p:nvPr/>
        </p:nvSpPr>
        <p:spPr>
          <a:xfrm>
            <a:off x="3591559" y="2949003"/>
            <a:ext cx="2225675" cy="3319779"/>
          </a:xfrm>
          <a:prstGeom prst="rect">
            <a:avLst/>
          </a:prstGeom>
        </p:spPr>
        <p:txBody>
          <a:bodyPr vert="horz" wrap="square" lIns="0" tIns="12700" rIns="0" bIns="0" rtlCol="0">
            <a:spAutoFit/>
          </a:bodyPr>
          <a:lstStyle/>
          <a:p>
            <a:pPr marL="12700" marR="5080">
              <a:lnSpc>
                <a:spcPct val="100099"/>
              </a:lnSpc>
              <a:spcBef>
                <a:spcPts val="100"/>
              </a:spcBef>
            </a:pPr>
            <a:r>
              <a:rPr sz="2400" dirty="0">
                <a:latin typeface="Times New Roman"/>
                <a:cs typeface="Times New Roman"/>
              </a:rPr>
              <a:t>b) le </a:t>
            </a:r>
            <a:r>
              <a:rPr sz="2400" spc="-30" dirty="0">
                <a:latin typeface="Times New Roman"/>
                <a:cs typeface="Times New Roman"/>
              </a:rPr>
              <a:t>informazioni  contenute </a:t>
            </a:r>
            <a:r>
              <a:rPr sz="2400" spc="-35" dirty="0">
                <a:latin typeface="Times New Roman"/>
                <a:cs typeface="Times New Roman"/>
              </a:rPr>
              <a:t>nel  </a:t>
            </a:r>
            <a:r>
              <a:rPr sz="2400" spc="-15" dirty="0">
                <a:latin typeface="Times New Roman"/>
                <a:cs typeface="Times New Roman"/>
              </a:rPr>
              <a:t>bilancio </a:t>
            </a:r>
            <a:r>
              <a:rPr sz="2400" spc="-25" dirty="0">
                <a:latin typeface="Times New Roman"/>
                <a:cs typeface="Times New Roman"/>
              </a:rPr>
              <a:t>non </a:t>
            </a:r>
            <a:r>
              <a:rPr sz="2400" spc="-40" dirty="0">
                <a:latin typeface="Times New Roman"/>
                <a:cs typeface="Times New Roman"/>
              </a:rPr>
              <a:t>siano  </a:t>
            </a:r>
            <a:r>
              <a:rPr sz="2400" spc="-25" dirty="0">
                <a:latin typeface="Times New Roman"/>
                <a:cs typeface="Times New Roman"/>
              </a:rPr>
              <a:t>presentate </a:t>
            </a:r>
            <a:r>
              <a:rPr sz="2400" dirty="0">
                <a:latin typeface="Times New Roman"/>
                <a:cs typeface="Times New Roman"/>
              </a:rPr>
              <a:t>in  </a:t>
            </a:r>
            <a:r>
              <a:rPr sz="2400" spc="-30" dirty="0">
                <a:latin typeface="Times New Roman"/>
                <a:cs typeface="Times New Roman"/>
              </a:rPr>
              <a:t>conformità </a:t>
            </a:r>
            <a:r>
              <a:rPr sz="2400" spc="-10" dirty="0">
                <a:latin typeface="Times New Roman"/>
                <a:cs typeface="Times New Roman"/>
              </a:rPr>
              <a:t>al  </a:t>
            </a:r>
            <a:r>
              <a:rPr sz="2400" spc="-15" dirty="0">
                <a:latin typeface="Times New Roman"/>
                <a:cs typeface="Times New Roman"/>
              </a:rPr>
              <a:t>quadro </a:t>
            </a:r>
            <a:r>
              <a:rPr sz="2400" spc="-35" dirty="0">
                <a:latin typeface="Times New Roman"/>
                <a:cs typeface="Times New Roman"/>
              </a:rPr>
              <a:t>normativo  sull’informaz.  </a:t>
            </a:r>
            <a:r>
              <a:rPr sz="2400" spc="-25" dirty="0">
                <a:latin typeface="Times New Roman"/>
                <a:cs typeface="Times New Roman"/>
              </a:rPr>
              <a:t>finanziaria  </a:t>
            </a:r>
            <a:r>
              <a:rPr sz="2400" spc="-5" dirty="0">
                <a:latin typeface="Times New Roman"/>
                <a:cs typeface="Times New Roman"/>
              </a:rPr>
              <a:t>applicabile</a:t>
            </a:r>
            <a:endParaRPr sz="2400">
              <a:latin typeface="Times New Roman"/>
              <a:cs typeface="Times New Roman"/>
            </a:endParaRPr>
          </a:p>
        </p:txBody>
      </p:sp>
      <p:sp>
        <p:nvSpPr>
          <p:cNvPr id="9" name="object 9"/>
          <p:cNvSpPr txBox="1"/>
          <p:nvPr/>
        </p:nvSpPr>
        <p:spPr>
          <a:xfrm>
            <a:off x="6465570" y="3017456"/>
            <a:ext cx="1831339" cy="2957830"/>
          </a:xfrm>
          <a:prstGeom prst="rect">
            <a:avLst/>
          </a:prstGeom>
        </p:spPr>
        <p:txBody>
          <a:bodyPr vert="horz" wrap="square" lIns="0" tIns="12065" rIns="0" bIns="0" rtlCol="0">
            <a:spAutoFit/>
          </a:bodyPr>
          <a:lstStyle/>
          <a:p>
            <a:pPr marL="12700" marR="5080">
              <a:lnSpc>
                <a:spcPct val="100200"/>
              </a:lnSpc>
              <a:spcBef>
                <a:spcPts val="95"/>
              </a:spcBef>
            </a:pPr>
            <a:r>
              <a:rPr sz="2400" spc="-10" dirty="0">
                <a:latin typeface="Times New Roman"/>
                <a:cs typeface="Times New Roman"/>
              </a:rPr>
              <a:t>c) </a:t>
            </a:r>
            <a:r>
              <a:rPr sz="2400" dirty="0">
                <a:latin typeface="Times New Roman"/>
                <a:cs typeface="Times New Roman"/>
              </a:rPr>
              <a:t>il </a:t>
            </a:r>
            <a:r>
              <a:rPr sz="2400" spc="-15" dirty="0">
                <a:latin typeface="Times New Roman"/>
                <a:cs typeface="Times New Roman"/>
              </a:rPr>
              <a:t>bilancio  </a:t>
            </a:r>
            <a:r>
              <a:rPr sz="2400" spc="-25" dirty="0">
                <a:latin typeface="Times New Roman"/>
                <a:cs typeface="Times New Roman"/>
              </a:rPr>
              <a:t>non </a:t>
            </a:r>
            <a:r>
              <a:rPr sz="2400" spc="-30" dirty="0">
                <a:latin typeface="Times New Roman"/>
                <a:cs typeface="Times New Roman"/>
              </a:rPr>
              <a:t>fornisca </a:t>
            </a:r>
            <a:r>
              <a:rPr sz="2400" dirty="0">
                <a:latin typeface="Times New Roman"/>
                <a:cs typeface="Times New Roman"/>
              </a:rPr>
              <a:t>le  </a:t>
            </a:r>
            <a:r>
              <a:rPr sz="2400" spc="-30" dirty="0">
                <a:latin typeface="Times New Roman"/>
                <a:cs typeface="Times New Roman"/>
              </a:rPr>
              <a:t>informazioni  </a:t>
            </a:r>
            <a:r>
              <a:rPr sz="2400" spc="-35" dirty="0">
                <a:latin typeface="Times New Roman"/>
                <a:cs typeface="Times New Roman"/>
              </a:rPr>
              <a:t>necessarie </a:t>
            </a:r>
            <a:r>
              <a:rPr sz="2400" spc="-5" dirty="0">
                <a:latin typeface="Times New Roman"/>
                <a:cs typeface="Times New Roman"/>
              </a:rPr>
              <a:t>per  </a:t>
            </a:r>
            <a:r>
              <a:rPr sz="2400" spc="-35" dirty="0">
                <a:latin typeface="Times New Roman"/>
                <a:cs typeface="Times New Roman"/>
              </a:rPr>
              <a:t>conseguire </a:t>
            </a:r>
            <a:r>
              <a:rPr sz="2400" spc="-50" dirty="0">
                <a:latin typeface="Times New Roman"/>
                <a:cs typeface="Times New Roman"/>
              </a:rPr>
              <a:t>una  </a:t>
            </a:r>
            <a:r>
              <a:rPr sz="2400" dirty="0">
                <a:latin typeface="Times New Roman"/>
                <a:cs typeface="Times New Roman"/>
              </a:rPr>
              <a:t>corretta  </a:t>
            </a:r>
            <a:r>
              <a:rPr sz="2400" spc="-15" dirty="0">
                <a:latin typeface="Times New Roman"/>
                <a:cs typeface="Times New Roman"/>
              </a:rPr>
              <a:t>rappresentazio  </a:t>
            </a:r>
            <a:r>
              <a:rPr sz="2400" spc="-75" dirty="0">
                <a:latin typeface="Times New Roman"/>
                <a:cs typeface="Times New Roman"/>
              </a:rPr>
              <a:t>ne</a:t>
            </a:r>
            <a:endParaRPr sz="2400">
              <a:latin typeface="Times New Roman"/>
              <a:cs typeface="Times New Roman"/>
            </a:endParaRPr>
          </a:p>
        </p:txBody>
      </p:sp>
      <p:sp>
        <p:nvSpPr>
          <p:cNvPr id="10" name="object 10"/>
          <p:cNvSpPr/>
          <p:nvPr/>
        </p:nvSpPr>
        <p:spPr>
          <a:xfrm>
            <a:off x="1992122" y="2384551"/>
            <a:ext cx="2689225" cy="504825"/>
          </a:xfrm>
          <a:custGeom>
            <a:avLst/>
            <a:gdLst/>
            <a:ahLst/>
            <a:cxnLst/>
            <a:rect l="l" t="t" r="r" b="b"/>
            <a:pathLst>
              <a:path w="2689225" h="504825">
                <a:moveTo>
                  <a:pt x="78612" y="402463"/>
                </a:moveTo>
                <a:lnTo>
                  <a:pt x="75945" y="404622"/>
                </a:lnTo>
                <a:lnTo>
                  <a:pt x="0" y="468375"/>
                </a:lnTo>
                <a:lnTo>
                  <a:pt x="92836" y="503047"/>
                </a:lnTo>
                <a:lnTo>
                  <a:pt x="96138" y="504317"/>
                </a:lnTo>
                <a:lnTo>
                  <a:pt x="99821" y="502665"/>
                </a:lnTo>
                <a:lnTo>
                  <a:pt x="100964" y="499363"/>
                </a:lnTo>
                <a:lnTo>
                  <a:pt x="102234" y="496062"/>
                </a:lnTo>
                <a:lnTo>
                  <a:pt x="100583" y="492378"/>
                </a:lnTo>
                <a:lnTo>
                  <a:pt x="97281" y="491236"/>
                </a:lnTo>
                <a:lnTo>
                  <a:pt x="47472" y="472567"/>
                </a:lnTo>
                <a:lnTo>
                  <a:pt x="13461" y="472567"/>
                </a:lnTo>
                <a:lnTo>
                  <a:pt x="11302" y="459994"/>
                </a:lnTo>
                <a:lnTo>
                  <a:pt x="34572" y="455993"/>
                </a:lnTo>
                <a:lnTo>
                  <a:pt x="84073" y="414400"/>
                </a:lnTo>
                <a:lnTo>
                  <a:pt x="86740" y="412114"/>
                </a:lnTo>
                <a:lnTo>
                  <a:pt x="87121" y="408177"/>
                </a:lnTo>
                <a:lnTo>
                  <a:pt x="84835" y="405511"/>
                </a:lnTo>
                <a:lnTo>
                  <a:pt x="82550" y="402717"/>
                </a:lnTo>
                <a:lnTo>
                  <a:pt x="78612" y="402463"/>
                </a:lnTo>
                <a:close/>
              </a:path>
              <a:path w="2689225" h="504825">
                <a:moveTo>
                  <a:pt x="34572" y="455993"/>
                </a:moveTo>
                <a:lnTo>
                  <a:pt x="11302" y="459994"/>
                </a:lnTo>
                <a:lnTo>
                  <a:pt x="13461" y="472567"/>
                </a:lnTo>
                <a:lnTo>
                  <a:pt x="21587" y="471170"/>
                </a:lnTo>
                <a:lnTo>
                  <a:pt x="16509" y="471170"/>
                </a:lnTo>
                <a:lnTo>
                  <a:pt x="14604" y="460248"/>
                </a:lnTo>
                <a:lnTo>
                  <a:pt x="29508" y="460248"/>
                </a:lnTo>
                <a:lnTo>
                  <a:pt x="34572" y="455993"/>
                </a:lnTo>
                <a:close/>
              </a:path>
              <a:path w="2689225" h="504825">
                <a:moveTo>
                  <a:pt x="36777" y="468558"/>
                </a:moveTo>
                <a:lnTo>
                  <a:pt x="13461" y="472567"/>
                </a:lnTo>
                <a:lnTo>
                  <a:pt x="47472" y="472567"/>
                </a:lnTo>
                <a:lnTo>
                  <a:pt x="36777" y="468558"/>
                </a:lnTo>
                <a:close/>
              </a:path>
              <a:path w="2689225" h="504825">
                <a:moveTo>
                  <a:pt x="14604" y="460248"/>
                </a:moveTo>
                <a:lnTo>
                  <a:pt x="16509" y="471170"/>
                </a:lnTo>
                <a:lnTo>
                  <a:pt x="24911" y="464110"/>
                </a:lnTo>
                <a:lnTo>
                  <a:pt x="14604" y="460248"/>
                </a:lnTo>
                <a:close/>
              </a:path>
              <a:path w="2689225" h="504825">
                <a:moveTo>
                  <a:pt x="24911" y="464110"/>
                </a:moveTo>
                <a:lnTo>
                  <a:pt x="16509" y="471170"/>
                </a:lnTo>
                <a:lnTo>
                  <a:pt x="21587" y="471170"/>
                </a:lnTo>
                <a:lnTo>
                  <a:pt x="36777" y="468558"/>
                </a:lnTo>
                <a:lnTo>
                  <a:pt x="24911" y="464110"/>
                </a:lnTo>
                <a:close/>
              </a:path>
              <a:path w="2689225" h="504825">
                <a:moveTo>
                  <a:pt x="2686812" y="0"/>
                </a:moveTo>
                <a:lnTo>
                  <a:pt x="34572" y="455993"/>
                </a:lnTo>
                <a:lnTo>
                  <a:pt x="24911" y="464110"/>
                </a:lnTo>
                <a:lnTo>
                  <a:pt x="36777" y="468558"/>
                </a:lnTo>
                <a:lnTo>
                  <a:pt x="2688970" y="12573"/>
                </a:lnTo>
                <a:lnTo>
                  <a:pt x="2686812" y="0"/>
                </a:lnTo>
                <a:close/>
              </a:path>
              <a:path w="2689225" h="504825">
                <a:moveTo>
                  <a:pt x="29508" y="460248"/>
                </a:moveTo>
                <a:lnTo>
                  <a:pt x="14604" y="460248"/>
                </a:lnTo>
                <a:lnTo>
                  <a:pt x="24911" y="464110"/>
                </a:lnTo>
                <a:lnTo>
                  <a:pt x="29508" y="460248"/>
                </a:lnTo>
                <a:close/>
              </a:path>
            </a:pathLst>
          </a:custGeom>
          <a:solidFill>
            <a:srgbClr val="2E2E97"/>
          </a:solidFill>
        </p:spPr>
        <p:txBody>
          <a:bodyPr wrap="square" lIns="0" tIns="0" rIns="0" bIns="0" rtlCol="0"/>
          <a:lstStyle/>
          <a:p>
            <a:endParaRPr/>
          </a:p>
        </p:txBody>
      </p:sp>
      <p:sp>
        <p:nvSpPr>
          <p:cNvPr id="11" name="object 11"/>
          <p:cNvSpPr/>
          <p:nvPr/>
        </p:nvSpPr>
        <p:spPr>
          <a:xfrm>
            <a:off x="4628260" y="2390775"/>
            <a:ext cx="103505" cy="462280"/>
          </a:xfrm>
          <a:custGeom>
            <a:avLst/>
            <a:gdLst/>
            <a:ahLst/>
            <a:cxnLst/>
            <a:rect l="l" t="t" r="r" b="b"/>
            <a:pathLst>
              <a:path w="103504" h="462280">
                <a:moveTo>
                  <a:pt x="7112" y="366140"/>
                </a:moveTo>
                <a:lnTo>
                  <a:pt x="1015" y="369697"/>
                </a:lnTo>
                <a:lnTo>
                  <a:pt x="0" y="373507"/>
                </a:lnTo>
                <a:lnTo>
                  <a:pt x="51688" y="462152"/>
                </a:lnTo>
                <a:lnTo>
                  <a:pt x="59038" y="449579"/>
                </a:lnTo>
                <a:lnTo>
                  <a:pt x="45338" y="449579"/>
                </a:lnTo>
                <a:lnTo>
                  <a:pt x="45338" y="425939"/>
                </a:lnTo>
                <a:lnTo>
                  <a:pt x="11049" y="367157"/>
                </a:lnTo>
                <a:lnTo>
                  <a:pt x="7112" y="366140"/>
                </a:lnTo>
                <a:close/>
              </a:path>
              <a:path w="103504" h="462280">
                <a:moveTo>
                  <a:pt x="45338" y="425939"/>
                </a:moveTo>
                <a:lnTo>
                  <a:pt x="45338" y="449579"/>
                </a:lnTo>
                <a:lnTo>
                  <a:pt x="58038" y="449579"/>
                </a:lnTo>
                <a:lnTo>
                  <a:pt x="58038" y="446404"/>
                </a:lnTo>
                <a:lnTo>
                  <a:pt x="46227" y="446404"/>
                </a:lnTo>
                <a:lnTo>
                  <a:pt x="51752" y="436934"/>
                </a:lnTo>
                <a:lnTo>
                  <a:pt x="45338" y="425939"/>
                </a:lnTo>
                <a:close/>
              </a:path>
              <a:path w="103504" h="462280">
                <a:moveTo>
                  <a:pt x="96392" y="366140"/>
                </a:moveTo>
                <a:lnTo>
                  <a:pt x="92455" y="367157"/>
                </a:lnTo>
                <a:lnTo>
                  <a:pt x="58165" y="425939"/>
                </a:lnTo>
                <a:lnTo>
                  <a:pt x="58038" y="449579"/>
                </a:lnTo>
                <a:lnTo>
                  <a:pt x="59038" y="449579"/>
                </a:lnTo>
                <a:lnTo>
                  <a:pt x="103504" y="373507"/>
                </a:lnTo>
                <a:lnTo>
                  <a:pt x="102488" y="369697"/>
                </a:lnTo>
                <a:lnTo>
                  <a:pt x="96392" y="366140"/>
                </a:lnTo>
                <a:close/>
              </a:path>
              <a:path w="103504" h="462280">
                <a:moveTo>
                  <a:pt x="51752" y="436934"/>
                </a:moveTo>
                <a:lnTo>
                  <a:pt x="46227" y="446404"/>
                </a:lnTo>
                <a:lnTo>
                  <a:pt x="57276" y="446404"/>
                </a:lnTo>
                <a:lnTo>
                  <a:pt x="51752" y="436934"/>
                </a:lnTo>
                <a:close/>
              </a:path>
              <a:path w="103504" h="462280">
                <a:moveTo>
                  <a:pt x="58038" y="426157"/>
                </a:moveTo>
                <a:lnTo>
                  <a:pt x="51752" y="436934"/>
                </a:lnTo>
                <a:lnTo>
                  <a:pt x="57276" y="446404"/>
                </a:lnTo>
                <a:lnTo>
                  <a:pt x="58038" y="446404"/>
                </a:lnTo>
                <a:lnTo>
                  <a:pt x="58038" y="426157"/>
                </a:lnTo>
                <a:close/>
              </a:path>
              <a:path w="103504" h="462280">
                <a:moveTo>
                  <a:pt x="58038" y="0"/>
                </a:moveTo>
                <a:lnTo>
                  <a:pt x="45338" y="0"/>
                </a:lnTo>
                <a:lnTo>
                  <a:pt x="45465" y="426157"/>
                </a:lnTo>
                <a:lnTo>
                  <a:pt x="51752" y="436934"/>
                </a:lnTo>
                <a:lnTo>
                  <a:pt x="58038" y="426157"/>
                </a:lnTo>
                <a:lnTo>
                  <a:pt x="58038" y="0"/>
                </a:lnTo>
                <a:close/>
              </a:path>
            </a:pathLst>
          </a:custGeom>
          <a:solidFill>
            <a:srgbClr val="2E2E97"/>
          </a:solidFill>
        </p:spPr>
        <p:txBody>
          <a:bodyPr wrap="square" lIns="0" tIns="0" rIns="0" bIns="0" rtlCol="0"/>
          <a:lstStyle/>
          <a:p>
            <a:endParaRPr/>
          </a:p>
        </p:txBody>
      </p:sp>
      <p:sp>
        <p:nvSpPr>
          <p:cNvPr id="12" name="object 12"/>
          <p:cNvSpPr/>
          <p:nvPr/>
        </p:nvSpPr>
        <p:spPr>
          <a:xfrm>
            <a:off x="4678934" y="2384551"/>
            <a:ext cx="2701925" cy="504825"/>
          </a:xfrm>
          <a:custGeom>
            <a:avLst/>
            <a:gdLst/>
            <a:ahLst/>
            <a:cxnLst/>
            <a:rect l="l" t="t" r="r" b="b"/>
            <a:pathLst>
              <a:path w="2701925" h="504825">
                <a:moveTo>
                  <a:pt x="2664776" y="468600"/>
                </a:moveTo>
                <a:lnTo>
                  <a:pt x="2604135" y="491236"/>
                </a:lnTo>
                <a:lnTo>
                  <a:pt x="2600833" y="492506"/>
                </a:lnTo>
                <a:lnTo>
                  <a:pt x="2599182" y="496188"/>
                </a:lnTo>
                <a:lnTo>
                  <a:pt x="2601721" y="502793"/>
                </a:lnTo>
                <a:lnTo>
                  <a:pt x="2605277" y="504444"/>
                </a:lnTo>
                <a:lnTo>
                  <a:pt x="2690235" y="472567"/>
                </a:lnTo>
                <a:lnTo>
                  <a:pt x="2687955" y="472567"/>
                </a:lnTo>
                <a:lnTo>
                  <a:pt x="2664776" y="468600"/>
                </a:lnTo>
                <a:close/>
              </a:path>
              <a:path w="2701925" h="504825">
                <a:moveTo>
                  <a:pt x="2676597" y="464187"/>
                </a:moveTo>
                <a:lnTo>
                  <a:pt x="2664776" y="468600"/>
                </a:lnTo>
                <a:lnTo>
                  <a:pt x="2687955" y="472567"/>
                </a:lnTo>
                <a:lnTo>
                  <a:pt x="2688194" y="471170"/>
                </a:lnTo>
                <a:lnTo>
                  <a:pt x="2684907" y="471170"/>
                </a:lnTo>
                <a:lnTo>
                  <a:pt x="2676597" y="464187"/>
                </a:lnTo>
                <a:close/>
              </a:path>
              <a:path w="2701925" h="504825">
                <a:moveTo>
                  <a:pt x="2622804" y="402463"/>
                </a:moveTo>
                <a:lnTo>
                  <a:pt x="2618740" y="402844"/>
                </a:lnTo>
                <a:lnTo>
                  <a:pt x="2616454" y="405511"/>
                </a:lnTo>
                <a:lnTo>
                  <a:pt x="2614294" y="408177"/>
                </a:lnTo>
                <a:lnTo>
                  <a:pt x="2614548" y="412242"/>
                </a:lnTo>
                <a:lnTo>
                  <a:pt x="2617342" y="414400"/>
                </a:lnTo>
                <a:lnTo>
                  <a:pt x="2666872" y="456016"/>
                </a:lnTo>
                <a:lnTo>
                  <a:pt x="2690114" y="459994"/>
                </a:lnTo>
                <a:lnTo>
                  <a:pt x="2687955" y="472567"/>
                </a:lnTo>
                <a:lnTo>
                  <a:pt x="2690235" y="472567"/>
                </a:lnTo>
                <a:lnTo>
                  <a:pt x="2701416" y="468375"/>
                </a:lnTo>
                <a:lnTo>
                  <a:pt x="2625470" y="404749"/>
                </a:lnTo>
                <a:lnTo>
                  <a:pt x="2622804" y="402463"/>
                </a:lnTo>
                <a:close/>
              </a:path>
              <a:path w="2701925" h="504825">
                <a:moveTo>
                  <a:pt x="2686812" y="460375"/>
                </a:moveTo>
                <a:lnTo>
                  <a:pt x="2676597" y="464187"/>
                </a:lnTo>
                <a:lnTo>
                  <a:pt x="2684907" y="471170"/>
                </a:lnTo>
                <a:lnTo>
                  <a:pt x="2686812" y="460375"/>
                </a:lnTo>
                <a:close/>
              </a:path>
              <a:path w="2701925" h="504825">
                <a:moveTo>
                  <a:pt x="2690048" y="460375"/>
                </a:moveTo>
                <a:lnTo>
                  <a:pt x="2686812" y="460375"/>
                </a:lnTo>
                <a:lnTo>
                  <a:pt x="2684907" y="471170"/>
                </a:lnTo>
                <a:lnTo>
                  <a:pt x="2688194" y="471170"/>
                </a:lnTo>
                <a:lnTo>
                  <a:pt x="2690048" y="460375"/>
                </a:lnTo>
                <a:close/>
              </a:path>
              <a:path w="2701925" h="504825">
                <a:moveTo>
                  <a:pt x="2158" y="0"/>
                </a:moveTo>
                <a:lnTo>
                  <a:pt x="0" y="12573"/>
                </a:lnTo>
                <a:lnTo>
                  <a:pt x="2664776" y="468600"/>
                </a:lnTo>
                <a:lnTo>
                  <a:pt x="2676597" y="464187"/>
                </a:lnTo>
                <a:lnTo>
                  <a:pt x="2666872" y="456016"/>
                </a:lnTo>
                <a:lnTo>
                  <a:pt x="2158" y="0"/>
                </a:lnTo>
                <a:close/>
              </a:path>
              <a:path w="2701925" h="504825">
                <a:moveTo>
                  <a:pt x="2666872" y="456016"/>
                </a:moveTo>
                <a:lnTo>
                  <a:pt x="2676597" y="464187"/>
                </a:lnTo>
                <a:lnTo>
                  <a:pt x="2686812" y="460375"/>
                </a:lnTo>
                <a:lnTo>
                  <a:pt x="2690048" y="460375"/>
                </a:lnTo>
                <a:lnTo>
                  <a:pt x="2690114" y="459994"/>
                </a:lnTo>
                <a:lnTo>
                  <a:pt x="2666872" y="456016"/>
                </a:lnTo>
                <a:close/>
              </a:path>
            </a:pathLst>
          </a:custGeom>
          <a:solidFill>
            <a:srgbClr val="2E2E97"/>
          </a:solidFill>
        </p:spPr>
        <p:txBody>
          <a:bodyPr wrap="square" lIns="0" tIns="0" rIns="0" bIns="0" rtlCol="0"/>
          <a:lstStyle/>
          <a:p>
            <a:endParaRPr/>
          </a:p>
        </p:txBody>
      </p:sp>
      <p:sp>
        <p:nvSpPr>
          <p:cNvPr id="13" name="object 13"/>
          <p:cNvSpPr txBox="1">
            <a:spLocks noGrp="1"/>
          </p:cNvSpPr>
          <p:nvPr>
            <p:ph type="sldNum" sz="quarter" idx="7"/>
          </p:nvPr>
        </p:nvSpPr>
        <p:spPr>
          <a:prstGeom prst="rect">
            <a:avLst/>
          </a:prstGeom>
        </p:spPr>
        <p:txBody>
          <a:bodyPr vert="horz" wrap="square" lIns="0" tIns="0" rIns="0" bIns="0" rtlCol="0">
            <a:spAutoFit/>
          </a:bodyPr>
          <a:lstStyle/>
          <a:p>
            <a:pPr marL="25400">
              <a:lnSpc>
                <a:spcPts val="1670"/>
              </a:lnSpc>
            </a:pPr>
            <a:fld id="{81D60167-4931-47E6-BA6A-407CBD079E47}" type="slidenum">
              <a:rPr spc="10" dirty="0"/>
              <a:t>44</a:t>
            </a:fld>
            <a:endParaRPr spc="10" dirty="0"/>
          </a:p>
        </p:txBody>
      </p:sp>
      <p:pic>
        <p:nvPicPr>
          <p:cNvPr id="15" name="Picture 14">
            <a:extLst>
              <a:ext uri="{FF2B5EF4-FFF2-40B4-BE49-F238E27FC236}">
                <a16:creationId xmlns:a16="http://schemas.microsoft.com/office/drawing/2014/main" id="{ABF1A268-D6C9-4F7B-9B89-7D06703F17A1}"/>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88598" y="204355"/>
            <a:ext cx="1164402" cy="1014845"/>
          </a:xfrm>
          <a:prstGeom prst="rect">
            <a:avLst/>
          </a:prstGeom>
          <a:noFill/>
          <a:ln>
            <a:noFill/>
          </a:ln>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532765" y="1438211"/>
            <a:ext cx="7968615" cy="4350385"/>
          </a:xfrm>
          <a:prstGeom prst="rect">
            <a:avLst/>
          </a:prstGeom>
        </p:spPr>
        <p:txBody>
          <a:bodyPr vert="horz" wrap="square" lIns="0" tIns="12700" rIns="0" bIns="0" rtlCol="0">
            <a:spAutoFit/>
          </a:bodyPr>
          <a:lstStyle/>
          <a:p>
            <a:pPr marL="12700" marR="5080" indent="635" algn="ctr">
              <a:lnSpc>
                <a:spcPct val="100099"/>
              </a:lnSpc>
              <a:spcBef>
                <a:spcPts val="100"/>
              </a:spcBef>
            </a:pPr>
            <a:r>
              <a:rPr sz="2400" spc="-10" dirty="0">
                <a:latin typeface="Times New Roman"/>
                <a:cs typeface="Times New Roman"/>
              </a:rPr>
              <a:t>Nei </a:t>
            </a:r>
            <a:r>
              <a:rPr sz="2400" spc="-40" dirty="0">
                <a:latin typeface="Times New Roman"/>
                <a:cs typeface="Times New Roman"/>
              </a:rPr>
              <a:t>casi </a:t>
            </a:r>
            <a:r>
              <a:rPr sz="2400" spc="-25" dirty="0">
                <a:latin typeface="Times New Roman"/>
                <a:cs typeface="Times New Roman"/>
              </a:rPr>
              <a:t>specifici </a:t>
            </a:r>
            <a:r>
              <a:rPr sz="2400" dirty="0">
                <a:latin typeface="Times New Roman"/>
                <a:cs typeface="Times New Roman"/>
              </a:rPr>
              <a:t>in </a:t>
            </a:r>
            <a:r>
              <a:rPr sz="2400" spc="-35" dirty="0">
                <a:latin typeface="Times New Roman"/>
                <a:cs typeface="Times New Roman"/>
              </a:rPr>
              <a:t>cui </a:t>
            </a:r>
            <a:r>
              <a:rPr sz="2400" dirty="0">
                <a:latin typeface="Times New Roman"/>
                <a:cs typeface="Times New Roman"/>
              </a:rPr>
              <a:t>il </a:t>
            </a:r>
            <a:r>
              <a:rPr sz="2400" spc="-15" dirty="0">
                <a:latin typeface="Times New Roman"/>
                <a:cs typeface="Times New Roman"/>
              </a:rPr>
              <a:t>bilancio </a:t>
            </a:r>
            <a:r>
              <a:rPr sz="2400" spc="-35" dirty="0">
                <a:latin typeface="Times New Roman"/>
                <a:cs typeface="Times New Roman"/>
              </a:rPr>
              <a:t>contenga </a:t>
            </a:r>
            <a:r>
              <a:rPr sz="2400" spc="-40" dirty="0">
                <a:latin typeface="Times New Roman"/>
                <a:cs typeface="Times New Roman"/>
              </a:rPr>
              <a:t>un </a:t>
            </a:r>
            <a:r>
              <a:rPr sz="2400" b="1" i="1" spc="-25" dirty="0">
                <a:solidFill>
                  <a:srgbClr val="FF0000"/>
                </a:solidFill>
                <a:latin typeface="Times New Roman"/>
                <a:cs typeface="Times New Roman"/>
              </a:rPr>
              <a:t>errore  </a:t>
            </a:r>
            <a:r>
              <a:rPr sz="2400" b="1" i="1" spc="-10" dirty="0">
                <a:solidFill>
                  <a:srgbClr val="FF0000"/>
                </a:solidFill>
                <a:latin typeface="Times New Roman"/>
                <a:cs typeface="Times New Roman"/>
              </a:rPr>
              <a:t>significativo </a:t>
            </a:r>
            <a:r>
              <a:rPr sz="2400" spc="-35" dirty="0">
                <a:latin typeface="Times New Roman"/>
                <a:cs typeface="Times New Roman"/>
              </a:rPr>
              <a:t>che </a:t>
            </a:r>
            <a:r>
              <a:rPr sz="2400" spc="-15" dirty="0">
                <a:latin typeface="Times New Roman"/>
                <a:cs typeface="Times New Roman"/>
              </a:rPr>
              <a:t>attiene </a:t>
            </a:r>
            <a:r>
              <a:rPr sz="2400" dirty="0">
                <a:latin typeface="Times New Roman"/>
                <a:cs typeface="Times New Roman"/>
              </a:rPr>
              <a:t>a </a:t>
            </a:r>
            <a:r>
              <a:rPr sz="2400" spc="-25" dirty="0">
                <a:solidFill>
                  <a:srgbClr val="FF0000"/>
                </a:solidFill>
                <a:latin typeface="Times New Roman"/>
                <a:cs typeface="Times New Roman"/>
              </a:rPr>
              <a:t>determinati </a:t>
            </a:r>
            <a:r>
              <a:rPr sz="2400" spc="-20" dirty="0">
                <a:solidFill>
                  <a:srgbClr val="FF0000"/>
                </a:solidFill>
                <a:latin typeface="Times New Roman"/>
                <a:cs typeface="Times New Roman"/>
              </a:rPr>
              <a:t>importi </a:t>
            </a:r>
            <a:r>
              <a:rPr sz="2400" dirty="0">
                <a:solidFill>
                  <a:srgbClr val="FF0000"/>
                </a:solidFill>
                <a:latin typeface="Times New Roman"/>
                <a:cs typeface="Times New Roman"/>
              </a:rPr>
              <a:t>di </a:t>
            </a:r>
            <a:r>
              <a:rPr sz="2400" spc="-15" dirty="0">
                <a:solidFill>
                  <a:srgbClr val="FF0000"/>
                </a:solidFill>
                <a:latin typeface="Times New Roman"/>
                <a:cs typeface="Times New Roman"/>
              </a:rPr>
              <a:t>bilancio </a:t>
            </a:r>
            <a:r>
              <a:rPr sz="2400" spc="-35" dirty="0">
                <a:latin typeface="Times New Roman"/>
                <a:cs typeface="Times New Roman"/>
              </a:rPr>
              <a:t>(inclusa  </a:t>
            </a:r>
            <a:r>
              <a:rPr sz="2400" spc="-25" dirty="0">
                <a:latin typeface="Times New Roman"/>
                <a:cs typeface="Times New Roman"/>
              </a:rPr>
              <a:t>l’informativa </a:t>
            </a:r>
            <a:r>
              <a:rPr sz="2400" dirty="0">
                <a:latin typeface="Times New Roman"/>
                <a:cs typeface="Times New Roman"/>
              </a:rPr>
              <a:t>di </a:t>
            </a:r>
            <a:r>
              <a:rPr sz="2400" spc="-25" dirty="0">
                <a:latin typeface="Times New Roman"/>
                <a:cs typeface="Times New Roman"/>
              </a:rPr>
              <a:t>natura </a:t>
            </a:r>
            <a:r>
              <a:rPr sz="2400" spc="-20" dirty="0">
                <a:latin typeface="Times New Roman"/>
                <a:cs typeface="Times New Roman"/>
              </a:rPr>
              <a:t>quantitativa </a:t>
            </a:r>
            <a:r>
              <a:rPr sz="2400" spc="-30" dirty="0">
                <a:latin typeface="Times New Roman"/>
                <a:cs typeface="Times New Roman"/>
              </a:rPr>
              <a:t>contenuta </a:t>
            </a:r>
            <a:r>
              <a:rPr sz="2400" spc="-20" dirty="0">
                <a:latin typeface="Times New Roman"/>
                <a:cs typeface="Times New Roman"/>
              </a:rPr>
              <a:t>nelle note </a:t>
            </a:r>
            <a:r>
              <a:rPr sz="2400" spc="-10" dirty="0">
                <a:latin typeface="Times New Roman"/>
                <a:cs typeface="Times New Roman"/>
              </a:rPr>
              <a:t>al  bilancio), </a:t>
            </a:r>
            <a:r>
              <a:rPr sz="2400" dirty="0">
                <a:latin typeface="Times New Roman"/>
                <a:cs typeface="Times New Roman"/>
              </a:rPr>
              <a:t>il </a:t>
            </a:r>
            <a:r>
              <a:rPr sz="2400" spc="-20" dirty="0">
                <a:latin typeface="Times New Roman"/>
                <a:cs typeface="Times New Roman"/>
              </a:rPr>
              <a:t>revisore </a:t>
            </a:r>
            <a:r>
              <a:rPr sz="2400" spc="-15" dirty="0">
                <a:latin typeface="Times New Roman"/>
                <a:cs typeface="Times New Roman"/>
              </a:rPr>
              <a:t>dovrà </a:t>
            </a:r>
            <a:r>
              <a:rPr sz="2400" spc="-20" dirty="0">
                <a:latin typeface="Times New Roman"/>
                <a:cs typeface="Times New Roman"/>
              </a:rPr>
              <a:t>includere nella </a:t>
            </a:r>
            <a:r>
              <a:rPr sz="2400" spc="-35" dirty="0">
                <a:latin typeface="Times New Roman"/>
                <a:cs typeface="Times New Roman"/>
              </a:rPr>
              <a:t>sezione </a:t>
            </a:r>
            <a:r>
              <a:rPr sz="2400" spc="10" dirty="0">
                <a:latin typeface="Times New Roman"/>
                <a:cs typeface="Times New Roman"/>
              </a:rPr>
              <a:t>“</a:t>
            </a:r>
            <a:r>
              <a:rPr sz="2400" i="1" spc="10" dirty="0">
                <a:latin typeface="Times New Roman"/>
                <a:cs typeface="Times New Roman"/>
              </a:rPr>
              <a:t>Elementi </a:t>
            </a:r>
            <a:r>
              <a:rPr sz="2400" i="1" dirty="0">
                <a:latin typeface="Times New Roman"/>
                <a:cs typeface="Times New Roman"/>
              </a:rPr>
              <a:t>alla  </a:t>
            </a:r>
            <a:r>
              <a:rPr sz="2400" i="1" spc="-10" dirty="0">
                <a:latin typeface="Times New Roman"/>
                <a:cs typeface="Times New Roman"/>
              </a:rPr>
              <a:t>base del </a:t>
            </a:r>
            <a:r>
              <a:rPr sz="2400" i="1" spc="-5" dirty="0">
                <a:latin typeface="Times New Roman"/>
                <a:cs typeface="Times New Roman"/>
              </a:rPr>
              <a:t>giudizio</a:t>
            </a:r>
            <a:r>
              <a:rPr sz="2400" spc="-5" dirty="0">
                <a:latin typeface="Times New Roman"/>
                <a:cs typeface="Times New Roman"/>
              </a:rPr>
              <a:t>”, </a:t>
            </a:r>
            <a:r>
              <a:rPr sz="2400" spc="-55" dirty="0">
                <a:latin typeface="Times New Roman"/>
                <a:cs typeface="Times New Roman"/>
              </a:rPr>
              <a:t>una </a:t>
            </a:r>
            <a:r>
              <a:rPr sz="2400" b="1" spc="-15" dirty="0">
                <a:latin typeface="Times New Roman"/>
                <a:cs typeface="Times New Roman"/>
              </a:rPr>
              <a:t>descrizione </a:t>
            </a:r>
            <a:r>
              <a:rPr sz="2400" spc="-10" dirty="0">
                <a:latin typeface="Times New Roman"/>
                <a:cs typeface="Times New Roman"/>
              </a:rPr>
              <a:t>e, </a:t>
            </a:r>
            <a:r>
              <a:rPr sz="2400" spc="-30" dirty="0">
                <a:latin typeface="Times New Roman"/>
                <a:cs typeface="Times New Roman"/>
              </a:rPr>
              <a:t>ove </a:t>
            </a:r>
            <a:r>
              <a:rPr sz="2400" spc="-5" dirty="0">
                <a:latin typeface="Times New Roman"/>
                <a:cs typeface="Times New Roman"/>
              </a:rPr>
              <a:t>fattibile, </a:t>
            </a:r>
            <a:r>
              <a:rPr sz="2400" spc="-55" dirty="0">
                <a:latin typeface="Times New Roman"/>
                <a:cs typeface="Times New Roman"/>
              </a:rPr>
              <a:t>una  </a:t>
            </a:r>
            <a:r>
              <a:rPr sz="2400" b="1" spc="5" dirty="0">
                <a:latin typeface="Times New Roman"/>
                <a:cs typeface="Times New Roman"/>
              </a:rPr>
              <a:t>quantificazione</a:t>
            </a:r>
            <a:r>
              <a:rPr sz="2400" b="1" spc="-175" dirty="0">
                <a:latin typeface="Times New Roman"/>
                <a:cs typeface="Times New Roman"/>
              </a:rPr>
              <a:t> </a:t>
            </a:r>
            <a:r>
              <a:rPr sz="2400" b="1" spc="-5" dirty="0">
                <a:latin typeface="Times New Roman"/>
                <a:cs typeface="Times New Roman"/>
              </a:rPr>
              <a:t>degli</a:t>
            </a:r>
            <a:r>
              <a:rPr sz="2400" b="1" spc="-65" dirty="0">
                <a:latin typeface="Times New Roman"/>
                <a:cs typeface="Times New Roman"/>
              </a:rPr>
              <a:t> </a:t>
            </a:r>
            <a:r>
              <a:rPr sz="2400" b="1" spc="25" dirty="0">
                <a:latin typeface="Times New Roman"/>
                <a:cs typeface="Times New Roman"/>
              </a:rPr>
              <a:t>effetti</a:t>
            </a:r>
            <a:r>
              <a:rPr sz="2400" b="1" spc="-220" dirty="0">
                <a:latin typeface="Times New Roman"/>
                <a:cs typeface="Times New Roman"/>
              </a:rPr>
              <a:t> </a:t>
            </a:r>
            <a:r>
              <a:rPr sz="2400" b="1" spc="-5" dirty="0">
                <a:latin typeface="Times New Roman"/>
                <a:cs typeface="Times New Roman"/>
              </a:rPr>
              <a:t>economici, </a:t>
            </a:r>
            <a:r>
              <a:rPr sz="2400" b="1" spc="5" dirty="0">
                <a:latin typeface="Times New Roman"/>
                <a:cs typeface="Times New Roman"/>
              </a:rPr>
              <a:t>patrimoniali</a:t>
            </a:r>
            <a:r>
              <a:rPr sz="2400" b="1" spc="-145" dirty="0">
                <a:latin typeface="Times New Roman"/>
                <a:cs typeface="Times New Roman"/>
              </a:rPr>
              <a:t> </a:t>
            </a:r>
            <a:r>
              <a:rPr sz="2400" b="1" dirty="0">
                <a:latin typeface="Times New Roman"/>
                <a:cs typeface="Times New Roman"/>
              </a:rPr>
              <a:t>e</a:t>
            </a:r>
            <a:endParaRPr sz="2400">
              <a:latin typeface="Times New Roman"/>
              <a:cs typeface="Times New Roman"/>
            </a:endParaRPr>
          </a:p>
          <a:p>
            <a:pPr marL="2577465">
              <a:lnSpc>
                <a:spcPts val="2855"/>
              </a:lnSpc>
            </a:pPr>
            <a:r>
              <a:rPr sz="2400" b="1" dirty="0">
                <a:latin typeface="Times New Roman"/>
                <a:cs typeface="Times New Roman"/>
              </a:rPr>
              <a:t>finanziari</a:t>
            </a:r>
            <a:r>
              <a:rPr sz="2400" b="1" spc="-150" dirty="0">
                <a:latin typeface="Times New Roman"/>
                <a:cs typeface="Times New Roman"/>
              </a:rPr>
              <a:t> </a:t>
            </a:r>
            <a:r>
              <a:rPr sz="2400" b="1" spc="-5" dirty="0">
                <a:latin typeface="Times New Roman"/>
                <a:cs typeface="Times New Roman"/>
              </a:rPr>
              <a:t>dell’errore</a:t>
            </a:r>
            <a:r>
              <a:rPr sz="2400" spc="-5" dirty="0">
                <a:latin typeface="Times New Roman"/>
                <a:cs typeface="Times New Roman"/>
              </a:rPr>
              <a:t>.</a:t>
            </a:r>
            <a:endParaRPr sz="2400">
              <a:latin typeface="Times New Roman"/>
              <a:cs typeface="Times New Roman"/>
            </a:endParaRPr>
          </a:p>
          <a:p>
            <a:pPr>
              <a:lnSpc>
                <a:spcPct val="100000"/>
              </a:lnSpc>
              <a:spcBef>
                <a:spcPts val="20"/>
              </a:spcBef>
            </a:pPr>
            <a:endParaRPr sz="2950">
              <a:latin typeface="Times New Roman"/>
              <a:cs typeface="Times New Roman"/>
            </a:endParaRPr>
          </a:p>
          <a:p>
            <a:pPr marL="1080135" marR="1073150" algn="ctr">
              <a:lnSpc>
                <a:spcPct val="121300"/>
              </a:lnSpc>
            </a:pPr>
            <a:r>
              <a:rPr sz="2400" spc="-15" dirty="0">
                <a:latin typeface="Times New Roman"/>
                <a:cs typeface="Times New Roman"/>
              </a:rPr>
              <a:t>Qualora </a:t>
            </a:r>
            <a:r>
              <a:rPr sz="2400" spc="-25" dirty="0">
                <a:latin typeface="Times New Roman"/>
                <a:cs typeface="Times New Roman"/>
              </a:rPr>
              <a:t>non </a:t>
            </a:r>
            <a:r>
              <a:rPr sz="2400" spc="-40" dirty="0">
                <a:latin typeface="Times New Roman"/>
                <a:cs typeface="Times New Roman"/>
              </a:rPr>
              <a:t>sia </a:t>
            </a:r>
            <a:r>
              <a:rPr sz="2400" spc="-10" dirty="0">
                <a:latin typeface="Times New Roman"/>
                <a:cs typeface="Times New Roman"/>
              </a:rPr>
              <a:t>fattibile </a:t>
            </a:r>
            <a:r>
              <a:rPr sz="2400" spc="-20" dirty="0">
                <a:latin typeface="Times New Roman"/>
                <a:cs typeface="Times New Roman"/>
              </a:rPr>
              <a:t>quantificare </a:t>
            </a:r>
            <a:r>
              <a:rPr sz="2400" spc="-5" dirty="0">
                <a:latin typeface="Times New Roman"/>
                <a:cs typeface="Times New Roman"/>
              </a:rPr>
              <a:t>tali </a:t>
            </a:r>
            <a:r>
              <a:rPr sz="2400" spc="-10" dirty="0">
                <a:latin typeface="Times New Roman"/>
                <a:cs typeface="Times New Roman"/>
              </a:rPr>
              <a:t>effetti,  </a:t>
            </a:r>
            <a:r>
              <a:rPr sz="2400" dirty="0">
                <a:latin typeface="Times New Roman"/>
                <a:cs typeface="Times New Roman"/>
              </a:rPr>
              <a:t>il </a:t>
            </a:r>
            <a:r>
              <a:rPr sz="2400" spc="-20" dirty="0">
                <a:latin typeface="Times New Roman"/>
                <a:cs typeface="Times New Roman"/>
              </a:rPr>
              <a:t>revisore </a:t>
            </a:r>
            <a:r>
              <a:rPr sz="2400" spc="-15" dirty="0">
                <a:latin typeface="Times New Roman"/>
                <a:cs typeface="Times New Roman"/>
              </a:rPr>
              <a:t>dovrà </a:t>
            </a:r>
            <a:r>
              <a:rPr sz="2400" spc="-10" dirty="0">
                <a:latin typeface="Times New Roman"/>
                <a:cs typeface="Times New Roman"/>
              </a:rPr>
              <a:t>dichiarare </a:t>
            </a:r>
            <a:r>
              <a:rPr sz="2400" spc="-5" dirty="0">
                <a:latin typeface="Times New Roman"/>
                <a:cs typeface="Times New Roman"/>
              </a:rPr>
              <a:t>tale </a:t>
            </a:r>
            <a:r>
              <a:rPr sz="2400" spc="-25" dirty="0">
                <a:latin typeface="Times New Roman"/>
                <a:cs typeface="Times New Roman"/>
              </a:rPr>
              <a:t>circostanza  </a:t>
            </a:r>
            <a:r>
              <a:rPr sz="2400" spc="-20" dirty="0">
                <a:latin typeface="Times New Roman"/>
                <a:cs typeface="Times New Roman"/>
              </a:rPr>
              <a:t>nella medesima </a:t>
            </a:r>
            <a:r>
              <a:rPr sz="2400" spc="-15" dirty="0">
                <a:latin typeface="Times New Roman"/>
                <a:cs typeface="Times New Roman"/>
              </a:rPr>
              <a:t>sezione. </a:t>
            </a:r>
            <a:r>
              <a:rPr sz="2400" i="1" spc="-25" dirty="0">
                <a:latin typeface="Times New Roman"/>
                <a:cs typeface="Times New Roman"/>
              </a:rPr>
              <a:t>(v. </a:t>
            </a:r>
            <a:r>
              <a:rPr sz="2400" i="1" spc="5" dirty="0">
                <a:latin typeface="Times New Roman"/>
                <a:cs typeface="Times New Roman"/>
              </a:rPr>
              <a:t>§A22 ISA</a:t>
            </a:r>
            <a:r>
              <a:rPr sz="2400" i="1" spc="385" dirty="0">
                <a:latin typeface="Times New Roman"/>
                <a:cs typeface="Times New Roman"/>
              </a:rPr>
              <a:t> </a:t>
            </a:r>
            <a:r>
              <a:rPr sz="2400" i="1" spc="-20" dirty="0">
                <a:latin typeface="Times New Roman"/>
                <a:cs typeface="Times New Roman"/>
              </a:rPr>
              <a:t>700)</a:t>
            </a:r>
            <a:endParaRPr sz="2400">
              <a:latin typeface="Times New Roman"/>
              <a:cs typeface="Times New Roman"/>
            </a:endParaRPr>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25400">
              <a:lnSpc>
                <a:spcPts val="1670"/>
              </a:lnSpc>
            </a:pPr>
            <a:fld id="{81D60167-4931-47E6-BA6A-407CBD079E47}" type="slidenum">
              <a:rPr spc="10" dirty="0"/>
              <a:t>45</a:t>
            </a:fld>
            <a:endParaRPr spc="10" dirty="0"/>
          </a:p>
        </p:txBody>
      </p:sp>
      <p:pic>
        <p:nvPicPr>
          <p:cNvPr id="6" name="Picture 5">
            <a:extLst>
              <a:ext uri="{FF2B5EF4-FFF2-40B4-BE49-F238E27FC236}">
                <a16:creationId xmlns:a16="http://schemas.microsoft.com/office/drawing/2014/main" id="{AA2140D4-B319-4E39-859D-F5745103B68B}"/>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88598" y="204355"/>
            <a:ext cx="1164402" cy="1014845"/>
          </a:xfrm>
          <a:prstGeom prst="rect">
            <a:avLst/>
          </a:prstGeom>
          <a:noFill/>
          <a:ln>
            <a:noFill/>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p:nvPr/>
        </p:nvSpPr>
        <p:spPr>
          <a:xfrm>
            <a:off x="895350" y="1753806"/>
            <a:ext cx="7355840" cy="1542415"/>
          </a:xfrm>
          <a:prstGeom prst="rect">
            <a:avLst/>
          </a:prstGeom>
        </p:spPr>
        <p:txBody>
          <a:bodyPr vert="horz" wrap="square" lIns="0" tIns="37465" rIns="0" bIns="0" rtlCol="0">
            <a:spAutoFit/>
          </a:bodyPr>
          <a:lstStyle/>
          <a:p>
            <a:pPr algn="ctr">
              <a:lnSpc>
                <a:spcPct val="100000"/>
              </a:lnSpc>
              <a:spcBef>
                <a:spcPts val="295"/>
              </a:spcBef>
            </a:pPr>
            <a:r>
              <a:rPr sz="2400" spc="-15" dirty="0">
                <a:latin typeface="Times New Roman"/>
                <a:cs typeface="Times New Roman"/>
              </a:rPr>
              <a:t>Qualora </a:t>
            </a:r>
            <a:r>
              <a:rPr sz="2400" dirty="0">
                <a:latin typeface="Times New Roman"/>
                <a:cs typeface="Times New Roman"/>
              </a:rPr>
              <a:t>il </a:t>
            </a:r>
            <a:r>
              <a:rPr sz="2400" spc="-15" dirty="0">
                <a:latin typeface="Times New Roman"/>
                <a:cs typeface="Times New Roman"/>
              </a:rPr>
              <a:t>bilancio </a:t>
            </a:r>
            <a:r>
              <a:rPr sz="2400" spc="-35" dirty="0">
                <a:latin typeface="Times New Roman"/>
                <a:cs typeface="Times New Roman"/>
              </a:rPr>
              <a:t>contenga, </a:t>
            </a:r>
            <a:r>
              <a:rPr sz="2400" spc="-30" dirty="0">
                <a:latin typeface="Times New Roman"/>
                <a:cs typeface="Times New Roman"/>
              </a:rPr>
              <a:t>invece, </a:t>
            </a:r>
            <a:r>
              <a:rPr sz="2400" spc="-40" dirty="0">
                <a:latin typeface="Times New Roman"/>
                <a:cs typeface="Times New Roman"/>
              </a:rPr>
              <a:t>un </a:t>
            </a:r>
            <a:r>
              <a:rPr sz="2400" b="1" i="1" spc="-25" dirty="0">
                <a:solidFill>
                  <a:srgbClr val="FF0000"/>
                </a:solidFill>
                <a:latin typeface="Times New Roman"/>
                <a:cs typeface="Times New Roman"/>
              </a:rPr>
              <a:t>errore</a:t>
            </a:r>
            <a:r>
              <a:rPr sz="2400" b="1" i="1" spc="-165" dirty="0">
                <a:solidFill>
                  <a:srgbClr val="FF0000"/>
                </a:solidFill>
                <a:latin typeface="Times New Roman"/>
                <a:cs typeface="Times New Roman"/>
              </a:rPr>
              <a:t> </a:t>
            </a:r>
            <a:r>
              <a:rPr sz="2400" b="1" i="1" spc="-10" dirty="0">
                <a:solidFill>
                  <a:srgbClr val="FF0000"/>
                </a:solidFill>
                <a:latin typeface="Times New Roman"/>
                <a:cs typeface="Times New Roman"/>
              </a:rPr>
              <a:t>significativo</a:t>
            </a:r>
            <a:endParaRPr sz="2400">
              <a:latin typeface="Times New Roman"/>
              <a:cs typeface="Times New Roman"/>
            </a:endParaRPr>
          </a:p>
          <a:p>
            <a:pPr marR="37465" algn="ctr">
              <a:lnSpc>
                <a:spcPct val="100000"/>
              </a:lnSpc>
              <a:spcBef>
                <a:spcPts val="200"/>
              </a:spcBef>
            </a:pPr>
            <a:r>
              <a:rPr sz="2400" spc="-35" dirty="0">
                <a:latin typeface="Times New Roman"/>
                <a:cs typeface="Times New Roman"/>
              </a:rPr>
              <a:t>che </a:t>
            </a:r>
            <a:r>
              <a:rPr sz="2400" spc="-15" dirty="0">
                <a:latin typeface="Times New Roman"/>
                <a:cs typeface="Times New Roman"/>
              </a:rPr>
              <a:t>attiene </a:t>
            </a:r>
            <a:r>
              <a:rPr sz="2400" spc="-5" dirty="0">
                <a:latin typeface="Times New Roman"/>
                <a:cs typeface="Times New Roman"/>
              </a:rPr>
              <a:t>alle </a:t>
            </a:r>
            <a:r>
              <a:rPr sz="2400" spc="-30" dirty="0">
                <a:solidFill>
                  <a:srgbClr val="FF0000"/>
                </a:solidFill>
                <a:latin typeface="Times New Roman"/>
                <a:cs typeface="Times New Roman"/>
              </a:rPr>
              <a:t>informazioni </a:t>
            </a:r>
            <a:r>
              <a:rPr sz="2400" dirty="0">
                <a:solidFill>
                  <a:srgbClr val="FF0000"/>
                </a:solidFill>
                <a:latin typeface="Times New Roman"/>
                <a:cs typeface="Times New Roman"/>
              </a:rPr>
              <a:t>di </a:t>
            </a:r>
            <a:r>
              <a:rPr sz="2400" spc="-25" dirty="0">
                <a:solidFill>
                  <a:srgbClr val="FF0000"/>
                </a:solidFill>
                <a:latin typeface="Times New Roman"/>
                <a:cs typeface="Times New Roman"/>
              </a:rPr>
              <a:t>natura</a:t>
            </a:r>
            <a:r>
              <a:rPr sz="2400" spc="65" dirty="0">
                <a:solidFill>
                  <a:srgbClr val="FF0000"/>
                </a:solidFill>
                <a:latin typeface="Times New Roman"/>
                <a:cs typeface="Times New Roman"/>
              </a:rPr>
              <a:t> </a:t>
            </a:r>
            <a:r>
              <a:rPr sz="2400" spc="-15" dirty="0">
                <a:solidFill>
                  <a:srgbClr val="FF0000"/>
                </a:solidFill>
                <a:latin typeface="Times New Roman"/>
                <a:cs typeface="Times New Roman"/>
              </a:rPr>
              <a:t>descrittiva</a:t>
            </a:r>
            <a:r>
              <a:rPr sz="2400" spc="-15" dirty="0">
                <a:latin typeface="Times New Roman"/>
                <a:cs typeface="Times New Roman"/>
              </a:rPr>
              <a:t>,</a:t>
            </a:r>
            <a:endParaRPr sz="2400">
              <a:latin typeface="Times New Roman"/>
              <a:cs typeface="Times New Roman"/>
            </a:endParaRPr>
          </a:p>
          <a:p>
            <a:pPr marR="29209" algn="ctr">
              <a:lnSpc>
                <a:spcPts val="2865"/>
              </a:lnSpc>
              <a:spcBef>
                <a:spcPts val="50"/>
              </a:spcBef>
            </a:pPr>
            <a:r>
              <a:rPr sz="2400" dirty="0">
                <a:latin typeface="Times New Roman"/>
                <a:cs typeface="Times New Roman"/>
              </a:rPr>
              <a:t>il </a:t>
            </a:r>
            <a:r>
              <a:rPr sz="2400" spc="-20" dirty="0">
                <a:latin typeface="Times New Roman"/>
                <a:cs typeface="Times New Roman"/>
              </a:rPr>
              <a:t>revisore </a:t>
            </a:r>
            <a:r>
              <a:rPr sz="2400" spc="-25" dirty="0">
                <a:latin typeface="Times New Roman"/>
                <a:cs typeface="Times New Roman"/>
              </a:rPr>
              <a:t>deve </a:t>
            </a:r>
            <a:r>
              <a:rPr sz="2400" spc="-20" dirty="0">
                <a:latin typeface="Times New Roman"/>
                <a:cs typeface="Times New Roman"/>
              </a:rPr>
              <a:t>includere, nella </a:t>
            </a:r>
            <a:r>
              <a:rPr sz="2400" spc="-35" dirty="0">
                <a:latin typeface="Times New Roman"/>
                <a:cs typeface="Times New Roman"/>
              </a:rPr>
              <a:t>sezione </a:t>
            </a:r>
            <a:r>
              <a:rPr sz="2400" spc="10" dirty="0">
                <a:latin typeface="Times New Roman"/>
                <a:cs typeface="Times New Roman"/>
              </a:rPr>
              <a:t>“</a:t>
            </a:r>
            <a:r>
              <a:rPr sz="2400" i="1" spc="10" dirty="0">
                <a:latin typeface="Times New Roman"/>
                <a:cs typeface="Times New Roman"/>
              </a:rPr>
              <a:t>Elementi </a:t>
            </a:r>
            <a:r>
              <a:rPr sz="2400" i="1" dirty="0">
                <a:latin typeface="Times New Roman"/>
                <a:cs typeface="Times New Roman"/>
              </a:rPr>
              <a:t>alla</a:t>
            </a:r>
            <a:r>
              <a:rPr sz="2400" i="1" spc="45" dirty="0">
                <a:latin typeface="Times New Roman"/>
                <a:cs typeface="Times New Roman"/>
              </a:rPr>
              <a:t> </a:t>
            </a:r>
            <a:r>
              <a:rPr sz="2400" i="1" spc="-15" dirty="0">
                <a:latin typeface="Times New Roman"/>
                <a:cs typeface="Times New Roman"/>
              </a:rPr>
              <a:t>base</a:t>
            </a:r>
            <a:endParaRPr sz="2400">
              <a:latin typeface="Times New Roman"/>
              <a:cs typeface="Times New Roman"/>
            </a:endParaRPr>
          </a:p>
          <a:p>
            <a:pPr marR="93980" algn="ctr">
              <a:lnSpc>
                <a:spcPts val="2865"/>
              </a:lnSpc>
            </a:pPr>
            <a:r>
              <a:rPr sz="2400" i="1" spc="-10" dirty="0">
                <a:latin typeface="Times New Roman"/>
                <a:cs typeface="Times New Roman"/>
              </a:rPr>
              <a:t>del </a:t>
            </a:r>
            <a:r>
              <a:rPr sz="2400" i="1" spc="-5" dirty="0">
                <a:latin typeface="Times New Roman"/>
                <a:cs typeface="Times New Roman"/>
              </a:rPr>
              <a:t>giudizio</a:t>
            </a:r>
            <a:r>
              <a:rPr sz="2400" spc="-5" dirty="0">
                <a:latin typeface="Times New Roman"/>
                <a:cs typeface="Times New Roman"/>
              </a:rPr>
              <a:t>” </a:t>
            </a:r>
            <a:r>
              <a:rPr sz="2400" spc="-55" dirty="0">
                <a:latin typeface="Times New Roman"/>
                <a:cs typeface="Times New Roman"/>
              </a:rPr>
              <a:t>una</a:t>
            </a:r>
            <a:r>
              <a:rPr sz="2400" spc="65" dirty="0">
                <a:latin typeface="Times New Roman"/>
                <a:cs typeface="Times New Roman"/>
              </a:rPr>
              <a:t> </a:t>
            </a:r>
            <a:r>
              <a:rPr sz="2400" spc="-30" dirty="0">
                <a:latin typeface="Times New Roman"/>
                <a:cs typeface="Times New Roman"/>
              </a:rPr>
              <a:t>spiegazione</a:t>
            </a:r>
            <a:endParaRPr sz="2400">
              <a:latin typeface="Times New Roman"/>
              <a:cs typeface="Times New Roman"/>
            </a:endParaRPr>
          </a:p>
        </p:txBody>
      </p:sp>
      <p:sp>
        <p:nvSpPr>
          <p:cNvPr id="4" name="object 4"/>
          <p:cNvSpPr txBox="1"/>
          <p:nvPr/>
        </p:nvSpPr>
        <p:spPr>
          <a:xfrm>
            <a:off x="1038225" y="5098097"/>
            <a:ext cx="6955790" cy="391795"/>
          </a:xfrm>
          <a:prstGeom prst="rect">
            <a:avLst/>
          </a:prstGeom>
        </p:spPr>
        <p:txBody>
          <a:bodyPr vert="horz" wrap="square" lIns="0" tIns="12700" rIns="0" bIns="0" rtlCol="0">
            <a:spAutoFit/>
          </a:bodyPr>
          <a:lstStyle/>
          <a:p>
            <a:pPr marL="12700">
              <a:lnSpc>
                <a:spcPct val="100000"/>
              </a:lnSpc>
              <a:spcBef>
                <a:spcPts val="100"/>
              </a:spcBef>
            </a:pPr>
            <a:r>
              <a:rPr sz="2400" spc="-65" dirty="0">
                <a:latin typeface="Times New Roman"/>
                <a:cs typeface="Times New Roman"/>
              </a:rPr>
              <a:t>sui </a:t>
            </a:r>
            <a:r>
              <a:rPr sz="2400" b="1" i="1" spc="-15" dirty="0">
                <a:latin typeface="Times New Roman"/>
                <a:cs typeface="Times New Roman"/>
              </a:rPr>
              <a:t>motivi </a:t>
            </a:r>
            <a:r>
              <a:rPr sz="2400" spc="-10" dirty="0">
                <a:latin typeface="Times New Roman"/>
                <a:cs typeface="Times New Roman"/>
              </a:rPr>
              <a:t>per </a:t>
            </a:r>
            <a:r>
              <a:rPr sz="2400" spc="-35" dirty="0">
                <a:latin typeface="Times New Roman"/>
                <a:cs typeface="Times New Roman"/>
              </a:rPr>
              <a:t>cui </a:t>
            </a:r>
            <a:r>
              <a:rPr sz="2400" dirty="0">
                <a:latin typeface="Times New Roman"/>
                <a:cs typeface="Times New Roman"/>
              </a:rPr>
              <a:t>le </a:t>
            </a:r>
            <a:r>
              <a:rPr sz="2400" spc="-30" dirty="0">
                <a:latin typeface="Times New Roman"/>
                <a:cs typeface="Times New Roman"/>
              </a:rPr>
              <a:t>informazioni </a:t>
            </a:r>
            <a:r>
              <a:rPr sz="2400" dirty="0">
                <a:latin typeface="Times New Roman"/>
                <a:cs typeface="Times New Roman"/>
              </a:rPr>
              <a:t>di </a:t>
            </a:r>
            <a:r>
              <a:rPr sz="2400" spc="-15" dirty="0">
                <a:latin typeface="Times New Roman"/>
                <a:cs typeface="Times New Roman"/>
              </a:rPr>
              <a:t>bilancio </a:t>
            </a:r>
            <a:r>
              <a:rPr sz="2400" spc="-50" dirty="0">
                <a:latin typeface="Times New Roman"/>
                <a:cs typeface="Times New Roman"/>
              </a:rPr>
              <a:t>sono</a:t>
            </a:r>
            <a:r>
              <a:rPr sz="2400" spc="455" dirty="0">
                <a:latin typeface="Times New Roman"/>
                <a:cs typeface="Times New Roman"/>
              </a:rPr>
              <a:t> </a:t>
            </a:r>
            <a:r>
              <a:rPr sz="2400" spc="-5" dirty="0">
                <a:latin typeface="Times New Roman"/>
                <a:cs typeface="Times New Roman"/>
              </a:rPr>
              <a:t>errate.</a:t>
            </a:r>
            <a:endParaRPr sz="2400">
              <a:latin typeface="Times New Roman"/>
              <a:cs typeface="Times New Roman"/>
            </a:endParaRPr>
          </a:p>
        </p:txBody>
      </p:sp>
      <p:sp>
        <p:nvSpPr>
          <p:cNvPr id="5" name="object 5"/>
          <p:cNvSpPr/>
          <p:nvPr/>
        </p:nvSpPr>
        <p:spPr>
          <a:xfrm>
            <a:off x="3829684" y="3611753"/>
            <a:ext cx="1008380" cy="1257935"/>
          </a:xfrm>
          <a:custGeom>
            <a:avLst/>
            <a:gdLst/>
            <a:ahLst/>
            <a:cxnLst/>
            <a:rect l="l" t="t" r="r" b="b"/>
            <a:pathLst>
              <a:path w="1008379" h="1257935">
                <a:moveTo>
                  <a:pt x="0" y="753364"/>
                </a:moveTo>
                <a:lnTo>
                  <a:pt x="251967" y="753364"/>
                </a:lnTo>
                <a:lnTo>
                  <a:pt x="251967" y="0"/>
                </a:lnTo>
                <a:lnTo>
                  <a:pt x="756030" y="0"/>
                </a:lnTo>
                <a:lnTo>
                  <a:pt x="756030" y="753364"/>
                </a:lnTo>
                <a:lnTo>
                  <a:pt x="1008126" y="753364"/>
                </a:lnTo>
                <a:lnTo>
                  <a:pt x="504063" y="1257427"/>
                </a:lnTo>
                <a:lnTo>
                  <a:pt x="0" y="753364"/>
                </a:lnTo>
                <a:close/>
              </a:path>
            </a:pathLst>
          </a:custGeom>
          <a:ln w="25400">
            <a:solidFill>
              <a:srgbClr val="333399"/>
            </a:solidFill>
          </a:ln>
        </p:spPr>
        <p:txBody>
          <a:bodyPr wrap="square" lIns="0" tIns="0" rIns="0" bIns="0" rtlCol="0"/>
          <a:lstStyle/>
          <a:p>
            <a:endParaRPr/>
          </a:p>
        </p:txBody>
      </p:sp>
      <p:sp>
        <p:nvSpPr>
          <p:cNvPr id="6" name="object 6"/>
          <p:cNvSpPr/>
          <p:nvPr/>
        </p:nvSpPr>
        <p:spPr>
          <a:xfrm>
            <a:off x="4229100" y="3514725"/>
            <a:ext cx="666750" cy="676275"/>
          </a:xfrm>
          <a:prstGeom prst="rect">
            <a:avLst/>
          </a:prstGeom>
          <a:blipFill>
            <a:blip r:embed="rId2" cstate="print"/>
            <a:stretch>
              <a:fillRect/>
            </a:stretch>
          </a:blipFill>
        </p:spPr>
        <p:txBody>
          <a:bodyPr wrap="square" lIns="0" tIns="0" rIns="0" bIns="0" rtlCol="0"/>
          <a:lstStyle/>
          <a:p>
            <a:endParaRPr/>
          </a:p>
        </p:txBody>
      </p:sp>
      <p:sp>
        <p:nvSpPr>
          <p:cNvPr id="7" name="object 7"/>
          <p:cNvSpPr txBox="1">
            <a:spLocks noGrp="1"/>
          </p:cNvSpPr>
          <p:nvPr>
            <p:ph type="sldNum" sz="quarter" idx="7"/>
          </p:nvPr>
        </p:nvSpPr>
        <p:spPr>
          <a:prstGeom prst="rect">
            <a:avLst/>
          </a:prstGeom>
        </p:spPr>
        <p:txBody>
          <a:bodyPr vert="horz" wrap="square" lIns="0" tIns="0" rIns="0" bIns="0" rtlCol="0">
            <a:spAutoFit/>
          </a:bodyPr>
          <a:lstStyle/>
          <a:p>
            <a:pPr marL="25400">
              <a:lnSpc>
                <a:spcPts val="1670"/>
              </a:lnSpc>
            </a:pPr>
            <a:fld id="{81D60167-4931-47E6-BA6A-407CBD079E47}" type="slidenum">
              <a:rPr spc="10" dirty="0"/>
              <a:t>46</a:t>
            </a:fld>
            <a:endParaRPr spc="10" dirty="0"/>
          </a:p>
        </p:txBody>
      </p:sp>
      <p:pic>
        <p:nvPicPr>
          <p:cNvPr id="9" name="Picture 8">
            <a:extLst>
              <a:ext uri="{FF2B5EF4-FFF2-40B4-BE49-F238E27FC236}">
                <a16:creationId xmlns:a16="http://schemas.microsoft.com/office/drawing/2014/main" id="{7138848F-FD36-4766-9C48-F14DB3653AC3}"/>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88598" y="204355"/>
            <a:ext cx="1164402" cy="1014845"/>
          </a:xfrm>
          <a:prstGeom prst="rect">
            <a:avLst/>
          </a:prstGeom>
          <a:noFill/>
          <a:ln>
            <a:noFill/>
          </a:ln>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8383651" y="6277609"/>
            <a:ext cx="234950" cy="242570"/>
          </a:xfrm>
          <a:prstGeom prst="rect">
            <a:avLst/>
          </a:prstGeom>
        </p:spPr>
        <p:txBody>
          <a:bodyPr vert="horz" wrap="square" lIns="0" tIns="15875" rIns="0" bIns="0" rtlCol="0">
            <a:spAutoFit/>
          </a:bodyPr>
          <a:lstStyle/>
          <a:p>
            <a:pPr marL="12700">
              <a:lnSpc>
                <a:spcPct val="100000"/>
              </a:lnSpc>
              <a:spcBef>
                <a:spcPts val="125"/>
              </a:spcBef>
            </a:pPr>
            <a:r>
              <a:rPr sz="1400" spc="40" dirty="0">
                <a:latin typeface="Arial"/>
                <a:cs typeface="Arial"/>
              </a:rPr>
              <a:t>47</a:t>
            </a:r>
            <a:endParaRPr sz="1400">
              <a:latin typeface="Arial"/>
              <a:cs typeface="Arial"/>
            </a:endParaRPr>
          </a:p>
        </p:txBody>
      </p:sp>
      <p:sp>
        <p:nvSpPr>
          <p:cNvPr id="4" name="object 4"/>
          <p:cNvSpPr txBox="1">
            <a:spLocks noGrp="1"/>
          </p:cNvSpPr>
          <p:nvPr>
            <p:ph type="title"/>
          </p:nvPr>
        </p:nvSpPr>
        <p:spPr>
          <a:xfrm>
            <a:off x="532130" y="1366202"/>
            <a:ext cx="8015605" cy="1126490"/>
          </a:xfrm>
          <a:prstGeom prst="rect">
            <a:avLst/>
          </a:prstGeom>
        </p:spPr>
        <p:txBody>
          <a:bodyPr vert="horz" wrap="square" lIns="0" tIns="11430" rIns="0" bIns="0" rtlCol="0">
            <a:spAutoFit/>
          </a:bodyPr>
          <a:lstStyle/>
          <a:p>
            <a:pPr marL="12065" marR="5080" indent="-7620" algn="ctr">
              <a:lnSpc>
                <a:spcPct val="100400"/>
              </a:lnSpc>
              <a:spcBef>
                <a:spcPts val="90"/>
              </a:spcBef>
            </a:pPr>
            <a:r>
              <a:rPr b="0" i="0" spc="-10" dirty="0">
                <a:latin typeface="Times New Roman"/>
                <a:cs typeface="Times New Roman"/>
              </a:rPr>
              <a:t>Nei </a:t>
            </a:r>
            <a:r>
              <a:rPr b="0" i="0" spc="-35" dirty="0">
                <a:latin typeface="Times New Roman"/>
                <a:cs typeface="Times New Roman"/>
              </a:rPr>
              <a:t>casi </a:t>
            </a:r>
            <a:r>
              <a:rPr b="0" i="0" dirty="0">
                <a:latin typeface="Times New Roman"/>
                <a:cs typeface="Times New Roman"/>
              </a:rPr>
              <a:t>in </a:t>
            </a:r>
            <a:r>
              <a:rPr b="0" i="0" spc="-30" dirty="0">
                <a:latin typeface="Times New Roman"/>
                <a:cs typeface="Times New Roman"/>
              </a:rPr>
              <a:t>cui </a:t>
            </a:r>
            <a:r>
              <a:rPr b="0" i="0" spc="-15" dirty="0">
                <a:latin typeface="Times New Roman"/>
                <a:cs typeface="Times New Roman"/>
              </a:rPr>
              <a:t>bilancio </a:t>
            </a:r>
            <a:r>
              <a:rPr b="0" i="0" spc="-35" dirty="0">
                <a:latin typeface="Times New Roman"/>
                <a:cs typeface="Times New Roman"/>
              </a:rPr>
              <a:t>contenga </a:t>
            </a:r>
            <a:r>
              <a:rPr b="0" i="0" spc="-40" dirty="0">
                <a:latin typeface="Times New Roman"/>
                <a:cs typeface="Times New Roman"/>
              </a:rPr>
              <a:t>un </a:t>
            </a:r>
            <a:r>
              <a:rPr spc="-20" dirty="0">
                <a:solidFill>
                  <a:srgbClr val="FF0000"/>
                </a:solidFill>
              </a:rPr>
              <a:t>errore </a:t>
            </a:r>
            <a:r>
              <a:rPr spc="-10" dirty="0">
                <a:solidFill>
                  <a:srgbClr val="FF0000"/>
                </a:solidFill>
              </a:rPr>
              <a:t>significativo </a:t>
            </a:r>
            <a:r>
              <a:rPr b="0" i="0" spc="-30" dirty="0">
                <a:latin typeface="Times New Roman"/>
                <a:cs typeface="Times New Roman"/>
              </a:rPr>
              <a:t>che  </a:t>
            </a:r>
            <a:r>
              <a:rPr b="0" i="0" spc="-15" dirty="0">
                <a:latin typeface="Times New Roman"/>
                <a:cs typeface="Times New Roman"/>
              </a:rPr>
              <a:t>attiene </a:t>
            </a:r>
            <a:r>
              <a:rPr b="0" i="0" spc="-5" dirty="0">
                <a:latin typeface="Times New Roman"/>
                <a:cs typeface="Times New Roman"/>
              </a:rPr>
              <a:t>alla </a:t>
            </a:r>
            <a:r>
              <a:rPr b="0" i="0" spc="-40" dirty="0">
                <a:solidFill>
                  <a:srgbClr val="FF0000"/>
                </a:solidFill>
                <a:latin typeface="Times New Roman"/>
                <a:cs typeface="Times New Roman"/>
              </a:rPr>
              <a:t>mancata </a:t>
            </a:r>
            <a:r>
              <a:rPr b="0" i="0" spc="-25" dirty="0">
                <a:solidFill>
                  <a:srgbClr val="FF0000"/>
                </a:solidFill>
                <a:latin typeface="Times New Roman"/>
                <a:cs typeface="Times New Roman"/>
              </a:rPr>
              <a:t>presentazione </a:t>
            </a:r>
            <a:r>
              <a:rPr b="0" i="0" dirty="0">
                <a:solidFill>
                  <a:srgbClr val="FF0000"/>
                </a:solidFill>
                <a:latin typeface="Times New Roman"/>
                <a:cs typeface="Times New Roman"/>
              </a:rPr>
              <a:t>di </a:t>
            </a:r>
            <a:r>
              <a:rPr b="0" i="0" spc="-30" dirty="0">
                <a:solidFill>
                  <a:srgbClr val="FF0000"/>
                </a:solidFill>
                <a:latin typeface="Times New Roman"/>
                <a:cs typeface="Times New Roman"/>
              </a:rPr>
              <a:t>informazioni </a:t>
            </a:r>
            <a:r>
              <a:rPr b="0" i="0" spc="-10" dirty="0">
                <a:solidFill>
                  <a:srgbClr val="FF0000"/>
                </a:solidFill>
                <a:latin typeface="Times New Roman"/>
                <a:cs typeface="Times New Roman"/>
              </a:rPr>
              <a:t>obbligatorie</a:t>
            </a:r>
            <a:r>
              <a:rPr b="0" i="0" spc="-10" dirty="0">
                <a:latin typeface="Times New Roman"/>
                <a:cs typeface="Times New Roman"/>
              </a:rPr>
              <a:t>, </a:t>
            </a:r>
            <a:r>
              <a:rPr b="0" i="0" spc="5" dirty="0">
                <a:latin typeface="Times New Roman"/>
                <a:cs typeface="Times New Roman"/>
              </a:rPr>
              <a:t>il  </a:t>
            </a:r>
            <a:r>
              <a:rPr b="0" i="0" spc="-20" dirty="0">
                <a:latin typeface="Times New Roman"/>
                <a:cs typeface="Times New Roman"/>
              </a:rPr>
              <a:t>revisore</a:t>
            </a:r>
            <a:r>
              <a:rPr b="0" i="0" spc="55" dirty="0">
                <a:latin typeface="Times New Roman"/>
                <a:cs typeface="Times New Roman"/>
              </a:rPr>
              <a:t> </a:t>
            </a:r>
            <a:r>
              <a:rPr b="0" i="0" spc="-20" dirty="0">
                <a:latin typeface="Times New Roman"/>
                <a:cs typeface="Times New Roman"/>
              </a:rPr>
              <a:t>deve:</a:t>
            </a:r>
          </a:p>
        </p:txBody>
      </p:sp>
      <p:sp>
        <p:nvSpPr>
          <p:cNvPr id="5" name="object 5"/>
          <p:cNvSpPr txBox="1"/>
          <p:nvPr/>
        </p:nvSpPr>
        <p:spPr>
          <a:xfrm>
            <a:off x="551180" y="2834893"/>
            <a:ext cx="7982584" cy="3320415"/>
          </a:xfrm>
          <a:prstGeom prst="rect">
            <a:avLst/>
          </a:prstGeom>
        </p:spPr>
        <p:txBody>
          <a:bodyPr vert="horz" wrap="square" lIns="0" tIns="13335" rIns="0" bIns="0" rtlCol="0">
            <a:spAutoFit/>
          </a:bodyPr>
          <a:lstStyle/>
          <a:p>
            <a:pPr marL="12700" marR="3810" indent="66675">
              <a:lnSpc>
                <a:spcPts val="2865"/>
              </a:lnSpc>
              <a:spcBef>
                <a:spcPts val="105"/>
              </a:spcBef>
              <a:buAutoNum type="alphaLcParenR"/>
              <a:tabLst>
                <a:tab pos="403860" algn="l"/>
              </a:tabLst>
            </a:pPr>
            <a:r>
              <a:rPr sz="2400" b="1" spc="-15" dirty="0">
                <a:latin typeface="Times New Roman"/>
                <a:cs typeface="Times New Roman"/>
              </a:rPr>
              <a:t>discutere </a:t>
            </a:r>
            <a:r>
              <a:rPr sz="2400" spc="-5" dirty="0">
                <a:latin typeface="Times New Roman"/>
                <a:cs typeface="Times New Roman"/>
              </a:rPr>
              <a:t>con </a:t>
            </a:r>
            <a:r>
              <a:rPr sz="2400" dirty="0">
                <a:latin typeface="Times New Roman"/>
                <a:cs typeface="Times New Roman"/>
              </a:rPr>
              <a:t>i </a:t>
            </a:r>
            <a:r>
              <a:rPr sz="2400" spc="-25" dirty="0">
                <a:latin typeface="Times New Roman"/>
                <a:cs typeface="Times New Roman"/>
              </a:rPr>
              <a:t>responsabili </a:t>
            </a:r>
            <a:r>
              <a:rPr sz="2400" dirty="0">
                <a:latin typeface="Times New Roman"/>
                <a:cs typeface="Times New Roman"/>
              </a:rPr>
              <a:t>delle </a:t>
            </a:r>
            <a:r>
              <a:rPr sz="2400" spc="-10" dirty="0">
                <a:latin typeface="Times New Roman"/>
                <a:cs typeface="Times New Roman"/>
              </a:rPr>
              <a:t>attività </a:t>
            </a:r>
            <a:r>
              <a:rPr sz="2400" dirty="0">
                <a:latin typeface="Times New Roman"/>
                <a:cs typeface="Times New Roman"/>
              </a:rPr>
              <a:t>di </a:t>
            </a:r>
            <a:r>
              <a:rPr sz="2400" spc="-25" dirty="0">
                <a:latin typeface="Times New Roman"/>
                <a:cs typeface="Times New Roman"/>
              </a:rPr>
              <a:t>Governance</a:t>
            </a:r>
            <a:r>
              <a:rPr sz="2400" spc="15" dirty="0">
                <a:latin typeface="Times New Roman"/>
                <a:cs typeface="Times New Roman"/>
              </a:rPr>
              <a:t> </a:t>
            </a:r>
            <a:r>
              <a:rPr sz="2400" spc="-35" dirty="0">
                <a:latin typeface="Times New Roman"/>
                <a:cs typeface="Times New Roman"/>
              </a:rPr>
              <a:t>sulla</a:t>
            </a:r>
            <a:endParaRPr sz="2400">
              <a:latin typeface="Times New Roman"/>
              <a:cs typeface="Times New Roman"/>
            </a:endParaRPr>
          </a:p>
          <a:p>
            <a:pPr marR="5080" algn="ctr">
              <a:lnSpc>
                <a:spcPts val="2865"/>
              </a:lnSpc>
            </a:pPr>
            <a:r>
              <a:rPr sz="2400" spc="-40" dirty="0">
                <a:latin typeface="Times New Roman"/>
                <a:cs typeface="Times New Roman"/>
              </a:rPr>
              <a:t>mancata </a:t>
            </a:r>
            <a:r>
              <a:rPr sz="2400" spc="-25" dirty="0">
                <a:latin typeface="Times New Roman"/>
                <a:cs typeface="Times New Roman"/>
              </a:rPr>
              <a:t>presentazione </a:t>
            </a:r>
            <a:r>
              <a:rPr sz="2400" dirty="0">
                <a:latin typeface="Times New Roman"/>
                <a:cs typeface="Times New Roman"/>
              </a:rPr>
              <a:t>di </a:t>
            </a:r>
            <a:r>
              <a:rPr sz="2400" spc="-5" dirty="0">
                <a:latin typeface="Times New Roman"/>
                <a:cs typeface="Times New Roman"/>
              </a:rPr>
              <a:t>tali</a:t>
            </a:r>
            <a:r>
              <a:rPr sz="2400" spc="-145" dirty="0">
                <a:latin typeface="Times New Roman"/>
                <a:cs typeface="Times New Roman"/>
              </a:rPr>
              <a:t> </a:t>
            </a:r>
            <a:r>
              <a:rPr sz="2400" spc="-20" dirty="0">
                <a:latin typeface="Times New Roman"/>
                <a:cs typeface="Times New Roman"/>
              </a:rPr>
              <a:t>informazioni;</a:t>
            </a:r>
            <a:endParaRPr sz="2400">
              <a:latin typeface="Times New Roman"/>
              <a:cs typeface="Times New Roman"/>
            </a:endParaRPr>
          </a:p>
          <a:p>
            <a:pPr>
              <a:lnSpc>
                <a:spcPct val="100000"/>
              </a:lnSpc>
              <a:spcBef>
                <a:spcPts val="25"/>
              </a:spcBef>
            </a:pPr>
            <a:endParaRPr sz="2500">
              <a:latin typeface="Times New Roman"/>
              <a:cs typeface="Times New Roman"/>
            </a:endParaRPr>
          </a:p>
          <a:p>
            <a:pPr marL="460375" indent="-333375">
              <a:lnSpc>
                <a:spcPts val="2870"/>
              </a:lnSpc>
              <a:buAutoNum type="alphaLcParenR" startAt="2"/>
              <a:tabLst>
                <a:tab pos="461009" algn="l"/>
              </a:tabLst>
            </a:pPr>
            <a:r>
              <a:rPr sz="2400" b="1" spc="-20" dirty="0">
                <a:latin typeface="Times New Roman"/>
                <a:cs typeface="Times New Roman"/>
              </a:rPr>
              <a:t>descrivere </a:t>
            </a:r>
            <a:r>
              <a:rPr sz="2400" spc="-15" dirty="0">
                <a:latin typeface="Times New Roman"/>
                <a:cs typeface="Times New Roman"/>
              </a:rPr>
              <a:t>nella </a:t>
            </a:r>
            <a:r>
              <a:rPr sz="2400" spc="-30" dirty="0">
                <a:latin typeface="Times New Roman"/>
                <a:cs typeface="Times New Roman"/>
              </a:rPr>
              <a:t>sezione </a:t>
            </a:r>
            <a:r>
              <a:rPr sz="2400" spc="-15" dirty="0">
                <a:latin typeface="Times New Roman"/>
                <a:cs typeface="Times New Roman"/>
              </a:rPr>
              <a:t>“Elementi </a:t>
            </a:r>
            <a:r>
              <a:rPr sz="2400" dirty="0">
                <a:latin typeface="Times New Roman"/>
                <a:cs typeface="Times New Roman"/>
              </a:rPr>
              <a:t>alla </a:t>
            </a:r>
            <a:r>
              <a:rPr sz="2400" spc="-30" dirty="0">
                <a:latin typeface="Times New Roman"/>
                <a:cs typeface="Times New Roman"/>
              </a:rPr>
              <a:t>base </a:t>
            </a:r>
            <a:r>
              <a:rPr sz="2400" spc="-5" dirty="0">
                <a:latin typeface="Times New Roman"/>
                <a:cs typeface="Times New Roman"/>
              </a:rPr>
              <a:t>del </a:t>
            </a:r>
            <a:r>
              <a:rPr sz="2400" spc="-15" dirty="0">
                <a:latin typeface="Times New Roman"/>
                <a:cs typeface="Times New Roman"/>
              </a:rPr>
              <a:t>giudizio”</a:t>
            </a:r>
            <a:r>
              <a:rPr sz="2400" spc="270" dirty="0">
                <a:latin typeface="Times New Roman"/>
                <a:cs typeface="Times New Roman"/>
              </a:rPr>
              <a:t> </a:t>
            </a:r>
            <a:r>
              <a:rPr sz="2400" dirty="0">
                <a:latin typeface="Times New Roman"/>
                <a:cs typeface="Times New Roman"/>
              </a:rPr>
              <a:t>la</a:t>
            </a:r>
            <a:endParaRPr sz="2400">
              <a:latin typeface="Times New Roman"/>
              <a:cs typeface="Times New Roman"/>
            </a:endParaRPr>
          </a:p>
          <a:p>
            <a:pPr marR="5080" algn="ctr">
              <a:lnSpc>
                <a:spcPts val="2870"/>
              </a:lnSpc>
            </a:pPr>
            <a:r>
              <a:rPr sz="2400" spc="-25" dirty="0">
                <a:latin typeface="Times New Roman"/>
                <a:cs typeface="Times New Roman"/>
              </a:rPr>
              <a:t>natura </a:t>
            </a:r>
            <a:r>
              <a:rPr sz="2400" dirty="0">
                <a:latin typeface="Times New Roman"/>
                <a:cs typeface="Times New Roman"/>
              </a:rPr>
              <a:t>delle </a:t>
            </a:r>
            <a:r>
              <a:rPr sz="2400" spc="-30" dirty="0">
                <a:latin typeface="Times New Roman"/>
                <a:cs typeface="Times New Roman"/>
              </a:rPr>
              <a:t>informazioni</a:t>
            </a:r>
            <a:r>
              <a:rPr sz="2400" spc="365" dirty="0">
                <a:latin typeface="Times New Roman"/>
                <a:cs typeface="Times New Roman"/>
              </a:rPr>
              <a:t> </a:t>
            </a:r>
            <a:r>
              <a:rPr sz="2400" spc="-45" dirty="0">
                <a:latin typeface="Times New Roman"/>
                <a:cs typeface="Times New Roman"/>
              </a:rPr>
              <a:t>omesse;</a:t>
            </a:r>
            <a:endParaRPr sz="2400">
              <a:latin typeface="Times New Roman"/>
              <a:cs typeface="Times New Roman"/>
            </a:endParaRPr>
          </a:p>
          <a:p>
            <a:pPr>
              <a:lnSpc>
                <a:spcPct val="100000"/>
              </a:lnSpc>
              <a:spcBef>
                <a:spcPts val="15"/>
              </a:spcBef>
            </a:pPr>
            <a:endParaRPr sz="2500">
              <a:latin typeface="Times New Roman"/>
              <a:cs typeface="Times New Roman"/>
            </a:endParaRPr>
          </a:p>
          <a:p>
            <a:pPr marL="12700" marR="5080" indent="180975">
              <a:lnSpc>
                <a:spcPct val="100400"/>
              </a:lnSpc>
              <a:buFont typeface="Times New Roman"/>
              <a:buAutoNum type="alphaLcParenR" startAt="3"/>
              <a:tabLst>
                <a:tab pos="499109" algn="l"/>
              </a:tabLst>
            </a:pPr>
            <a:r>
              <a:rPr sz="2400" spc="-15" dirty="0">
                <a:latin typeface="Times New Roman"/>
                <a:cs typeface="Times New Roman"/>
              </a:rPr>
              <a:t>laddove </a:t>
            </a:r>
            <a:r>
              <a:rPr sz="2400" spc="-25" dirty="0">
                <a:latin typeface="Times New Roman"/>
                <a:cs typeface="Times New Roman"/>
              </a:rPr>
              <a:t>non </a:t>
            </a:r>
            <a:r>
              <a:rPr sz="2400" spc="-35" dirty="0">
                <a:latin typeface="Times New Roman"/>
                <a:cs typeface="Times New Roman"/>
              </a:rPr>
              <a:t>sia </a:t>
            </a:r>
            <a:r>
              <a:rPr sz="2400" spc="-15" dirty="0">
                <a:latin typeface="Times New Roman"/>
                <a:cs typeface="Times New Roman"/>
              </a:rPr>
              <a:t>vietato </a:t>
            </a:r>
            <a:r>
              <a:rPr sz="2400" dirty="0">
                <a:latin typeface="Times New Roman"/>
                <a:cs typeface="Times New Roman"/>
              </a:rPr>
              <a:t>da </a:t>
            </a:r>
            <a:r>
              <a:rPr sz="2400" spc="-35" dirty="0">
                <a:latin typeface="Times New Roman"/>
                <a:cs typeface="Times New Roman"/>
              </a:rPr>
              <a:t>leggi </a:t>
            </a:r>
            <a:r>
              <a:rPr sz="2400" dirty="0">
                <a:latin typeface="Times New Roman"/>
                <a:cs typeface="Times New Roman"/>
              </a:rPr>
              <a:t>o </a:t>
            </a:r>
            <a:r>
              <a:rPr sz="2400" spc="-25" dirty="0">
                <a:latin typeface="Times New Roman"/>
                <a:cs typeface="Times New Roman"/>
              </a:rPr>
              <a:t>regolamenti, </a:t>
            </a:r>
            <a:r>
              <a:rPr sz="2400" b="1" spc="-10" dirty="0">
                <a:latin typeface="Times New Roman"/>
                <a:cs typeface="Times New Roman"/>
              </a:rPr>
              <a:t>includere </a:t>
            </a:r>
            <a:r>
              <a:rPr sz="2400" dirty="0">
                <a:latin typeface="Times New Roman"/>
                <a:cs typeface="Times New Roman"/>
              </a:rPr>
              <a:t>le  </a:t>
            </a:r>
            <a:r>
              <a:rPr sz="2400" spc="-30" dirty="0">
                <a:latin typeface="Times New Roman"/>
                <a:cs typeface="Times New Roman"/>
              </a:rPr>
              <a:t>informazioni </a:t>
            </a:r>
            <a:r>
              <a:rPr sz="2400" spc="-45" dirty="0">
                <a:latin typeface="Times New Roman"/>
                <a:cs typeface="Times New Roman"/>
              </a:rPr>
              <a:t>omesse, </a:t>
            </a:r>
            <a:r>
              <a:rPr sz="2400" spc="-40" dirty="0">
                <a:latin typeface="Times New Roman"/>
                <a:cs typeface="Times New Roman"/>
              </a:rPr>
              <a:t>sempre </a:t>
            </a:r>
            <a:r>
              <a:rPr sz="2400" spc="-30" dirty="0">
                <a:latin typeface="Times New Roman"/>
                <a:cs typeface="Times New Roman"/>
              </a:rPr>
              <a:t>che </a:t>
            </a:r>
            <a:r>
              <a:rPr sz="2400" spc="-5" dirty="0">
                <a:latin typeface="Times New Roman"/>
                <a:cs typeface="Times New Roman"/>
              </a:rPr>
              <a:t>ciò </a:t>
            </a:r>
            <a:r>
              <a:rPr sz="2400" spc="-35" dirty="0">
                <a:latin typeface="Times New Roman"/>
                <a:cs typeface="Times New Roman"/>
              </a:rPr>
              <a:t>sia </a:t>
            </a:r>
            <a:r>
              <a:rPr sz="2400" spc="-5" dirty="0">
                <a:latin typeface="Times New Roman"/>
                <a:cs typeface="Times New Roman"/>
              </a:rPr>
              <a:t>fattibile </a:t>
            </a:r>
            <a:r>
              <a:rPr sz="2400" dirty="0">
                <a:latin typeface="Times New Roman"/>
                <a:cs typeface="Times New Roman"/>
              </a:rPr>
              <a:t>e </a:t>
            </a:r>
            <a:r>
              <a:rPr sz="2400" spc="-30" dirty="0">
                <a:latin typeface="Times New Roman"/>
                <a:cs typeface="Times New Roman"/>
              </a:rPr>
              <a:t>che </a:t>
            </a:r>
            <a:r>
              <a:rPr sz="2400" dirty="0">
                <a:latin typeface="Times New Roman"/>
                <a:cs typeface="Times New Roman"/>
              </a:rPr>
              <a:t>il </a:t>
            </a:r>
            <a:r>
              <a:rPr sz="2400" spc="-20" dirty="0">
                <a:latin typeface="Times New Roman"/>
                <a:cs typeface="Times New Roman"/>
              </a:rPr>
              <a:t>revisore  </a:t>
            </a:r>
            <a:r>
              <a:rPr sz="2400" dirty="0">
                <a:latin typeface="Times New Roman"/>
                <a:cs typeface="Times New Roman"/>
              </a:rPr>
              <a:t>abbia </a:t>
            </a:r>
            <a:r>
              <a:rPr sz="2400" spc="-25" dirty="0">
                <a:latin typeface="Times New Roman"/>
                <a:cs typeface="Times New Roman"/>
              </a:rPr>
              <a:t>acquisito </a:t>
            </a:r>
            <a:r>
              <a:rPr sz="2400" spc="-30" dirty="0">
                <a:latin typeface="Times New Roman"/>
                <a:cs typeface="Times New Roman"/>
              </a:rPr>
              <a:t>elementi </a:t>
            </a:r>
            <a:r>
              <a:rPr sz="2400" spc="-5" dirty="0">
                <a:latin typeface="Times New Roman"/>
                <a:cs typeface="Times New Roman"/>
              </a:rPr>
              <a:t>probativi </a:t>
            </a:r>
            <a:r>
              <a:rPr sz="2400" spc="-35" dirty="0">
                <a:latin typeface="Times New Roman"/>
                <a:cs typeface="Times New Roman"/>
              </a:rPr>
              <a:t>sufficienti </a:t>
            </a:r>
            <a:r>
              <a:rPr sz="2400" spc="-10" dirty="0">
                <a:latin typeface="Times New Roman"/>
                <a:cs typeface="Times New Roman"/>
              </a:rPr>
              <a:t>ed </a:t>
            </a:r>
            <a:r>
              <a:rPr sz="2400" dirty="0">
                <a:latin typeface="Times New Roman"/>
                <a:cs typeface="Times New Roman"/>
              </a:rPr>
              <a:t>appropriati</a:t>
            </a:r>
            <a:r>
              <a:rPr sz="2400" spc="-400" dirty="0">
                <a:latin typeface="Times New Roman"/>
                <a:cs typeface="Times New Roman"/>
              </a:rPr>
              <a:t> </a:t>
            </a:r>
            <a:r>
              <a:rPr sz="2400" spc="-35" dirty="0">
                <a:latin typeface="Times New Roman"/>
                <a:cs typeface="Times New Roman"/>
              </a:rPr>
              <a:t>sulle</a:t>
            </a:r>
            <a:endParaRPr sz="2400">
              <a:latin typeface="Times New Roman"/>
              <a:cs typeface="Times New Roman"/>
            </a:endParaRPr>
          </a:p>
        </p:txBody>
      </p:sp>
      <p:sp>
        <p:nvSpPr>
          <p:cNvPr id="6" name="object 6"/>
          <p:cNvSpPr txBox="1"/>
          <p:nvPr/>
        </p:nvSpPr>
        <p:spPr>
          <a:xfrm>
            <a:off x="2591435" y="6125845"/>
            <a:ext cx="3884295" cy="391795"/>
          </a:xfrm>
          <a:prstGeom prst="rect">
            <a:avLst/>
          </a:prstGeom>
        </p:spPr>
        <p:txBody>
          <a:bodyPr vert="horz" wrap="square" lIns="0" tIns="12700" rIns="0" bIns="0" rtlCol="0">
            <a:spAutoFit/>
          </a:bodyPr>
          <a:lstStyle/>
          <a:p>
            <a:pPr marL="12700">
              <a:lnSpc>
                <a:spcPct val="100000"/>
              </a:lnSpc>
              <a:spcBef>
                <a:spcPts val="100"/>
              </a:spcBef>
            </a:pPr>
            <a:r>
              <a:rPr sz="2400" spc="-10" dirty="0">
                <a:latin typeface="Times New Roman"/>
                <a:cs typeface="Times New Roman"/>
              </a:rPr>
              <a:t>informazioni </a:t>
            </a:r>
            <a:r>
              <a:rPr sz="2400" spc="-5" dirty="0">
                <a:latin typeface="Times New Roman"/>
                <a:cs typeface="Times New Roman"/>
              </a:rPr>
              <a:t>omesse. </a:t>
            </a:r>
            <a:r>
              <a:rPr sz="2400" spc="-45" dirty="0">
                <a:latin typeface="Times New Roman"/>
                <a:cs typeface="Times New Roman"/>
              </a:rPr>
              <a:t>(v.</a:t>
            </a:r>
            <a:r>
              <a:rPr sz="2400" spc="45" dirty="0">
                <a:latin typeface="Times New Roman"/>
                <a:cs typeface="Times New Roman"/>
              </a:rPr>
              <a:t> </a:t>
            </a:r>
            <a:r>
              <a:rPr sz="2400" spc="-20" dirty="0">
                <a:latin typeface="Times New Roman"/>
                <a:cs typeface="Times New Roman"/>
              </a:rPr>
              <a:t>§A23)</a:t>
            </a:r>
            <a:endParaRPr sz="2400">
              <a:latin typeface="Times New Roman"/>
              <a:cs typeface="Times New Roman"/>
            </a:endParaRPr>
          </a:p>
        </p:txBody>
      </p:sp>
      <p:pic>
        <p:nvPicPr>
          <p:cNvPr id="8" name="Picture 7">
            <a:extLst>
              <a:ext uri="{FF2B5EF4-FFF2-40B4-BE49-F238E27FC236}">
                <a16:creationId xmlns:a16="http://schemas.microsoft.com/office/drawing/2014/main" id="{91D0CF16-ACB3-4A12-8909-07FBF0A6DCCC}"/>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88598" y="204355"/>
            <a:ext cx="1164402" cy="1014845"/>
          </a:xfrm>
          <a:prstGeom prst="rect">
            <a:avLst/>
          </a:prstGeom>
          <a:noFill/>
          <a:ln>
            <a:noFill/>
          </a:ln>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p:nvPr/>
        </p:nvSpPr>
        <p:spPr>
          <a:xfrm>
            <a:off x="1035050" y="2592006"/>
            <a:ext cx="6995795" cy="1126490"/>
          </a:xfrm>
          <a:prstGeom prst="rect">
            <a:avLst/>
          </a:prstGeom>
        </p:spPr>
        <p:txBody>
          <a:bodyPr vert="horz" wrap="square" lIns="0" tIns="12700" rIns="0" bIns="0" rtlCol="0">
            <a:spAutoFit/>
          </a:bodyPr>
          <a:lstStyle/>
          <a:p>
            <a:pPr marL="15240" algn="ctr">
              <a:lnSpc>
                <a:spcPts val="2870"/>
              </a:lnSpc>
              <a:spcBef>
                <a:spcPts val="100"/>
              </a:spcBef>
            </a:pPr>
            <a:r>
              <a:rPr sz="2400" b="1" i="1" spc="-20" dirty="0">
                <a:latin typeface="Times New Roman"/>
                <a:cs typeface="Times New Roman"/>
              </a:rPr>
              <a:t>Descrizione </a:t>
            </a:r>
            <a:r>
              <a:rPr sz="2400" b="1" i="1" dirty="0">
                <a:latin typeface="Times New Roman"/>
                <a:cs typeface="Times New Roman"/>
              </a:rPr>
              <a:t>delle </a:t>
            </a:r>
            <a:r>
              <a:rPr sz="2400" b="1" i="1" spc="-15" dirty="0">
                <a:latin typeface="Times New Roman"/>
                <a:cs typeface="Times New Roman"/>
              </a:rPr>
              <a:t>responsabilità </a:t>
            </a:r>
            <a:r>
              <a:rPr sz="2400" b="1" i="1" spc="-5" dirty="0">
                <a:latin typeface="Times New Roman"/>
                <a:cs typeface="Times New Roman"/>
              </a:rPr>
              <a:t>del</a:t>
            </a:r>
            <a:r>
              <a:rPr sz="2400" b="1" i="1" spc="245" dirty="0">
                <a:latin typeface="Times New Roman"/>
                <a:cs typeface="Times New Roman"/>
              </a:rPr>
              <a:t> </a:t>
            </a:r>
            <a:r>
              <a:rPr sz="2400" b="1" i="1" spc="-20" dirty="0">
                <a:latin typeface="Times New Roman"/>
                <a:cs typeface="Times New Roman"/>
              </a:rPr>
              <a:t>revisore</a:t>
            </a:r>
            <a:endParaRPr sz="2400">
              <a:latin typeface="Times New Roman"/>
              <a:cs typeface="Times New Roman"/>
            </a:endParaRPr>
          </a:p>
          <a:p>
            <a:pPr marL="3175" algn="ctr">
              <a:lnSpc>
                <a:spcPts val="2870"/>
              </a:lnSpc>
            </a:pPr>
            <a:r>
              <a:rPr sz="2400" b="1" i="1" spc="-5" dirty="0">
                <a:latin typeface="Times New Roman"/>
                <a:cs typeface="Times New Roman"/>
              </a:rPr>
              <a:t>per </a:t>
            </a:r>
            <a:r>
              <a:rPr sz="2400" b="1" i="1" dirty="0">
                <a:latin typeface="Times New Roman"/>
                <a:cs typeface="Times New Roman"/>
              </a:rPr>
              <a:t>la </a:t>
            </a:r>
            <a:r>
              <a:rPr sz="2400" b="1" i="1" spc="-20" dirty="0">
                <a:latin typeface="Times New Roman"/>
                <a:cs typeface="Times New Roman"/>
              </a:rPr>
              <a:t>revisione </a:t>
            </a:r>
            <a:r>
              <a:rPr sz="2400" b="1" i="1" spc="-10" dirty="0">
                <a:latin typeface="Times New Roman"/>
                <a:cs typeface="Times New Roman"/>
              </a:rPr>
              <a:t>contabile </a:t>
            </a:r>
            <a:r>
              <a:rPr sz="2400" b="1" i="1" spc="-5" dirty="0">
                <a:latin typeface="Times New Roman"/>
                <a:cs typeface="Times New Roman"/>
              </a:rPr>
              <a:t>del</a:t>
            </a:r>
            <a:r>
              <a:rPr sz="2400" b="1" i="1" spc="125" dirty="0">
                <a:latin typeface="Times New Roman"/>
                <a:cs typeface="Times New Roman"/>
              </a:rPr>
              <a:t> </a:t>
            </a:r>
            <a:r>
              <a:rPr sz="2400" b="1" i="1" spc="-10" dirty="0">
                <a:latin typeface="Times New Roman"/>
                <a:cs typeface="Times New Roman"/>
              </a:rPr>
              <a:t>bilancio</a:t>
            </a:r>
            <a:endParaRPr sz="2400">
              <a:latin typeface="Times New Roman"/>
              <a:cs typeface="Times New Roman"/>
            </a:endParaRPr>
          </a:p>
          <a:p>
            <a:pPr algn="ctr">
              <a:lnSpc>
                <a:spcPct val="100000"/>
              </a:lnSpc>
              <a:spcBef>
                <a:spcPts val="50"/>
              </a:spcBef>
            </a:pPr>
            <a:r>
              <a:rPr sz="2400" b="1" i="1" dirty="0">
                <a:latin typeface="Times New Roman"/>
                <a:cs typeface="Times New Roman"/>
              </a:rPr>
              <a:t>laddove </a:t>
            </a:r>
            <a:r>
              <a:rPr sz="2400" b="1" i="1" spc="-5" dirty="0">
                <a:latin typeface="Times New Roman"/>
                <a:cs typeface="Times New Roman"/>
              </a:rPr>
              <a:t>dichiari </a:t>
            </a:r>
            <a:r>
              <a:rPr sz="2400" b="1" i="1" spc="-10" dirty="0">
                <a:latin typeface="Times New Roman"/>
                <a:cs typeface="Times New Roman"/>
              </a:rPr>
              <a:t>l'impossibilità </a:t>
            </a:r>
            <a:r>
              <a:rPr sz="2400" b="1" i="1" dirty="0">
                <a:latin typeface="Times New Roman"/>
                <a:cs typeface="Times New Roman"/>
              </a:rPr>
              <a:t>di </a:t>
            </a:r>
            <a:r>
              <a:rPr sz="2400" b="1" i="1" spc="-25" dirty="0">
                <a:latin typeface="Times New Roman"/>
                <a:cs typeface="Times New Roman"/>
              </a:rPr>
              <a:t>esprimere </a:t>
            </a:r>
            <a:r>
              <a:rPr sz="2400" b="1" i="1" spc="5" dirty="0">
                <a:latin typeface="Times New Roman"/>
                <a:cs typeface="Times New Roman"/>
              </a:rPr>
              <a:t>un</a:t>
            </a:r>
            <a:r>
              <a:rPr sz="2400" b="1" i="1" spc="-355" dirty="0">
                <a:latin typeface="Times New Roman"/>
                <a:cs typeface="Times New Roman"/>
              </a:rPr>
              <a:t> </a:t>
            </a:r>
            <a:r>
              <a:rPr sz="2400" b="1" i="1" spc="-5" dirty="0">
                <a:latin typeface="Times New Roman"/>
                <a:cs typeface="Times New Roman"/>
              </a:rPr>
              <a:t>giudizio</a:t>
            </a:r>
            <a:endParaRPr sz="2400">
              <a:latin typeface="Times New Roman"/>
              <a:cs typeface="Times New Roman"/>
            </a:endParaRPr>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25400">
              <a:lnSpc>
                <a:spcPts val="1670"/>
              </a:lnSpc>
            </a:pPr>
            <a:fld id="{81D60167-4931-47E6-BA6A-407CBD079E47}" type="slidenum">
              <a:rPr spc="10" dirty="0"/>
              <a:t>48</a:t>
            </a:fld>
            <a:endParaRPr spc="10" dirty="0"/>
          </a:p>
        </p:txBody>
      </p:sp>
      <p:pic>
        <p:nvPicPr>
          <p:cNvPr id="7" name="Picture 6">
            <a:extLst>
              <a:ext uri="{FF2B5EF4-FFF2-40B4-BE49-F238E27FC236}">
                <a16:creationId xmlns:a16="http://schemas.microsoft.com/office/drawing/2014/main" id="{75CF770C-81EC-4AFA-8B8B-564BCBEA5E11}"/>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88598" y="204355"/>
            <a:ext cx="1164402" cy="1014845"/>
          </a:xfrm>
          <a:prstGeom prst="rect">
            <a:avLst/>
          </a:prstGeom>
          <a:noFill/>
          <a:ln>
            <a:noFill/>
          </a:ln>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p:nvPr/>
        </p:nvSpPr>
        <p:spPr>
          <a:xfrm>
            <a:off x="764857" y="1366202"/>
            <a:ext cx="7758430" cy="4054475"/>
          </a:xfrm>
          <a:prstGeom prst="rect">
            <a:avLst/>
          </a:prstGeom>
        </p:spPr>
        <p:txBody>
          <a:bodyPr vert="horz" wrap="square" lIns="0" tIns="12700" rIns="0" bIns="0" rtlCol="0">
            <a:spAutoFit/>
          </a:bodyPr>
          <a:lstStyle/>
          <a:p>
            <a:pPr marL="1347470">
              <a:lnSpc>
                <a:spcPts val="2865"/>
              </a:lnSpc>
              <a:spcBef>
                <a:spcPts val="100"/>
              </a:spcBef>
            </a:pPr>
            <a:r>
              <a:rPr sz="2400" b="1" i="1" spc="-15" dirty="0">
                <a:solidFill>
                  <a:srgbClr val="FF0000"/>
                </a:solidFill>
                <a:latin typeface="Times New Roman"/>
                <a:cs typeface="Times New Roman"/>
              </a:rPr>
              <a:t>L’impossibilità </a:t>
            </a:r>
            <a:r>
              <a:rPr sz="2400" b="1" i="1" dirty="0">
                <a:solidFill>
                  <a:srgbClr val="FF0000"/>
                </a:solidFill>
                <a:latin typeface="Times New Roman"/>
                <a:cs typeface="Times New Roman"/>
              </a:rPr>
              <a:t>di </a:t>
            </a:r>
            <a:r>
              <a:rPr sz="2400" b="1" i="1" spc="-25" dirty="0">
                <a:solidFill>
                  <a:srgbClr val="FF0000"/>
                </a:solidFill>
                <a:latin typeface="Times New Roman"/>
                <a:cs typeface="Times New Roman"/>
              </a:rPr>
              <a:t>esprimere </a:t>
            </a:r>
            <a:r>
              <a:rPr sz="2400" b="1" i="1" spc="5" dirty="0">
                <a:solidFill>
                  <a:srgbClr val="FF0000"/>
                </a:solidFill>
                <a:latin typeface="Times New Roman"/>
                <a:cs typeface="Times New Roman"/>
              </a:rPr>
              <a:t>un</a:t>
            </a:r>
            <a:r>
              <a:rPr sz="2400" b="1" i="1" spc="105" dirty="0">
                <a:solidFill>
                  <a:srgbClr val="FF0000"/>
                </a:solidFill>
                <a:latin typeface="Times New Roman"/>
                <a:cs typeface="Times New Roman"/>
              </a:rPr>
              <a:t> </a:t>
            </a:r>
            <a:r>
              <a:rPr sz="2400" b="1" i="1" spc="-5" dirty="0">
                <a:solidFill>
                  <a:srgbClr val="FF0000"/>
                </a:solidFill>
                <a:latin typeface="Times New Roman"/>
                <a:cs typeface="Times New Roman"/>
              </a:rPr>
              <a:t>giudizio</a:t>
            </a:r>
            <a:r>
              <a:rPr sz="2400" spc="-5" dirty="0">
                <a:latin typeface="Times New Roman"/>
                <a:cs typeface="Times New Roman"/>
              </a:rPr>
              <a:t>,</a:t>
            </a:r>
            <a:endParaRPr sz="2400">
              <a:latin typeface="Times New Roman"/>
              <a:cs typeface="Times New Roman"/>
            </a:endParaRPr>
          </a:p>
          <a:p>
            <a:pPr marL="173990">
              <a:lnSpc>
                <a:spcPts val="2865"/>
              </a:lnSpc>
            </a:pPr>
            <a:r>
              <a:rPr sz="2400" spc="-15" dirty="0">
                <a:latin typeface="Times New Roman"/>
                <a:cs typeface="Times New Roman"/>
              </a:rPr>
              <a:t>sorta </a:t>
            </a:r>
            <a:r>
              <a:rPr sz="2400" dirty="0">
                <a:latin typeface="Times New Roman"/>
                <a:cs typeface="Times New Roman"/>
              </a:rPr>
              <a:t>a </a:t>
            </a:r>
            <a:r>
              <a:rPr sz="2400" spc="-45" dirty="0">
                <a:latin typeface="Times New Roman"/>
                <a:cs typeface="Times New Roman"/>
              </a:rPr>
              <a:t>causa </a:t>
            </a:r>
            <a:r>
              <a:rPr sz="2400" spc="-30" dirty="0">
                <a:latin typeface="Times New Roman"/>
                <a:cs typeface="Times New Roman"/>
              </a:rPr>
              <a:t>dell’assenza </a:t>
            </a:r>
            <a:r>
              <a:rPr sz="2400" dirty="0">
                <a:latin typeface="Times New Roman"/>
                <a:cs typeface="Times New Roman"/>
              </a:rPr>
              <a:t>di </a:t>
            </a:r>
            <a:r>
              <a:rPr sz="2400" spc="-35" dirty="0">
                <a:latin typeface="Times New Roman"/>
                <a:cs typeface="Times New Roman"/>
              </a:rPr>
              <a:t>elementi </a:t>
            </a:r>
            <a:r>
              <a:rPr sz="2400" spc="-10" dirty="0">
                <a:latin typeface="Times New Roman"/>
                <a:cs typeface="Times New Roman"/>
              </a:rPr>
              <a:t>probativi </a:t>
            </a:r>
            <a:r>
              <a:rPr sz="2400" spc="-30" dirty="0">
                <a:latin typeface="Times New Roman"/>
                <a:cs typeface="Times New Roman"/>
              </a:rPr>
              <a:t>sufficienti</a:t>
            </a:r>
            <a:r>
              <a:rPr sz="2400" spc="-25" dirty="0">
                <a:latin typeface="Times New Roman"/>
                <a:cs typeface="Times New Roman"/>
              </a:rPr>
              <a:t> </a:t>
            </a:r>
            <a:r>
              <a:rPr sz="2400" spc="-10" dirty="0">
                <a:latin typeface="Times New Roman"/>
                <a:cs typeface="Times New Roman"/>
              </a:rPr>
              <a:t>ed</a:t>
            </a:r>
            <a:endParaRPr sz="2400">
              <a:latin typeface="Times New Roman"/>
              <a:cs typeface="Times New Roman"/>
            </a:endParaRPr>
          </a:p>
          <a:p>
            <a:pPr marL="193675" marR="196215" indent="-6350" algn="ctr">
              <a:lnSpc>
                <a:spcPct val="100400"/>
              </a:lnSpc>
              <a:spcBef>
                <a:spcPts val="35"/>
              </a:spcBef>
            </a:pPr>
            <a:r>
              <a:rPr sz="2400" dirty="0">
                <a:latin typeface="Times New Roman"/>
                <a:cs typeface="Times New Roman"/>
              </a:rPr>
              <a:t>appropriati, </a:t>
            </a:r>
            <a:r>
              <a:rPr sz="2400" spc="-15" dirty="0">
                <a:latin typeface="Times New Roman"/>
                <a:cs typeface="Times New Roman"/>
              </a:rPr>
              <a:t>comporta </a:t>
            </a:r>
            <a:r>
              <a:rPr sz="2400" dirty="0">
                <a:latin typeface="Times New Roman"/>
                <a:cs typeface="Times New Roman"/>
              </a:rPr>
              <a:t>la </a:t>
            </a:r>
            <a:r>
              <a:rPr sz="2400" b="1" dirty="0">
                <a:latin typeface="Times New Roman"/>
                <a:cs typeface="Times New Roman"/>
              </a:rPr>
              <a:t>rettifica della </a:t>
            </a:r>
            <a:r>
              <a:rPr sz="2400" b="1" spc="-15" dirty="0">
                <a:latin typeface="Times New Roman"/>
                <a:cs typeface="Times New Roman"/>
              </a:rPr>
              <a:t>descrizione </a:t>
            </a:r>
            <a:r>
              <a:rPr sz="2400" b="1" dirty="0">
                <a:latin typeface="Times New Roman"/>
                <a:cs typeface="Times New Roman"/>
              </a:rPr>
              <a:t>delle  </a:t>
            </a:r>
            <a:r>
              <a:rPr sz="2400" b="1" spc="-10" dirty="0">
                <a:latin typeface="Times New Roman"/>
                <a:cs typeface="Times New Roman"/>
              </a:rPr>
              <a:t>responsabilità </a:t>
            </a:r>
            <a:r>
              <a:rPr sz="2400" b="1" spc="-5" dirty="0">
                <a:latin typeface="Times New Roman"/>
                <a:cs typeface="Times New Roman"/>
              </a:rPr>
              <a:t>del </a:t>
            </a:r>
            <a:r>
              <a:rPr sz="2400" b="1" spc="-30" dirty="0">
                <a:latin typeface="Times New Roman"/>
                <a:cs typeface="Times New Roman"/>
              </a:rPr>
              <a:t>revisore </a:t>
            </a:r>
            <a:r>
              <a:rPr sz="2400" spc="-20" dirty="0">
                <a:latin typeface="Times New Roman"/>
                <a:cs typeface="Times New Roman"/>
              </a:rPr>
              <a:t>richiesta </a:t>
            </a:r>
            <a:r>
              <a:rPr sz="2400" spc="-5" dirty="0">
                <a:latin typeface="Times New Roman"/>
                <a:cs typeface="Times New Roman"/>
              </a:rPr>
              <a:t>dai </a:t>
            </a:r>
            <a:r>
              <a:rPr sz="2400" spc="-15" dirty="0">
                <a:latin typeface="Times New Roman"/>
                <a:cs typeface="Times New Roman"/>
              </a:rPr>
              <a:t>paragrafi </a:t>
            </a:r>
            <a:r>
              <a:rPr sz="2400" spc="-10" dirty="0">
                <a:latin typeface="Times New Roman"/>
                <a:cs typeface="Times New Roman"/>
              </a:rPr>
              <a:t>38-40 </a:t>
            </a:r>
            <a:r>
              <a:rPr sz="2400" spc="-5" dirty="0">
                <a:latin typeface="Times New Roman"/>
                <a:cs typeface="Times New Roman"/>
              </a:rPr>
              <a:t>del  principio </a:t>
            </a:r>
            <a:r>
              <a:rPr sz="2400" dirty="0">
                <a:latin typeface="Times New Roman"/>
                <a:cs typeface="Times New Roman"/>
              </a:rPr>
              <a:t>di </a:t>
            </a:r>
            <a:r>
              <a:rPr sz="2400" spc="-25" dirty="0">
                <a:latin typeface="Times New Roman"/>
                <a:cs typeface="Times New Roman"/>
              </a:rPr>
              <a:t>revisione </a:t>
            </a:r>
            <a:r>
              <a:rPr sz="2400" spc="-20" dirty="0">
                <a:latin typeface="Times New Roman"/>
                <a:cs typeface="Times New Roman"/>
              </a:rPr>
              <a:t>internazionale </a:t>
            </a:r>
            <a:r>
              <a:rPr sz="2400" spc="10" dirty="0">
                <a:latin typeface="Times New Roman"/>
                <a:cs typeface="Times New Roman"/>
              </a:rPr>
              <a:t>ISA</a:t>
            </a:r>
            <a:r>
              <a:rPr sz="2400" spc="215" dirty="0">
                <a:latin typeface="Times New Roman"/>
                <a:cs typeface="Times New Roman"/>
              </a:rPr>
              <a:t> </a:t>
            </a:r>
            <a:r>
              <a:rPr sz="2400" spc="-15" dirty="0">
                <a:latin typeface="Times New Roman"/>
                <a:cs typeface="Times New Roman"/>
              </a:rPr>
              <a:t>n.700,</a:t>
            </a:r>
            <a:endParaRPr sz="2400">
              <a:latin typeface="Times New Roman"/>
              <a:cs typeface="Times New Roman"/>
            </a:endParaRPr>
          </a:p>
          <a:p>
            <a:pPr marR="2540" algn="ctr">
              <a:lnSpc>
                <a:spcPts val="2855"/>
              </a:lnSpc>
            </a:pPr>
            <a:r>
              <a:rPr sz="2400" spc="-10" dirty="0">
                <a:latin typeface="Times New Roman"/>
                <a:cs typeface="Times New Roman"/>
              </a:rPr>
              <a:t>includendo </a:t>
            </a:r>
            <a:r>
              <a:rPr sz="2400" spc="-15" dirty="0">
                <a:latin typeface="Times New Roman"/>
                <a:cs typeface="Times New Roman"/>
              </a:rPr>
              <a:t>soltanto </a:t>
            </a:r>
            <a:r>
              <a:rPr sz="2400" spc="-5" dirty="0">
                <a:latin typeface="Times New Roman"/>
                <a:cs typeface="Times New Roman"/>
              </a:rPr>
              <a:t>quanto </a:t>
            </a:r>
            <a:r>
              <a:rPr sz="2400" spc="-10" dirty="0">
                <a:latin typeface="Times New Roman"/>
                <a:cs typeface="Times New Roman"/>
              </a:rPr>
              <a:t>segue </a:t>
            </a:r>
            <a:r>
              <a:rPr sz="2400" spc="-45" dirty="0">
                <a:latin typeface="Times New Roman"/>
                <a:cs typeface="Times New Roman"/>
              </a:rPr>
              <a:t>(v.</a:t>
            </a:r>
            <a:r>
              <a:rPr sz="2400" spc="229" dirty="0">
                <a:latin typeface="Times New Roman"/>
                <a:cs typeface="Times New Roman"/>
              </a:rPr>
              <a:t> </a:t>
            </a:r>
            <a:r>
              <a:rPr sz="2400" spc="-10" dirty="0">
                <a:latin typeface="Times New Roman"/>
                <a:cs typeface="Times New Roman"/>
              </a:rPr>
              <a:t>§A25):</a:t>
            </a:r>
            <a:endParaRPr sz="2400">
              <a:latin typeface="Times New Roman"/>
              <a:cs typeface="Times New Roman"/>
            </a:endParaRPr>
          </a:p>
          <a:p>
            <a:pPr>
              <a:lnSpc>
                <a:spcPct val="100000"/>
              </a:lnSpc>
              <a:spcBef>
                <a:spcPts val="30"/>
              </a:spcBef>
            </a:pPr>
            <a:endParaRPr sz="2500">
              <a:latin typeface="Times New Roman"/>
              <a:cs typeface="Times New Roman"/>
            </a:endParaRPr>
          </a:p>
          <a:p>
            <a:pPr algn="ctr">
              <a:lnSpc>
                <a:spcPts val="2870"/>
              </a:lnSpc>
              <a:tabLst>
                <a:tab pos="457200" algn="l"/>
              </a:tabLst>
            </a:pPr>
            <a:r>
              <a:rPr sz="2400" spc="-10" dirty="0">
                <a:latin typeface="Times New Roman"/>
                <a:cs typeface="Times New Roman"/>
              </a:rPr>
              <a:t>a)	</a:t>
            </a:r>
            <a:r>
              <a:rPr sz="2400" spc="-50" dirty="0">
                <a:latin typeface="Times New Roman"/>
                <a:cs typeface="Times New Roman"/>
              </a:rPr>
              <a:t>una </a:t>
            </a:r>
            <a:r>
              <a:rPr sz="2400" spc="-15" dirty="0">
                <a:latin typeface="Times New Roman"/>
                <a:cs typeface="Times New Roman"/>
              </a:rPr>
              <a:t>dichiarazione </a:t>
            </a:r>
            <a:r>
              <a:rPr sz="2400" spc="-60" dirty="0">
                <a:latin typeface="Times New Roman"/>
                <a:cs typeface="Times New Roman"/>
              </a:rPr>
              <a:t>sul </a:t>
            </a:r>
            <a:r>
              <a:rPr sz="2400" spc="-10" dirty="0">
                <a:latin typeface="Times New Roman"/>
                <a:cs typeface="Times New Roman"/>
              </a:rPr>
              <a:t>fatto </a:t>
            </a:r>
            <a:r>
              <a:rPr sz="2400" spc="-30" dirty="0">
                <a:latin typeface="Times New Roman"/>
                <a:cs typeface="Times New Roman"/>
              </a:rPr>
              <a:t>che </a:t>
            </a:r>
            <a:r>
              <a:rPr sz="2400" dirty="0">
                <a:latin typeface="Times New Roman"/>
                <a:cs typeface="Times New Roman"/>
              </a:rPr>
              <a:t>la </a:t>
            </a:r>
            <a:r>
              <a:rPr sz="2400" spc="-20" dirty="0">
                <a:latin typeface="Times New Roman"/>
                <a:cs typeface="Times New Roman"/>
              </a:rPr>
              <a:t>responsabilità </a:t>
            </a:r>
            <a:r>
              <a:rPr sz="2400" spc="-5" dirty="0">
                <a:latin typeface="Times New Roman"/>
                <a:cs typeface="Times New Roman"/>
              </a:rPr>
              <a:t>del</a:t>
            </a:r>
            <a:r>
              <a:rPr sz="2400" spc="-150" dirty="0">
                <a:latin typeface="Times New Roman"/>
                <a:cs typeface="Times New Roman"/>
              </a:rPr>
              <a:t> </a:t>
            </a:r>
            <a:r>
              <a:rPr sz="2400" spc="-20" dirty="0">
                <a:latin typeface="Times New Roman"/>
                <a:cs typeface="Times New Roman"/>
              </a:rPr>
              <a:t>revisore</a:t>
            </a:r>
            <a:endParaRPr sz="2400">
              <a:latin typeface="Times New Roman"/>
              <a:cs typeface="Times New Roman"/>
            </a:endParaRPr>
          </a:p>
          <a:p>
            <a:pPr marL="439420" algn="ctr">
              <a:lnSpc>
                <a:spcPts val="2870"/>
              </a:lnSpc>
            </a:pPr>
            <a:r>
              <a:rPr sz="2400" spc="-40" dirty="0">
                <a:latin typeface="Times New Roman"/>
                <a:cs typeface="Times New Roman"/>
              </a:rPr>
              <a:t>consiste </a:t>
            </a:r>
            <a:r>
              <a:rPr sz="2400" spc="-15" dirty="0">
                <a:latin typeface="Times New Roman"/>
                <a:cs typeface="Times New Roman"/>
              </a:rPr>
              <a:t>nello </a:t>
            </a:r>
            <a:r>
              <a:rPr sz="2400" spc="-30" dirty="0">
                <a:latin typeface="Times New Roman"/>
                <a:cs typeface="Times New Roman"/>
              </a:rPr>
              <a:t>svolgimento </a:t>
            </a:r>
            <a:r>
              <a:rPr sz="2400" dirty="0">
                <a:latin typeface="Times New Roman"/>
                <a:cs typeface="Times New Roman"/>
              </a:rPr>
              <a:t>della </a:t>
            </a:r>
            <a:r>
              <a:rPr sz="2400" spc="-30" dirty="0">
                <a:latin typeface="Times New Roman"/>
                <a:cs typeface="Times New Roman"/>
              </a:rPr>
              <a:t>revisione </a:t>
            </a:r>
            <a:r>
              <a:rPr sz="2400" spc="-10" dirty="0">
                <a:latin typeface="Times New Roman"/>
                <a:cs typeface="Times New Roman"/>
              </a:rPr>
              <a:t>contabile</a:t>
            </a:r>
            <a:r>
              <a:rPr sz="2400" spc="365" dirty="0">
                <a:latin typeface="Times New Roman"/>
                <a:cs typeface="Times New Roman"/>
              </a:rPr>
              <a:t> </a:t>
            </a:r>
            <a:r>
              <a:rPr sz="2400" spc="-5" dirty="0">
                <a:latin typeface="Times New Roman"/>
                <a:cs typeface="Times New Roman"/>
              </a:rPr>
              <a:t>del</a:t>
            </a:r>
            <a:endParaRPr sz="2400">
              <a:latin typeface="Times New Roman"/>
              <a:cs typeface="Times New Roman"/>
            </a:endParaRPr>
          </a:p>
          <a:p>
            <a:pPr marL="449580" algn="ctr">
              <a:lnSpc>
                <a:spcPts val="2865"/>
              </a:lnSpc>
              <a:spcBef>
                <a:spcPts val="50"/>
              </a:spcBef>
            </a:pPr>
            <a:r>
              <a:rPr sz="2400" spc="-10" dirty="0">
                <a:latin typeface="Times New Roman"/>
                <a:cs typeface="Times New Roman"/>
              </a:rPr>
              <a:t>bilancio </a:t>
            </a:r>
            <a:r>
              <a:rPr sz="2400" spc="-25" dirty="0">
                <a:latin typeface="Times New Roman"/>
                <a:cs typeface="Times New Roman"/>
              </a:rPr>
              <a:t>dell'impresa </a:t>
            </a:r>
            <a:r>
              <a:rPr sz="2400" dirty="0">
                <a:latin typeface="Times New Roman"/>
                <a:cs typeface="Times New Roman"/>
              </a:rPr>
              <a:t>in </a:t>
            </a:r>
            <a:r>
              <a:rPr sz="2400" spc="-25" dirty="0">
                <a:latin typeface="Times New Roman"/>
                <a:cs typeface="Times New Roman"/>
              </a:rPr>
              <a:t>conformità </a:t>
            </a:r>
            <a:r>
              <a:rPr sz="2400" spc="-10" dirty="0">
                <a:latin typeface="Times New Roman"/>
                <a:cs typeface="Times New Roman"/>
              </a:rPr>
              <a:t>ai </a:t>
            </a:r>
            <a:r>
              <a:rPr sz="2400" spc="-5" dirty="0">
                <a:latin typeface="Times New Roman"/>
                <a:cs typeface="Times New Roman"/>
              </a:rPr>
              <a:t>principi </a:t>
            </a:r>
            <a:r>
              <a:rPr sz="2400" spc="10" dirty="0">
                <a:latin typeface="Times New Roman"/>
                <a:cs typeface="Times New Roman"/>
              </a:rPr>
              <a:t>ISA</a:t>
            </a:r>
            <a:r>
              <a:rPr sz="2400" spc="360" dirty="0">
                <a:latin typeface="Times New Roman"/>
                <a:cs typeface="Times New Roman"/>
              </a:rPr>
              <a:t> </a:t>
            </a:r>
            <a:r>
              <a:rPr sz="2400" dirty="0">
                <a:latin typeface="Times New Roman"/>
                <a:cs typeface="Times New Roman"/>
              </a:rPr>
              <a:t>e</a:t>
            </a:r>
            <a:endParaRPr sz="2400">
              <a:latin typeface="Times New Roman"/>
              <a:cs typeface="Times New Roman"/>
            </a:endParaRPr>
          </a:p>
          <a:p>
            <a:pPr marL="437515" algn="ctr">
              <a:lnSpc>
                <a:spcPts val="2865"/>
              </a:lnSpc>
            </a:pPr>
            <a:r>
              <a:rPr sz="2400" spc="-35" dirty="0">
                <a:latin typeface="Times New Roman"/>
                <a:cs typeface="Times New Roman"/>
              </a:rPr>
              <a:t>nell'emissione </a:t>
            </a:r>
            <a:r>
              <a:rPr sz="2400" dirty="0">
                <a:latin typeface="Times New Roman"/>
                <a:cs typeface="Times New Roman"/>
              </a:rPr>
              <a:t>della </a:t>
            </a:r>
            <a:r>
              <a:rPr sz="2400" spc="-10" dirty="0">
                <a:latin typeface="Times New Roman"/>
                <a:cs typeface="Times New Roman"/>
              </a:rPr>
              <a:t>relazione </a:t>
            </a:r>
            <a:r>
              <a:rPr sz="2400" dirty="0">
                <a:latin typeface="Times New Roman"/>
                <a:cs typeface="Times New Roman"/>
              </a:rPr>
              <a:t>di</a:t>
            </a:r>
            <a:r>
              <a:rPr sz="2400" spc="-180" dirty="0">
                <a:latin typeface="Times New Roman"/>
                <a:cs typeface="Times New Roman"/>
              </a:rPr>
              <a:t> </a:t>
            </a:r>
            <a:r>
              <a:rPr sz="2400" spc="-30" dirty="0">
                <a:latin typeface="Times New Roman"/>
                <a:cs typeface="Times New Roman"/>
              </a:rPr>
              <a:t>revisione;</a:t>
            </a:r>
            <a:endParaRPr sz="2400">
              <a:latin typeface="Times New Roman"/>
              <a:cs typeface="Times New Roman"/>
            </a:endParaRPr>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25400">
              <a:lnSpc>
                <a:spcPts val="1670"/>
              </a:lnSpc>
            </a:pPr>
            <a:fld id="{81D60167-4931-47E6-BA6A-407CBD079E47}" type="slidenum">
              <a:rPr spc="10" dirty="0"/>
              <a:t>49</a:t>
            </a:fld>
            <a:endParaRPr spc="10" dirty="0"/>
          </a:p>
        </p:txBody>
      </p:sp>
      <p:pic>
        <p:nvPicPr>
          <p:cNvPr id="6" name="Picture 5">
            <a:extLst>
              <a:ext uri="{FF2B5EF4-FFF2-40B4-BE49-F238E27FC236}">
                <a16:creationId xmlns:a16="http://schemas.microsoft.com/office/drawing/2014/main" id="{EAE4F195-2F83-474E-80F8-EEB1FF9BA57E}"/>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88598" y="204355"/>
            <a:ext cx="1164402" cy="101484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p:nvPr/>
        </p:nvSpPr>
        <p:spPr>
          <a:xfrm>
            <a:off x="562609" y="1243711"/>
            <a:ext cx="7944484" cy="1489075"/>
          </a:xfrm>
          <a:prstGeom prst="rect">
            <a:avLst/>
          </a:prstGeom>
        </p:spPr>
        <p:txBody>
          <a:bodyPr vert="horz" wrap="square" lIns="0" tIns="13335" rIns="0" bIns="0" rtlCol="0">
            <a:spAutoFit/>
          </a:bodyPr>
          <a:lstStyle/>
          <a:p>
            <a:pPr marL="12065" marR="5080" algn="ctr">
              <a:lnSpc>
                <a:spcPct val="100000"/>
              </a:lnSpc>
              <a:spcBef>
                <a:spcPts val="105"/>
              </a:spcBef>
              <a:tabLst>
                <a:tab pos="2863850" algn="l"/>
              </a:tabLst>
            </a:pPr>
            <a:r>
              <a:rPr sz="2400" spc="10" dirty="0">
                <a:latin typeface="Times New Roman"/>
                <a:cs typeface="Times New Roman"/>
              </a:rPr>
              <a:t>Il </a:t>
            </a:r>
            <a:r>
              <a:rPr sz="2400" spc="-10" dirty="0">
                <a:latin typeface="Times New Roman"/>
                <a:cs typeface="Times New Roman"/>
              </a:rPr>
              <a:t>principio </a:t>
            </a:r>
            <a:r>
              <a:rPr sz="2400" dirty="0">
                <a:latin typeface="Times New Roman"/>
                <a:cs typeface="Times New Roman"/>
              </a:rPr>
              <a:t>di </a:t>
            </a:r>
            <a:r>
              <a:rPr sz="2400" spc="-30" dirty="0">
                <a:latin typeface="Times New Roman"/>
                <a:cs typeface="Times New Roman"/>
              </a:rPr>
              <a:t>revisione </a:t>
            </a:r>
            <a:r>
              <a:rPr sz="2400" spc="-20" dirty="0">
                <a:latin typeface="Times New Roman"/>
                <a:cs typeface="Times New Roman"/>
              </a:rPr>
              <a:t>internazionale </a:t>
            </a:r>
            <a:r>
              <a:rPr sz="2400" spc="10" dirty="0">
                <a:latin typeface="Times New Roman"/>
                <a:cs typeface="Times New Roman"/>
              </a:rPr>
              <a:t>ISA </a:t>
            </a:r>
            <a:r>
              <a:rPr sz="2400" spc="-15" dirty="0">
                <a:latin typeface="Times New Roman"/>
                <a:cs typeface="Times New Roman"/>
              </a:rPr>
              <a:t>n.705 </a:t>
            </a:r>
            <a:r>
              <a:rPr sz="2400" spc="-25" dirty="0">
                <a:latin typeface="Times New Roman"/>
                <a:cs typeface="Times New Roman"/>
              </a:rPr>
              <a:t>stabilisce </a:t>
            </a:r>
            <a:r>
              <a:rPr sz="2400" spc="-35" dirty="0">
                <a:latin typeface="Times New Roman"/>
                <a:cs typeface="Times New Roman"/>
              </a:rPr>
              <a:t>che </a:t>
            </a:r>
            <a:r>
              <a:rPr sz="2400" dirty="0">
                <a:latin typeface="Times New Roman"/>
                <a:cs typeface="Times New Roman"/>
              </a:rPr>
              <a:t>il  </a:t>
            </a:r>
            <a:r>
              <a:rPr sz="2400" spc="-20" dirty="0">
                <a:latin typeface="Times New Roman"/>
                <a:cs typeface="Times New Roman"/>
              </a:rPr>
              <a:t>revisore </a:t>
            </a:r>
            <a:r>
              <a:rPr sz="2400" dirty="0">
                <a:latin typeface="Times New Roman"/>
                <a:cs typeface="Times New Roman"/>
              </a:rPr>
              <a:t>è </a:t>
            </a:r>
            <a:r>
              <a:rPr sz="2400" spc="-30" dirty="0">
                <a:latin typeface="Times New Roman"/>
                <a:cs typeface="Times New Roman"/>
              </a:rPr>
              <a:t>tenuto </a:t>
            </a:r>
            <a:r>
              <a:rPr sz="2400" spc="-10" dirty="0">
                <a:latin typeface="Times New Roman"/>
                <a:cs typeface="Times New Roman"/>
              </a:rPr>
              <a:t>ad </a:t>
            </a:r>
            <a:r>
              <a:rPr sz="2400" spc="-30" dirty="0">
                <a:latin typeface="Times New Roman"/>
                <a:cs typeface="Times New Roman"/>
              </a:rPr>
              <a:t>esprimere </a:t>
            </a:r>
            <a:r>
              <a:rPr sz="2400" dirty="0">
                <a:latin typeface="Times New Roman"/>
                <a:cs typeface="Times New Roman"/>
              </a:rPr>
              <a:t>in </a:t>
            </a:r>
            <a:r>
              <a:rPr sz="2400" spc="-35" dirty="0">
                <a:latin typeface="Times New Roman"/>
                <a:cs typeface="Times New Roman"/>
              </a:rPr>
              <a:t>modo </a:t>
            </a:r>
            <a:r>
              <a:rPr sz="2400" spc="-15" dirty="0">
                <a:latin typeface="Times New Roman"/>
                <a:cs typeface="Times New Roman"/>
              </a:rPr>
              <a:t>chiaro </a:t>
            </a:r>
            <a:r>
              <a:rPr sz="2400" spc="-10" dirty="0">
                <a:latin typeface="Times New Roman"/>
                <a:cs typeface="Times New Roman"/>
              </a:rPr>
              <a:t>ed </a:t>
            </a:r>
            <a:r>
              <a:rPr sz="2400" dirty="0">
                <a:latin typeface="Times New Roman"/>
                <a:cs typeface="Times New Roman"/>
              </a:rPr>
              <a:t>appropriato </a:t>
            </a:r>
            <a:r>
              <a:rPr sz="2400" spc="-40" dirty="0">
                <a:latin typeface="Times New Roman"/>
                <a:cs typeface="Times New Roman"/>
              </a:rPr>
              <a:t>un  </a:t>
            </a:r>
            <a:r>
              <a:rPr sz="2400" b="1" i="1" spc="-5" dirty="0">
                <a:latin typeface="Times New Roman"/>
                <a:cs typeface="Times New Roman"/>
              </a:rPr>
              <a:t>giudizio</a:t>
            </a:r>
            <a:r>
              <a:rPr sz="2400" b="1" i="1" spc="-55" dirty="0">
                <a:latin typeface="Times New Roman"/>
                <a:cs typeface="Times New Roman"/>
              </a:rPr>
              <a:t> </a:t>
            </a:r>
            <a:r>
              <a:rPr sz="2400" b="1" i="1" spc="-10" dirty="0">
                <a:latin typeface="Times New Roman"/>
                <a:cs typeface="Times New Roman"/>
              </a:rPr>
              <a:t>con</a:t>
            </a:r>
            <a:r>
              <a:rPr sz="2400" b="1" i="1" spc="30" dirty="0">
                <a:latin typeface="Times New Roman"/>
                <a:cs typeface="Times New Roman"/>
              </a:rPr>
              <a:t> </a:t>
            </a:r>
            <a:r>
              <a:rPr sz="2400" b="1" i="1" spc="-10" dirty="0">
                <a:latin typeface="Times New Roman"/>
                <a:cs typeface="Times New Roman"/>
              </a:rPr>
              <a:t>modifica	</a:t>
            </a:r>
            <a:r>
              <a:rPr sz="2400" spc="-65" dirty="0">
                <a:latin typeface="Times New Roman"/>
                <a:cs typeface="Times New Roman"/>
              </a:rPr>
              <a:t>sul </a:t>
            </a:r>
            <a:r>
              <a:rPr sz="2400" spc="-15" dirty="0">
                <a:latin typeface="Times New Roman"/>
                <a:cs typeface="Times New Roman"/>
              </a:rPr>
              <a:t>bilancio d’esercizio </a:t>
            </a:r>
            <a:r>
              <a:rPr sz="2400" spc="-10" dirty="0">
                <a:latin typeface="Times New Roman"/>
                <a:cs typeface="Times New Roman"/>
              </a:rPr>
              <a:t>qualora </a:t>
            </a:r>
            <a:r>
              <a:rPr sz="2400" spc="-60" dirty="0">
                <a:latin typeface="Times New Roman"/>
                <a:cs typeface="Times New Roman"/>
              </a:rPr>
              <a:t>si  </a:t>
            </a:r>
            <a:r>
              <a:rPr sz="2400" spc="-25" dirty="0">
                <a:latin typeface="Times New Roman"/>
                <a:cs typeface="Times New Roman"/>
              </a:rPr>
              <a:t>verifichi </a:t>
            </a:r>
            <a:r>
              <a:rPr sz="2400" spc="-55" dirty="0">
                <a:latin typeface="Times New Roman"/>
                <a:cs typeface="Times New Roman"/>
              </a:rPr>
              <a:t>una </a:t>
            </a:r>
            <a:r>
              <a:rPr sz="2400" spc="-5" dirty="0">
                <a:latin typeface="Times New Roman"/>
                <a:cs typeface="Times New Roman"/>
              </a:rPr>
              <a:t>delle </a:t>
            </a:r>
            <a:r>
              <a:rPr sz="2400" spc="-40" dirty="0">
                <a:latin typeface="Times New Roman"/>
                <a:cs typeface="Times New Roman"/>
              </a:rPr>
              <a:t>seguenti </a:t>
            </a:r>
            <a:r>
              <a:rPr sz="2400" spc="-25" dirty="0">
                <a:latin typeface="Times New Roman"/>
                <a:cs typeface="Times New Roman"/>
              </a:rPr>
              <a:t>due</a:t>
            </a:r>
            <a:r>
              <a:rPr sz="2400" spc="114" dirty="0">
                <a:latin typeface="Times New Roman"/>
                <a:cs typeface="Times New Roman"/>
              </a:rPr>
              <a:t> </a:t>
            </a:r>
            <a:r>
              <a:rPr sz="2400" spc="-20" dirty="0">
                <a:latin typeface="Times New Roman"/>
                <a:cs typeface="Times New Roman"/>
              </a:rPr>
              <a:t>condizioni:</a:t>
            </a:r>
            <a:endParaRPr sz="2400">
              <a:latin typeface="Times New Roman"/>
              <a:cs typeface="Times New Roman"/>
            </a:endParaRPr>
          </a:p>
        </p:txBody>
      </p:sp>
      <p:sp>
        <p:nvSpPr>
          <p:cNvPr id="4" name="object 4"/>
          <p:cNvSpPr/>
          <p:nvPr/>
        </p:nvSpPr>
        <p:spPr>
          <a:xfrm>
            <a:off x="762000" y="2743200"/>
            <a:ext cx="3657600" cy="3762375"/>
          </a:xfrm>
          <a:prstGeom prst="rect">
            <a:avLst/>
          </a:prstGeom>
          <a:blipFill>
            <a:blip r:embed="rId2" cstate="print"/>
            <a:stretch>
              <a:fillRect/>
            </a:stretch>
          </a:blipFill>
        </p:spPr>
        <p:txBody>
          <a:bodyPr wrap="square" lIns="0" tIns="0" rIns="0" bIns="0" rtlCol="0"/>
          <a:lstStyle/>
          <a:p>
            <a:endParaRPr/>
          </a:p>
        </p:txBody>
      </p:sp>
      <p:sp>
        <p:nvSpPr>
          <p:cNvPr id="5" name="object 5"/>
          <p:cNvSpPr/>
          <p:nvPr/>
        </p:nvSpPr>
        <p:spPr>
          <a:xfrm>
            <a:off x="1038225" y="2828925"/>
            <a:ext cx="819150" cy="1123950"/>
          </a:xfrm>
          <a:prstGeom prst="rect">
            <a:avLst/>
          </a:prstGeom>
          <a:blipFill>
            <a:blip r:embed="rId3" cstate="print"/>
            <a:stretch>
              <a:fillRect/>
            </a:stretch>
          </a:blipFill>
        </p:spPr>
        <p:txBody>
          <a:bodyPr wrap="square" lIns="0" tIns="0" rIns="0" bIns="0" rtlCol="0"/>
          <a:lstStyle/>
          <a:p>
            <a:endParaRPr/>
          </a:p>
        </p:txBody>
      </p:sp>
      <p:sp>
        <p:nvSpPr>
          <p:cNvPr id="6" name="object 6"/>
          <p:cNvSpPr/>
          <p:nvPr/>
        </p:nvSpPr>
        <p:spPr>
          <a:xfrm>
            <a:off x="827582" y="2780919"/>
            <a:ext cx="3528390" cy="3643363"/>
          </a:xfrm>
          <a:prstGeom prst="rect">
            <a:avLst/>
          </a:prstGeom>
          <a:blipFill>
            <a:blip r:embed="rId4" cstate="print"/>
            <a:stretch>
              <a:fillRect/>
            </a:stretch>
          </a:blipFill>
        </p:spPr>
        <p:txBody>
          <a:bodyPr wrap="square" lIns="0" tIns="0" rIns="0" bIns="0" rtlCol="0"/>
          <a:lstStyle/>
          <a:p>
            <a:endParaRPr/>
          </a:p>
        </p:txBody>
      </p:sp>
      <p:sp>
        <p:nvSpPr>
          <p:cNvPr id="7" name="object 7"/>
          <p:cNvSpPr/>
          <p:nvPr/>
        </p:nvSpPr>
        <p:spPr>
          <a:xfrm>
            <a:off x="827582" y="2780919"/>
            <a:ext cx="3528695" cy="3643629"/>
          </a:xfrm>
          <a:custGeom>
            <a:avLst/>
            <a:gdLst/>
            <a:ahLst/>
            <a:cxnLst/>
            <a:rect l="l" t="t" r="r" b="b"/>
            <a:pathLst>
              <a:path w="3528695" h="3643629">
                <a:moveTo>
                  <a:pt x="0" y="588136"/>
                </a:moveTo>
                <a:lnTo>
                  <a:pt x="1949" y="539894"/>
                </a:lnTo>
                <a:lnTo>
                  <a:pt x="7697" y="492726"/>
                </a:lnTo>
                <a:lnTo>
                  <a:pt x="17091" y="446785"/>
                </a:lnTo>
                <a:lnTo>
                  <a:pt x="29981" y="402222"/>
                </a:lnTo>
                <a:lnTo>
                  <a:pt x="46214" y="359187"/>
                </a:lnTo>
                <a:lnTo>
                  <a:pt x="65641" y="317833"/>
                </a:lnTo>
                <a:lnTo>
                  <a:pt x="88109" y="278310"/>
                </a:lnTo>
                <a:lnTo>
                  <a:pt x="113466" y="240770"/>
                </a:lnTo>
                <a:lnTo>
                  <a:pt x="141563" y="205364"/>
                </a:lnTo>
                <a:lnTo>
                  <a:pt x="172246" y="172243"/>
                </a:lnTo>
                <a:lnTo>
                  <a:pt x="205366" y="141559"/>
                </a:lnTo>
                <a:lnTo>
                  <a:pt x="240770" y="113462"/>
                </a:lnTo>
                <a:lnTo>
                  <a:pt x="278308" y="88105"/>
                </a:lnTo>
                <a:lnTo>
                  <a:pt x="317827" y="65637"/>
                </a:lnTo>
                <a:lnTo>
                  <a:pt x="359177" y="46212"/>
                </a:lnTo>
                <a:lnTo>
                  <a:pt x="402205" y="29979"/>
                </a:lnTo>
                <a:lnTo>
                  <a:pt x="446762" y="17090"/>
                </a:lnTo>
                <a:lnTo>
                  <a:pt x="492695" y="7696"/>
                </a:lnTo>
                <a:lnTo>
                  <a:pt x="539854" y="1949"/>
                </a:lnTo>
                <a:lnTo>
                  <a:pt x="588086" y="0"/>
                </a:lnTo>
                <a:lnTo>
                  <a:pt x="2940253" y="0"/>
                </a:lnTo>
                <a:lnTo>
                  <a:pt x="2988495" y="1949"/>
                </a:lnTo>
                <a:lnTo>
                  <a:pt x="3035663" y="7696"/>
                </a:lnTo>
                <a:lnTo>
                  <a:pt x="3081604" y="17090"/>
                </a:lnTo>
                <a:lnTo>
                  <a:pt x="3126167" y="29979"/>
                </a:lnTo>
                <a:lnTo>
                  <a:pt x="3169202" y="46212"/>
                </a:lnTo>
                <a:lnTo>
                  <a:pt x="3210556" y="65637"/>
                </a:lnTo>
                <a:lnTo>
                  <a:pt x="3250079" y="88105"/>
                </a:lnTo>
                <a:lnTo>
                  <a:pt x="3287619" y="113462"/>
                </a:lnTo>
                <a:lnTo>
                  <a:pt x="3323025" y="141559"/>
                </a:lnTo>
                <a:lnTo>
                  <a:pt x="3356146" y="172243"/>
                </a:lnTo>
                <a:lnTo>
                  <a:pt x="3386830" y="205364"/>
                </a:lnTo>
                <a:lnTo>
                  <a:pt x="3414927" y="240770"/>
                </a:lnTo>
                <a:lnTo>
                  <a:pt x="3440284" y="278310"/>
                </a:lnTo>
                <a:lnTo>
                  <a:pt x="3462752" y="317833"/>
                </a:lnTo>
                <a:lnTo>
                  <a:pt x="3482178" y="359187"/>
                </a:lnTo>
                <a:lnTo>
                  <a:pt x="3498411" y="402222"/>
                </a:lnTo>
                <a:lnTo>
                  <a:pt x="3511300" y="446785"/>
                </a:lnTo>
                <a:lnTo>
                  <a:pt x="3520693" y="492726"/>
                </a:lnTo>
                <a:lnTo>
                  <a:pt x="3526440" y="539894"/>
                </a:lnTo>
                <a:lnTo>
                  <a:pt x="3528390" y="588136"/>
                </a:lnTo>
                <a:lnTo>
                  <a:pt x="3528390" y="3055289"/>
                </a:lnTo>
                <a:lnTo>
                  <a:pt x="3526440" y="3103520"/>
                </a:lnTo>
                <a:lnTo>
                  <a:pt x="3520693" y="3150676"/>
                </a:lnTo>
                <a:lnTo>
                  <a:pt x="3511300" y="3196608"/>
                </a:lnTo>
                <a:lnTo>
                  <a:pt x="3498411" y="3241163"/>
                </a:lnTo>
                <a:lnTo>
                  <a:pt x="3482178" y="3284191"/>
                </a:lnTo>
                <a:lnTo>
                  <a:pt x="3462752" y="3325540"/>
                </a:lnTo>
                <a:lnTo>
                  <a:pt x="3440284" y="3365058"/>
                </a:lnTo>
                <a:lnTo>
                  <a:pt x="3414927" y="3402595"/>
                </a:lnTo>
                <a:lnTo>
                  <a:pt x="3386830" y="3437998"/>
                </a:lnTo>
                <a:lnTo>
                  <a:pt x="3356146" y="3471117"/>
                </a:lnTo>
                <a:lnTo>
                  <a:pt x="3323025" y="3501801"/>
                </a:lnTo>
                <a:lnTo>
                  <a:pt x="3287619" y="3529897"/>
                </a:lnTo>
                <a:lnTo>
                  <a:pt x="3250079" y="3555254"/>
                </a:lnTo>
                <a:lnTo>
                  <a:pt x="3210556" y="3577722"/>
                </a:lnTo>
                <a:lnTo>
                  <a:pt x="3169202" y="3597148"/>
                </a:lnTo>
                <a:lnTo>
                  <a:pt x="3126167" y="3613382"/>
                </a:lnTo>
                <a:lnTo>
                  <a:pt x="3081604" y="3626271"/>
                </a:lnTo>
                <a:lnTo>
                  <a:pt x="3035663" y="3635666"/>
                </a:lnTo>
                <a:lnTo>
                  <a:pt x="2988495" y="3641413"/>
                </a:lnTo>
                <a:lnTo>
                  <a:pt x="2940253" y="3643363"/>
                </a:lnTo>
                <a:lnTo>
                  <a:pt x="588086" y="3643363"/>
                </a:lnTo>
                <a:lnTo>
                  <a:pt x="539854" y="3641413"/>
                </a:lnTo>
                <a:lnTo>
                  <a:pt x="492695" y="3635666"/>
                </a:lnTo>
                <a:lnTo>
                  <a:pt x="446762" y="3626271"/>
                </a:lnTo>
                <a:lnTo>
                  <a:pt x="402205" y="3613382"/>
                </a:lnTo>
                <a:lnTo>
                  <a:pt x="359177" y="3597148"/>
                </a:lnTo>
                <a:lnTo>
                  <a:pt x="317827" y="3577722"/>
                </a:lnTo>
                <a:lnTo>
                  <a:pt x="278308" y="3555254"/>
                </a:lnTo>
                <a:lnTo>
                  <a:pt x="240770" y="3529897"/>
                </a:lnTo>
                <a:lnTo>
                  <a:pt x="205366" y="3501801"/>
                </a:lnTo>
                <a:lnTo>
                  <a:pt x="172246" y="3471117"/>
                </a:lnTo>
                <a:lnTo>
                  <a:pt x="141563" y="3437998"/>
                </a:lnTo>
                <a:lnTo>
                  <a:pt x="113466" y="3402595"/>
                </a:lnTo>
                <a:lnTo>
                  <a:pt x="88109" y="3365058"/>
                </a:lnTo>
                <a:lnTo>
                  <a:pt x="65641" y="3325540"/>
                </a:lnTo>
                <a:lnTo>
                  <a:pt x="46214" y="3284191"/>
                </a:lnTo>
                <a:lnTo>
                  <a:pt x="29981" y="3241163"/>
                </a:lnTo>
                <a:lnTo>
                  <a:pt x="17091" y="3196608"/>
                </a:lnTo>
                <a:lnTo>
                  <a:pt x="7697" y="3150676"/>
                </a:lnTo>
                <a:lnTo>
                  <a:pt x="1949" y="3103520"/>
                </a:lnTo>
                <a:lnTo>
                  <a:pt x="0" y="3055289"/>
                </a:lnTo>
                <a:lnTo>
                  <a:pt x="0" y="588136"/>
                </a:lnTo>
                <a:close/>
              </a:path>
            </a:pathLst>
          </a:custGeom>
          <a:ln w="9534">
            <a:solidFill>
              <a:srgbClr val="292988"/>
            </a:solidFill>
          </a:ln>
        </p:spPr>
        <p:txBody>
          <a:bodyPr wrap="square" lIns="0" tIns="0" rIns="0" bIns="0" rtlCol="0"/>
          <a:lstStyle/>
          <a:p>
            <a:endParaRPr/>
          </a:p>
        </p:txBody>
      </p:sp>
      <p:sp>
        <p:nvSpPr>
          <p:cNvPr id="8" name="object 8"/>
          <p:cNvSpPr/>
          <p:nvPr/>
        </p:nvSpPr>
        <p:spPr>
          <a:xfrm>
            <a:off x="4998084" y="2780906"/>
            <a:ext cx="3640963" cy="3643376"/>
          </a:xfrm>
          <a:prstGeom prst="rect">
            <a:avLst/>
          </a:prstGeom>
          <a:blipFill>
            <a:blip r:embed="rId5" cstate="print"/>
            <a:stretch>
              <a:fillRect/>
            </a:stretch>
          </a:blipFill>
        </p:spPr>
        <p:txBody>
          <a:bodyPr wrap="square" lIns="0" tIns="0" rIns="0" bIns="0" rtlCol="0"/>
          <a:lstStyle/>
          <a:p>
            <a:endParaRPr/>
          </a:p>
        </p:txBody>
      </p:sp>
      <p:sp>
        <p:nvSpPr>
          <p:cNvPr id="9" name="object 9"/>
          <p:cNvSpPr txBox="1"/>
          <p:nvPr/>
        </p:nvSpPr>
        <p:spPr>
          <a:xfrm>
            <a:off x="1142682" y="3035680"/>
            <a:ext cx="2814320" cy="3319779"/>
          </a:xfrm>
          <a:prstGeom prst="rect">
            <a:avLst/>
          </a:prstGeom>
        </p:spPr>
        <p:txBody>
          <a:bodyPr vert="horz" wrap="square" lIns="0" tIns="11430" rIns="0" bIns="0" rtlCol="0">
            <a:spAutoFit/>
          </a:bodyPr>
          <a:lstStyle/>
          <a:p>
            <a:pPr marL="298450" marR="280670" indent="47625" algn="just">
              <a:lnSpc>
                <a:spcPct val="100400"/>
              </a:lnSpc>
              <a:spcBef>
                <a:spcPts val="90"/>
              </a:spcBef>
            </a:pPr>
            <a:r>
              <a:rPr sz="2400" spc="-10" dirty="0">
                <a:latin typeface="Times New Roman"/>
                <a:cs typeface="Times New Roman"/>
              </a:rPr>
              <a:t>a) </a:t>
            </a:r>
            <a:r>
              <a:rPr sz="2400" spc="-40" dirty="0">
                <a:latin typeface="Times New Roman"/>
                <a:cs typeface="Times New Roman"/>
              </a:rPr>
              <a:t>sulla </a:t>
            </a:r>
            <a:r>
              <a:rPr sz="2400" spc="-35" dirty="0">
                <a:latin typeface="Times New Roman"/>
                <a:cs typeface="Times New Roman"/>
              </a:rPr>
              <a:t>base </a:t>
            </a:r>
            <a:r>
              <a:rPr sz="2400" spc="-20" dirty="0">
                <a:latin typeface="Times New Roman"/>
                <a:cs typeface="Times New Roman"/>
              </a:rPr>
              <a:t>degli  </a:t>
            </a:r>
            <a:r>
              <a:rPr sz="2400" spc="-35" dirty="0">
                <a:latin typeface="Times New Roman"/>
                <a:cs typeface="Times New Roman"/>
              </a:rPr>
              <a:t>elementi </a:t>
            </a:r>
            <a:r>
              <a:rPr sz="2400" spc="-10" dirty="0">
                <a:latin typeface="Times New Roman"/>
                <a:cs typeface="Times New Roman"/>
              </a:rPr>
              <a:t>probativi  </a:t>
            </a:r>
            <a:r>
              <a:rPr sz="2400" spc="-25" dirty="0">
                <a:latin typeface="Times New Roman"/>
                <a:cs typeface="Times New Roman"/>
              </a:rPr>
              <a:t>acquisiti</a:t>
            </a:r>
            <a:r>
              <a:rPr sz="2400" spc="60" dirty="0">
                <a:latin typeface="Times New Roman"/>
                <a:cs typeface="Times New Roman"/>
              </a:rPr>
              <a:t> </a:t>
            </a:r>
            <a:r>
              <a:rPr sz="2400" spc="-25" dirty="0">
                <a:latin typeface="Times New Roman"/>
                <a:cs typeface="Times New Roman"/>
              </a:rPr>
              <a:t>durante</a:t>
            </a:r>
            <a:endParaRPr sz="2400">
              <a:latin typeface="Times New Roman"/>
              <a:cs typeface="Times New Roman"/>
            </a:endParaRPr>
          </a:p>
          <a:p>
            <a:pPr marL="12700" marR="5080" algn="ctr">
              <a:lnSpc>
                <a:spcPts val="2930"/>
              </a:lnSpc>
              <a:spcBef>
                <a:spcPts val="30"/>
              </a:spcBef>
            </a:pPr>
            <a:r>
              <a:rPr sz="2400" spc="-5" dirty="0">
                <a:latin typeface="Times New Roman"/>
                <a:cs typeface="Times New Roman"/>
              </a:rPr>
              <a:t>l’attività </a:t>
            </a:r>
            <a:r>
              <a:rPr sz="2400" dirty="0">
                <a:latin typeface="Times New Roman"/>
                <a:cs typeface="Times New Roman"/>
              </a:rPr>
              <a:t>di </a:t>
            </a:r>
            <a:r>
              <a:rPr sz="2400" spc="-30" dirty="0">
                <a:latin typeface="Times New Roman"/>
                <a:cs typeface="Times New Roman"/>
              </a:rPr>
              <a:t>revisione </a:t>
            </a:r>
            <a:r>
              <a:rPr sz="2400" spc="-60" dirty="0">
                <a:latin typeface="Times New Roman"/>
                <a:cs typeface="Times New Roman"/>
              </a:rPr>
              <a:t>si  </a:t>
            </a:r>
            <a:r>
              <a:rPr sz="2400" spc="-20" dirty="0">
                <a:latin typeface="Times New Roman"/>
                <a:cs typeface="Times New Roman"/>
              </a:rPr>
              <a:t>attesta </a:t>
            </a:r>
            <a:r>
              <a:rPr sz="2400" spc="-35" dirty="0">
                <a:latin typeface="Times New Roman"/>
                <a:cs typeface="Times New Roman"/>
              </a:rPr>
              <a:t>che </a:t>
            </a:r>
            <a:r>
              <a:rPr sz="2400" dirty="0">
                <a:latin typeface="Times New Roman"/>
                <a:cs typeface="Times New Roman"/>
              </a:rPr>
              <a:t>il</a:t>
            </a:r>
            <a:r>
              <a:rPr sz="2400" spc="80" dirty="0">
                <a:latin typeface="Times New Roman"/>
                <a:cs typeface="Times New Roman"/>
              </a:rPr>
              <a:t> </a:t>
            </a:r>
            <a:r>
              <a:rPr sz="2400" spc="-15" dirty="0">
                <a:latin typeface="Times New Roman"/>
                <a:cs typeface="Times New Roman"/>
              </a:rPr>
              <a:t>bilancio</a:t>
            </a:r>
            <a:endParaRPr sz="2400">
              <a:latin typeface="Times New Roman"/>
              <a:cs typeface="Times New Roman"/>
            </a:endParaRPr>
          </a:p>
          <a:p>
            <a:pPr algn="ctr">
              <a:lnSpc>
                <a:spcPts val="2735"/>
              </a:lnSpc>
            </a:pPr>
            <a:r>
              <a:rPr sz="2400" spc="-25" dirty="0">
                <a:latin typeface="Times New Roman"/>
                <a:cs typeface="Times New Roman"/>
              </a:rPr>
              <a:t>contiene </a:t>
            </a:r>
            <a:r>
              <a:rPr sz="2400" spc="-35" dirty="0">
                <a:latin typeface="Times New Roman"/>
                <a:cs typeface="Times New Roman"/>
              </a:rPr>
              <a:t>nel</a:t>
            </a:r>
            <a:r>
              <a:rPr sz="2400" spc="135" dirty="0">
                <a:latin typeface="Times New Roman"/>
                <a:cs typeface="Times New Roman"/>
              </a:rPr>
              <a:t> </a:t>
            </a:r>
            <a:r>
              <a:rPr sz="2400" spc="-65" dirty="0">
                <a:latin typeface="Times New Roman"/>
                <a:cs typeface="Times New Roman"/>
              </a:rPr>
              <a:t>suo</a:t>
            </a:r>
            <a:endParaRPr sz="2400">
              <a:latin typeface="Times New Roman"/>
              <a:cs typeface="Times New Roman"/>
            </a:endParaRPr>
          </a:p>
          <a:p>
            <a:pPr algn="ctr">
              <a:lnSpc>
                <a:spcPts val="2865"/>
              </a:lnSpc>
            </a:pPr>
            <a:r>
              <a:rPr sz="2400" spc="-45" dirty="0">
                <a:latin typeface="Times New Roman"/>
                <a:cs typeface="Times New Roman"/>
              </a:rPr>
              <a:t>complesso</a:t>
            </a:r>
            <a:r>
              <a:rPr sz="2400" spc="285" dirty="0">
                <a:latin typeface="Times New Roman"/>
                <a:cs typeface="Times New Roman"/>
              </a:rPr>
              <a:t> </a:t>
            </a:r>
            <a:r>
              <a:rPr sz="2400" b="1" spc="-25" dirty="0">
                <a:latin typeface="Times New Roman"/>
                <a:cs typeface="Times New Roman"/>
              </a:rPr>
              <a:t>errori</a:t>
            </a:r>
            <a:endParaRPr sz="2400">
              <a:latin typeface="Times New Roman"/>
              <a:cs typeface="Times New Roman"/>
            </a:endParaRPr>
          </a:p>
          <a:p>
            <a:pPr marR="635" algn="ctr">
              <a:lnSpc>
                <a:spcPts val="2865"/>
              </a:lnSpc>
              <a:spcBef>
                <a:spcPts val="50"/>
              </a:spcBef>
            </a:pPr>
            <a:r>
              <a:rPr sz="2400" b="1" spc="5" dirty="0">
                <a:latin typeface="Times New Roman"/>
                <a:cs typeface="Times New Roman"/>
              </a:rPr>
              <a:t>significativi</a:t>
            </a:r>
            <a:endParaRPr sz="2400">
              <a:latin typeface="Times New Roman"/>
              <a:cs typeface="Times New Roman"/>
            </a:endParaRPr>
          </a:p>
          <a:p>
            <a:pPr marL="10160" algn="ctr">
              <a:lnSpc>
                <a:spcPts val="2865"/>
              </a:lnSpc>
            </a:pPr>
            <a:r>
              <a:rPr sz="2400" i="1" spc="-75" dirty="0">
                <a:latin typeface="Times New Roman"/>
                <a:cs typeface="Times New Roman"/>
              </a:rPr>
              <a:t>(v.</a:t>
            </a:r>
            <a:r>
              <a:rPr sz="2400" i="1" spc="-15" dirty="0">
                <a:latin typeface="Times New Roman"/>
                <a:cs typeface="Times New Roman"/>
              </a:rPr>
              <a:t> </a:t>
            </a:r>
            <a:r>
              <a:rPr sz="2400" i="1" spc="10" dirty="0">
                <a:latin typeface="Times New Roman"/>
                <a:cs typeface="Times New Roman"/>
              </a:rPr>
              <a:t>§§A2-A7)</a:t>
            </a:r>
            <a:endParaRPr sz="2400">
              <a:latin typeface="Times New Roman"/>
              <a:cs typeface="Times New Roman"/>
            </a:endParaRPr>
          </a:p>
        </p:txBody>
      </p:sp>
      <p:sp>
        <p:nvSpPr>
          <p:cNvPr id="11" name="object 11"/>
          <p:cNvSpPr txBox="1">
            <a:spLocks noGrp="1"/>
          </p:cNvSpPr>
          <p:nvPr>
            <p:ph type="sldNum" sz="quarter" idx="7"/>
          </p:nvPr>
        </p:nvSpPr>
        <p:spPr>
          <a:prstGeom prst="rect">
            <a:avLst/>
          </a:prstGeom>
        </p:spPr>
        <p:txBody>
          <a:bodyPr vert="horz" wrap="square" lIns="0" tIns="0" rIns="0" bIns="0" rtlCol="0">
            <a:spAutoFit/>
          </a:bodyPr>
          <a:lstStyle/>
          <a:p>
            <a:pPr marL="25400">
              <a:lnSpc>
                <a:spcPts val="1670"/>
              </a:lnSpc>
            </a:pPr>
            <a:fld id="{81D60167-4931-47E6-BA6A-407CBD079E47}" type="slidenum">
              <a:rPr spc="10" dirty="0"/>
              <a:t>5</a:t>
            </a:fld>
            <a:endParaRPr spc="10" dirty="0"/>
          </a:p>
        </p:txBody>
      </p:sp>
      <p:sp>
        <p:nvSpPr>
          <p:cNvPr id="10" name="object 10"/>
          <p:cNvSpPr txBox="1"/>
          <p:nvPr/>
        </p:nvSpPr>
        <p:spPr>
          <a:xfrm>
            <a:off x="5352796" y="2930461"/>
            <a:ext cx="2985135" cy="3320415"/>
          </a:xfrm>
          <a:prstGeom prst="rect">
            <a:avLst/>
          </a:prstGeom>
        </p:spPr>
        <p:txBody>
          <a:bodyPr vert="horz" wrap="square" lIns="0" tIns="12700" rIns="0" bIns="0" rtlCol="0">
            <a:spAutoFit/>
          </a:bodyPr>
          <a:lstStyle/>
          <a:p>
            <a:pPr marL="146050">
              <a:lnSpc>
                <a:spcPts val="2870"/>
              </a:lnSpc>
              <a:spcBef>
                <a:spcPts val="100"/>
              </a:spcBef>
            </a:pPr>
            <a:r>
              <a:rPr sz="2400" dirty="0">
                <a:latin typeface="Times New Roman"/>
                <a:cs typeface="Times New Roman"/>
              </a:rPr>
              <a:t>b) </a:t>
            </a:r>
            <a:r>
              <a:rPr sz="2400" spc="-25" dirty="0">
                <a:latin typeface="Times New Roman"/>
                <a:cs typeface="Times New Roman"/>
              </a:rPr>
              <a:t>non </a:t>
            </a:r>
            <a:r>
              <a:rPr sz="2400" spc="-50" dirty="0">
                <a:latin typeface="Times New Roman"/>
                <a:cs typeface="Times New Roman"/>
              </a:rPr>
              <a:t>sono</a:t>
            </a:r>
            <a:r>
              <a:rPr sz="2400" spc="240" dirty="0">
                <a:latin typeface="Times New Roman"/>
                <a:cs typeface="Times New Roman"/>
              </a:rPr>
              <a:t> </a:t>
            </a:r>
            <a:r>
              <a:rPr sz="2400" spc="-20" dirty="0">
                <a:latin typeface="Times New Roman"/>
                <a:cs typeface="Times New Roman"/>
              </a:rPr>
              <a:t>acquisibili</a:t>
            </a:r>
            <a:endParaRPr sz="2400">
              <a:latin typeface="Times New Roman"/>
              <a:cs typeface="Times New Roman"/>
            </a:endParaRPr>
          </a:p>
          <a:p>
            <a:pPr marL="307975">
              <a:lnSpc>
                <a:spcPts val="2870"/>
              </a:lnSpc>
            </a:pPr>
            <a:r>
              <a:rPr sz="2400" b="1" dirty="0">
                <a:latin typeface="Times New Roman"/>
                <a:cs typeface="Times New Roman"/>
              </a:rPr>
              <a:t>elementi</a:t>
            </a:r>
            <a:r>
              <a:rPr sz="2400" b="1" spc="-160" dirty="0">
                <a:latin typeface="Times New Roman"/>
                <a:cs typeface="Times New Roman"/>
              </a:rPr>
              <a:t> </a:t>
            </a:r>
            <a:r>
              <a:rPr sz="2400" b="1" spc="-5" dirty="0">
                <a:latin typeface="Times New Roman"/>
                <a:cs typeface="Times New Roman"/>
              </a:rPr>
              <a:t>probativi</a:t>
            </a:r>
            <a:endParaRPr sz="2400">
              <a:latin typeface="Times New Roman"/>
              <a:cs typeface="Times New Roman"/>
            </a:endParaRPr>
          </a:p>
          <a:p>
            <a:pPr marL="12700" marR="5080" indent="3175" algn="ctr">
              <a:lnSpc>
                <a:spcPct val="100099"/>
              </a:lnSpc>
              <a:spcBef>
                <a:spcPts val="45"/>
              </a:spcBef>
            </a:pPr>
            <a:r>
              <a:rPr sz="2400" b="1" spc="15" dirty="0">
                <a:latin typeface="Times New Roman"/>
                <a:cs typeface="Times New Roman"/>
              </a:rPr>
              <a:t>sufficienti </a:t>
            </a:r>
            <a:r>
              <a:rPr sz="2400" b="1" spc="-10" dirty="0">
                <a:latin typeface="Times New Roman"/>
                <a:cs typeface="Times New Roman"/>
              </a:rPr>
              <a:t>ed  </a:t>
            </a:r>
            <a:r>
              <a:rPr sz="2400" b="1" spc="-5" dirty="0">
                <a:latin typeface="Times New Roman"/>
                <a:cs typeface="Times New Roman"/>
              </a:rPr>
              <a:t>appropriati </a:t>
            </a:r>
            <a:r>
              <a:rPr sz="2400" spc="-5" dirty="0">
                <a:latin typeface="Times New Roman"/>
                <a:cs typeface="Times New Roman"/>
              </a:rPr>
              <a:t>per  </a:t>
            </a:r>
            <a:r>
              <a:rPr sz="2400" spc="-20" dirty="0">
                <a:latin typeface="Times New Roman"/>
                <a:cs typeface="Times New Roman"/>
              </a:rPr>
              <a:t>concludere </a:t>
            </a:r>
            <a:r>
              <a:rPr sz="2400" spc="-30" dirty="0">
                <a:latin typeface="Times New Roman"/>
                <a:cs typeface="Times New Roman"/>
              </a:rPr>
              <a:t>che </a:t>
            </a:r>
            <a:r>
              <a:rPr sz="2400" dirty="0">
                <a:latin typeface="Times New Roman"/>
                <a:cs typeface="Times New Roman"/>
              </a:rPr>
              <a:t>il  </a:t>
            </a:r>
            <a:r>
              <a:rPr sz="2400" spc="-15" dirty="0">
                <a:latin typeface="Times New Roman"/>
                <a:cs typeface="Times New Roman"/>
              </a:rPr>
              <a:t>bilancio </a:t>
            </a:r>
            <a:r>
              <a:rPr sz="2400" spc="-30" dirty="0">
                <a:latin typeface="Times New Roman"/>
                <a:cs typeface="Times New Roman"/>
              </a:rPr>
              <a:t>nel </a:t>
            </a:r>
            <a:r>
              <a:rPr sz="2400" spc="-65" dirty="0">
                <a:latin typeface="Times New Roman"/>
                <a:cs typeface="Times New Roman"/>
              </a:rPr>
              <a:t>suo  </a:t>
            </a:r>
            <a:r>
              <a:rPr sz="2400" spc="-45" dirty="0">
                <a:latin typeface="Times New Roman"/>
                <a:cs typeface="Times New Roman"/>
              </a:rPr>
              <a:t>complesso </a:t>
            </a:r>
            <a:r>
              <a:rPr sz="2400" spc="-25" dirty="0">
                <a:latin typeface="Times New Roman"/>
                <a:cs typeface="Times New Roman"/>
              </a:rPr>
              <a:t>non </a:t>
            </a:r>
            <a:r>
              <a:rPr sz="2400" spc="-35" dirty="0">
                <a:latin typeface="Times New Roman"/>
                <a:cs typeface="Times New Roman"/>
              </a:rPr>
              <a:t>contenga  </a:t>
            </a:r>
            <a:r>
              <a:rPr sz="2400" spc="5" dirty="0">
                <a:latin typeface="Times New Roman"/>
                <a:cs typeface="Times New Roman"/>
              </a:rPr>
              <a:t>errori</a:t>
            </a:r>
            <a:r>
              <a:rPr sz="2400" spc="-155" dirty="0">
                <a:latin typeface="Times New Roman"/>
                <a:cs typeface="Times New Roman"/>
              </a:rPr>
              <a:t> </a:t>
            </a:r>
            <a:r>
              <a:rPr sz="2400" spc="-25" dirty="0">
                <a:latin typeface="Times New Roman"/>
                <a:cs typeface="Times New Roman"/>
              </a:rPr>
              <a:t>significativi</a:t>
            </a:r>
            <a:endParaRPr sz="2400">
              <a:latin typeface="Times New Roman"/>
              <a:cs typeface="Times New Roman"/>
            </a:endParaRPr>
          </a:p>
          <a:p>
            <a:pPr marL="10795" algn="ctr">
              <a:lnSpc>
                <a:spcPts val="2855"/>
              </a:lnSpc>
            </a:pPr>
            <a:r>
              <a:rPr sz="2400" i="1" spc="-75" dirty="0">
                <a:latin typeface="Times New Roman"/>
                <a:cs typeface="Times New Roman"/>
              </a:rPr>
              <a:t>(v.</a:t>
            </a:r>
            <a:r>
              <a:rPr sz="2400" i="1" spc="-10" dirty="0">
                <a:latin typeface="Times New Roman"/>
                <a:cs typeface="Times New Roman"/>
              </a:rPr>
              <a:t> </a:t>
            </a:r>
            <a:r>
              <a:rPr sz="2400" i="1" spc="5" dirty="0">
                <a:latin typeface="Times New Roman"/>
                <a:cs typeface="Times New Roman"/>
              </a:rPr>
              <a:t>§§A8-A12)</a:t>
            </a:r>
            <a:endParaRPr sz="2400">
              <a:latin typeface="Times New Roman"/>
              <a:cs typeface="Times New Roman"/>
            </a:endParaRPr>
          </a:p>
        </p:txBody>
      </p:sp>
      <p:pic>
        <p:nvPicPr>
          <p:cNvPr id="13" name="Picture 12">
            <a:extLst>
              <a:ext uri="{FF2B5EF4-FFF2-40B4-BE49-F238E27FC236}">
                <a16:creationId xmlns:a16="http://schemas.microsoft.com/office/drawing/2014/main" id="{C3FA1BAD-25CA-4012-876B-B8793F397349}"/>
              </a:ext>
            </a:extLst>
          </p:cNvPr>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788598" y="204355"/>
            <a:ext cx="1164402" cy="1014845"/>
          </a:xfrm>
          <a:prstGeom prst="rect">
            <a:avLst/>
          </a:prstGeom>
          <a:noFill/>
          <a:ln>
            <a:noFill/>
          </a:ln>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p:nvPr/>
        </p:nvSpPr>
        <p:spPr>
          <a:xfrm>
            <a:off x="1045210" y="1582419"/>
            <a:ext cx="7140575" cy="4055110"/>
          </a:xfrm>
          <a:prstGeom prst="rect">
            <a:avLst/>
          </a:prstGeom>
        </p:spPr>
        <p:txBody>
          <a:bodyPr vert="horz" wrap="square" lIns="0" tIns="13335" rIns="0" bIns="0" rtlCol="0">
            <a:spAutoFit/>
          </a:bodyPr>
          <a:lstStyle/>
          <a:p>
            <a:pPr marL="488950" indent="-333375">
              <a:lnSpc>
                <a:spcPts val="2865"/>
              </a:lnSpc>
              <a:spcBef>
                <a:spcPts val="105"/>
              </a:spcBef>
              <a:buAutoNum type="alphaLcParenR" startAt="2"/>
              <a:tabLst>
                <a:tab pos="480059" algn="l"/>
              </a:tabLst>
            </a:pPr>
            <a:r>
              <a:rPr sz="2400" spc="-50" dirty="0">
                <a:latin typeface="Times New Roman"/>
                <a:cs typeface="Times New Roman"/>
              </a:rPr>
              <a:t>una </a:t>
            </a:r>
            <a:r>
              <a:rPr sz="2400" spc="-15" dirty="0">
                <a:latin typeface="Times New Roman"/>
                <a:cs typeface="Times New Roman"/>
              </a:rPr>
              <a:t>dichiarazione </a:t>
            </a:r>
            <a:r>
              <a:rPr sz="2400" spc="-60" dirty="0">
                <a:latin typeface="Times New Roman"/>
                <a:cs typeface="Times New Roman"/>
              </a:rPr>
              <a:t>sul </a:t>
            </a:r>
            <a:r>
              <a:rPr sz="2400" spc="-10" dirty="0">
                <a:latin typeface="Times New Roman"/>
                <a:cs typeface="Times New Roman"/>
              </a:rPr>
              <a:t>fatto </a:t>
            </a:r>
            <a:r>
              <a:rPr sz="2400" spc="-25" dirty="0">
                <a:latin typeface="Times New Roman"/>
                <a:cs typeface="Times New Roman"/>
              </a:rPr>
              <a:t>che, </a:t>
            </a:r>
            <a:r>
              <a:rPr sz="2400" spc="-20" dirty="0">
                <a:latin typeface="Times New Roman"/>
                <a:cs typeface="Times New Roman"/>
              </a:rPr>
              <a:t>tuttavia, </a:t>
            </a:r>
            <a:r>
              <a:rPr sz="2400" dirty="0">
                <a:latin typeface="Times New Roman"/>
                <a:cs typeface="Times New Roman"/>
              </a:rPr>
              <a:t>a </a:t>
            </a:r>
            <a:r>
              <a:rPr sz="2400" spc="-45" dirty="0">
                <a:latin typeface="Times New Roman"/>
                <a:cs typeface="Times New Roman"/>
              </a:rPr>
              <a:t>causa</a:t>
            </a:r>
            <a:r>
              <a:rPr sz="2400" spc="10" dirty="0">
                <a:latin typeface="Times New Roman"/>
                <a:cs typeface="Times New Roman"/>
              </a:rPr>
              <a:t> </a:t>
            </a:r>
            <a:r>
              <a:rPr sz="2400" dirty="0">
                <a:latin typeface="Times New Roman"/>
                <a:cs typeface="Times New Roman"/>
              </a:rPr>
              <a:t>della</a:t>
            </a:r>
            <a:endParaRPr sz="2400">
              <a:latin typeface="Times New Roman"/>
              <a:cs typeface="Times New Roman"/>
            </a:endParaRPr>
          </a:p>
          <a:p>
            <a:pPr marL="12700" marR="5080" indent="876935">
              <a:lnSpc>
                <a:spcPts val="2930"/>
              </a:lnSpc>
              <a:spcBef>
                <a:spcPts val="40"/>
              </a:spcBef>
            </a:pPr>
            <a:r>
              <a:rPr sz="2400" spc="-20" dirty="0">
                <a:latin typeface="Times New Roman"/>
                <a:cs typeface="Times New Roman"/>
              </a:rPr>
              <a:t>rilevanza degli aspetti </a:t>
            </a:r>
            <a:r>
              <a:rPr sz="2400" spc="-15" dirty="0">
                <a:latin typeface="Times New Roman"/>
                <a:cs typeface="Times New Roman"/>
              </a:rPr>
              <a:t>descritti nella </a:t>
            </a:r>
            <a:r>
              <a:rPr sz="2400" spc="-30" dirty="0">
                <a:latin typeface="Times New Roman"/>
                <a:cs typeface="Times New Roman"/>
              </a:rPr>
              <a:t>sezione  </a:t>
            </a:r>
            <a:r>
              <a:rPr sz="2400" spc="5" dirty="0">
                <a:latin typeface="Times New Roman"/>
                <a:cs typeface="Times New Roman"/>
              </a:rPr>
              <a:t>“</a:t>
            </a:r>
            <a:r>
              <a:rPr sz="2400" i="1" spc="5" dirty="0">
                <a:latin typeface="Times New Roman"/>
                <a:cs typeface="Times New Roman"/>
              </a:rPr>
              <a:t>Elementi </a:t>
            </a:r>
            <a:r>
              <a:rPr sz="2400" i="1" dirty="0">
                <a:latin typeface="Times New Roman"/>
                <a:cs typeface="Times New Roman"/>
              </a:rPr>
              <a:t>alla </a:t>
            </a:r>
            <a:r>
              <a:rPr sz="2400" i="1" spc="-10" dirty="0">
                <a:latin typeface="Times New Roman"/>
                <a:cs typeface="Times New Roman"/>
              </a:rPr>
              <a:t>base </a:t>
            </a:r>
            <a:r>
              <a:rPr sz="2400" i="1" dirty="0">
                <a:latin typeface="Times New Roman"/>
                <a:cs typeface="Times New Roman"/>
              </a:rPr>
              <a:t>della </a:t>
            </a:r>
            <a:r>
              <a:rPr sz="2400" i="1" spc="-5" dirty="0">
                <a:latin typeface="Times New Roman"/>
                <a:cs typeface="Times New Roman"/>
              </a:rPr>
              <a:t>dichiarazione </a:t>
            </a:r>
            <a:r>
              <a:rPr sz="2400" i="1" dirty="0">
                <a:latin typeface="Times New Roman"/>
                <a:cs typeface="Times New Roman"/>
              </a:rPr>
              <a:t>di </a:t>
            </a:r>
            <a:r>
              <a:rPr sz="2400" i="1" spc="-5" dirty="0">
                <a:latin typeface="Times New Roman"/>
                <a:cs typeface="Times New Roman"/>
              </a:rPr>
              <a:t>impossibilità</a:t>
            </a:r>
            <a:r>
              <a:rPr sz="2400" i="1" spc="-90" dirty="0">
                <a:latin typeface="Times New Roman"/>
                <a:cs typeface="Times New Roman"/>
              </a:rPr>
              <a:t> </a:t>
            </a:r>
            <a:r>
              <a:rPr sz="2400" i="1" dirty="0">
                <a:latin typeface="Times New Roman"/>
                <a:cs typeface="Times New Roman"/>
              </a:rPr>
              <a:t>di</a:t>
            </a:r>
            <a:endParaRPr sz="2400">
              <a:latin typeface="Times New Roman"/>
              <a:cs typeface="Times New Roman"/>
            </a:endParaRPr>
          </a:p>
          <a:p>
            <a:pPr marL="641985">
              <a:lnSpc>
                <a:spcPts val="2745"/>
              </a:lnSpc>
            </a:pPr>
            <a:r>
              <a:rPr sz="2400" i="1" spc="-25" dirty="0">
                <a:latin typeface="Times New Roman"/>
                <a:cs typeface="Times New Roman"/>
              </a:rPr>
              <a:t>esprimere </a:t>
            </a:r>
            <a:r>
              <a:rPr sz="2400" i="1" dirty="0">
                <a:latin typeface="Times New Roman"/>
                <a:cs typeface="Times New Roman"/>
              </a:rPr>
              <a:t>un </a:t>
            </a:r>
            <a:r>
              <a:rPr sz="2400" i="1" spc="-5" dirty="0">
                <a:latin typeface="Times New Roman"/>
                <a:cs typeface="Times New Roman"/>
              </a:rPr>
              <a:t>giudizio</a:t>
            </a:r>
            <a:r>
              <a:rPr sz="2400" spc="-5" dirty="0">
                <a:latin typeface="Times New Roman"/>
                <a:cs typeface="Times New Roman"/>
              </a:rPr>
              <a:t>”, </a:t>
            </a:r>
            <a:r>
              <a:rPr sz="2400" spc="-25" dirty="0">
                <a:latin typeface="Times New Roman"/>
                <a:cs typeface="Times New Roman"/>
              </a:rPr>
              <a:t>egli non </a:t>
            </a:r>
            <a:r>
              <a:rPr sz="2400" dirty="0">
                <a:latin typeface="Times New Roman"/>
                <a:cs typeface="Times New Roman"/>
              </a:rPr>
              <a:t>è </a:t>
            </a:r>
            <a:r>
              <a:rPr sz="2400" spc="-25" dirty="0">
                <a:latin typeface="Times New Roman"/>
                <a:cs typeface="Times New Roman"/>
              </a:rPr>
              <a:t>stato </a:t>
            </a:r>
            <a:r>
              <a:rPr sz="2400" dirty="0">
                <a:latin typeface="Times New Roman"/>
                <a:cs typeface="Times New Roman"/>
              </a:rPr>
              <a:t>in</a:t>
            </a:r>
            <a:r>
              <a:rPr sz="2400" spc="360" dirty="0">
                <a:latin typeface="Times New Roman"/>
                <a:cs typeface="Times New Roman"/>
              </a:rPr>
              <a:t> </a:t>
            </a:r>
            <a:r>
              <a:rPr sz="2400" spc="-15" dirty="0">
                <a:latin typeface="Times New Roman"/>
                <a:cs typeface="Times New Roman"/>
              </a:rPr>
              <a:t>grado</a:t>
            </a:r>
            <a:endParaRPr sz="2400">
              <a:latin typeface="Times New Roman"/>
              <a:cs typeface="Times New Roman"/>
            </a:endParaRPr>
          </a:p>
          <a:p>
            <a:pPr marL="203200">
              <a:lnSpc>
                <a:spcPts val="2870"/>
              </a:lnSpc>
              <a:spcBef>
                <a:spcPts val="50"/>
              </a:spcBef>
            </a:pPr>
            <a:r>
              <a:rPr sz="2400" dirty="0">
                <a:latin typeface="Times New Roman"/>
                <a:cs typeface="Times New Roman"/>
              </a:rPr>
              <a:t>di </a:t>
            </a:r>
            <a:r>
              <a:rPr sz="2400" spc="-20" dirty="0">
                <a:latin typeface="Times New Roman"/>
                <a:cs typeface="Times New Roman"/>
              </a:rPr>
              <a:t>acquisire </a:t>
            </a:r>
            <a:r>
              <a:rPr sz="2400" spc="-35" dirty="0">
                <a:latin typeface="Times New Roman"/>
                <a:cs typeface="Times New Roman"/>
              </a:rPr>
              <a:t>elementi </a:t>
            </a:r>
            <a:r>
              <a:rPr sz="2400" spc="-10" dirty="0">
                <a:latin typeface="Times New Roman"/>
                <a:cs typeface="Times New Roman"/>
              </a:rPr>
              <a:t>probativi </a:t>
            </a:r>
            <a:r>
              <a:rPr sz="2400" spc="-30" dirty="0">
                <a:latin typeface="Times New Roman"/>
                <a:cs typeface="Times New Roman"/>
              </a:rPr>
              <a:t>sufficienti </a:t>
            </a:r>
            <a:r>
              <a:rPr sz="2400" spc="-10" dirty="0">
                <a:latin typeface="Times New Roman"/>
                <a:cs typeface="Times New Roman"/>
              </a:rPr>
              <a:t>ed</a:t>
            </a:r>
            <a:r>
              <a:rPr sz="2400" spc="-380" dirty="0">
                <a:latin typeface="Times New Roman"/>
                <a:cs typeface="Times New Roman"/>
              </a:rPr>
              <a:t> </a:t>
            </a:r>
            <a:r>
              <a:rPr sz="2400" dirty="0">
                <a:latin typeface="Times New Roman"/>
                <a:cs typeface="Times New Roman"/>
              </a:rPr>
              <a:t>appropriati</a:t>
            </a:r>
            <a:endParaRPr sz="2400">
              <a:latin typeface="Times New Roman"/>
              <a:cs typeface="Times New Roman"/>
            </a:endParaRPr>
          </a:p>
          <a:p>
            <a:pPr marL="851535">
              <a:lnSpc>
                <a:spcPts val="2870"/>
              </a:lnSpc>
            </a:pPr>
            <a:r>
              <a:rPr sz="2400" spc="-55" dirty="0">
                <a:latin typeface="Times New Roman"/>
                <a:cs typeface="Times New Roman"/>
              </a:rPr>
              <a:t>su </a:t>
            </a:r>
            <a:r>
              <a:rPr sz="2400" spc="-30" dirty="0">
                <a:latin typeface="Times New Roman"/>
                <a:cs typeface="Times New Roman"/>
              </a:rPr>
              <a:t>cui </a:t>
            </a:r>
            <a:r>
              <a:rPr sz="2400" spc="-20" dirty="0">
                <a:latin typeface="Times New Roman"/>
                <a:cs typeface="Times New Roman"/>
              </a:rPr>
              <a:t>basare </a:t>
            </a:r>
            <a:r>
              <a:rPr sz="2400" dirty="0">
                <a:latin typeface="Times New Roman"/>
                <a:cs typeface="Times New Roman"/>
              </a:rPr>
              <a:t>il </a:t>
            </a:r>
            <a:r>
              <a:rPr sz="2400" spc="5" dirty="0">
                <a:latin typeface="Times New Roman"/>
                <a:cs typeface="Times New Roman"/>
              </a:rPr>
              <a:t>proprio </a:t>
            </a:r>
            <a:r>
              <a:rPr sz="2400" spc="-20" dirty="0">
                <a:latin typeface="Times New Roman"/>
                <a:cs typeface="Times New Roman"/>
              </a:rPr>
              <a:t>giudizio </a:t>
            </a:r>
            <a:r>
              <a:rPr sz="2400" spc="-60" dirty="0">
                <a:latin typeface="Times New Roman"/>
                <a:cs typeface="Times New Roman"/>
              </a:rPr>
              <a:t>sul</a:t>
            </a:r>
            <a:r>
              <a:rPr sz="2400" spc="15" dirty="0">
                <a:latin typeface="Times New Roman"/>
                <a:cs typeface="Times New Roman"/>
              </a:rPr>
              <a:t> </a:t>
            </a:r>
            <a:r>
              <a:rPr sz="2400" spc="-10" dirty="0">
                <a:latin typeface="Times New Roman"/>
                <a:cs typeface="Times New Roman"/>
              </a:rPr>
              <a:t>bilancio;</a:t>
            </a:r>
            <a:endParaRPr sz="2400">
              <a:latin typeface="Times New Roman"/>
              <a:cs typeface="Times New Roman"/>
            </a:endParaRPr>
          </a:p>
          <a:p>
            <a:pPr>
              <a:lnSpc>
                <a:spcPct val="100000"/>
              </a:lnSpc>
              <a:spcBef>
                <a:spcPts val="30"/>
              </a:spcBef>
            </a:pPr>
            <a:endParaRPr sz="2600">
              <a:latin typeface="Times New Roman"/>
              <a:cs typeface="Times New Roman"/>
            </a:endParaRPr>
          </a:p>
          <a:p>
            <a:pPr marL="488950" marR="484505" indent="10160">
              <a:lnSpc>
                <a:spcPts val="2850"/>
              </a:lnSpc>
              <a:spcBef>
                <a:spcPts val="5"/>
              </a:spcBef>
              <a:buAutoNum type="alphaLcParenR" startAt="3"/>
              <a:tabLst>
                <a:tab pos="804545" algn="l"/>
              </a:tabLst>
            </a:pPr>
            <a:r>
              <a:rPr sz="2400" spc="-50" dirty="0">
                <a:latin typeface="Times New Roman"/>
                <a:cs typeface="Times New Roman"/>
              </a:rPr>
              <a:t>una </a:t>
            </a:r>
            <a:r>
              <a:rPr sz="2400" spc="-15" dirty="0">
                <a:latin typeface="Times New Roman"/>
                <a:cs typeface="Times New Roman"/>
              </a:rPr>
              <a:t>dichiarazione </a:t>
            </a:r>
            <a:r>
              <a:rPr sz="2400" spc="-20" dirty="0">
                <a:latin typeface="Times New Roman"/>
                <a:cs typeface="Times New Roman"/>
              </a:rPr>
              <a:t>sull'indipendenza </a:t>
            </a:r>
            <a:r>
              <a:rPr sz="2400" spc="-5" dirty="0">
                <a:latin typeface="Times New Roman"/>
                <a:cs typeface="Times New Roman"/>
              </a:rPr>
              <a:t>del </a:t>
            </a:r>
            <a:r>
              <a:rPr sz="2400" spc="-20" dirty="0">
                <a:latin typeface="Times New Roman"/>
                <a:cs typeface="Times New Roman"/>
              </a:rPr>
              <a:t>revisore  </a:t>
            </a:r>
            <a:r>
              <a:rPr sz="2400" dirty="0">
                <a:latin typeface="Times New Roman"/>
                <a:cs typeface="Times New Roman"/>
              </a:rPr>
              <a:t>in </a:t>
            </a:r>
            <a:r>
              <a:rPr sz="2400" spc="-25" dirty="0">
                <a:latin typeface="Times New Roman"/>
                <a:cs typeface="Times New Roman"/>
              </a:rPr>
              <a:t>conformità </a:t>
            </a:r>
            <a:r>
              <a:rPr sz="2400" spc="-5" dirty="0">
                <a:latin typeface="Times New Roman"/>
                <a:cs typeface="Times New Roman"/>
              </a:rPr>
              <a:t>alle </a:t>
            </a:r>
            <a:r>
              <a:rPr sz="2400" spc="-40" dirty="0">
                <a:latin typeface="Times New Roman"/>
                <a:cs typeface="Times New Roman"/>
              </a:rPr>
              <a:t>norme </a:t>
            </a:r>
            <a:r>
              <a:rPr sz="2400" dirty="0">
                <a:latin typeface="Times New Roman"/>
                <a:cs typeface="Times New Roman"/>
              </a:rPr>
              <a:t>e </a:t>
            </a:r>
            <a:r>
              <a:rPr sz="2400" spc="-10" dirty="0">
                <a:latin typeface="Times New Roman"/>
                <a:cs typeface="Times New Roman"/>
              </a:rPr>
              <a:t>ai principi </a:t>
            </a:r>
            <a:r>
              <a:rPr sz="2400" dirty="0">
                <a:latin typeface="Times New Roman"/>
                <a:cs typeface="Times New Roman"/>
              </a:rPr>
              <a:t>in </a:t>
            </a:r>
            <a:r>
              <a:rPr sz="2400" spc="-20" dirty="0">
                <a:latin typeface="Times New Roman"/>
                <a:cs typeface="Times New Roman"/>
              </a:rPr>
              <a:t>materia</a:t>
            </a:r>
            <a:r>
              <a:rPr sz="2400" spc="535" dirty="0">
                <a:latin typeface="Times New Roman"/>
                <a:cs typeface="Times New Roman"/>
              </a:rPr>
              <a:t> </a:t>
            </a:r>
            <a:r>
              <a:rPr sz="2400" dirty="0">
                <a:latin typeface="Times New Roman"/>
                <a:cs typeface="Times New Roman"/>
              </a:rPr>
              <a:t>di</a:t>
            </a:r>
            <a:endParaRPr sz="2400">
              <a:latin typeface="Times New Roman"/>
              <a:cs typeface="Times New Roman"/>
            </a:endParaRPr>
          </a:p>
          <a:p>
            <a:pPr marL="56515" algn="ctr">
              <a:lnSpc>
                <a:spcPts val="2830"/>
              </a:lnSpc>
            </a:pPr>
            <a:r>
              <a:rPr sz="2400" spc="-5" dirty="0">
                <a:latin typeface="Times New Roman"/>
                <a:cs typeface="Times New Roman"/>
              </a:rPr>
              <a:t>etica </a:t>
            </a:r>
            <a:r>
              <a:rPr sz="2400" dirty="0">
                <a:latin typeface="Times New Roman"/>
                <a:cs typeface="Times New Roman"/>
              </a:rPr>
              <a:t>e </a:t>
            </a:r>
            <a:r>
              <a:rPr sz="2400" spc="-25" dirty="0">
                <a:latin typeface="Times New Roman"/>
                <a:cs typeface="Times New Roman"/>
              </a:rPr>
              <a:t>indipendenza </a:t>
            </a:r>
            <a:r>
              <a:rPr sz="2400" spc="-5" dirty="0">
                <a:latin typeface="Times New Roman"/>
                <a:cs typeface="Times New Roman"/>
              </a:rPr>
              <a:t>applicabili alla </a:t>
            </a:r>
            <a:r>
              <a:rPr sz="2400" spc="-30" dirty="0">
                <a:latin typeface="Times New Roman"/>
                <a:cs typeface="Times New Roman"/>
              </a:rPr>
              <a:t>revisione</a:t>
            </a:r>
            <a:r>
              <a:rPr sz="2400" spc="-135" dirty="0">
                <a:latin typeface="Times New Roman"/>
                <a:cs typeface="Times New Roman"/>
              </a:rPr>
              <a:t> </a:t>
            </a:r>
            <a:r>
              <a:rPr sz="2400" spc="-20" dirty="0">
                <a:latin typeface="Times New Roman"/>
                <a:cs typeface="Times New Roman"/>
              </a:rPr>
              <a:t>richiesta</a:t>
            </a:r>
            <a:endParaRPr sz="2400">
              <a:latin typeface="Times New Roman"/>
              <a:cs typeface="Times New Roman"/>
            </a:endParaRPr>
          </a:p>
          <a:p>
            <a:pPr algn="ctr">
              <a:lnSpc>
                <a:spcPts val="2870"/>
              </a:lnSpc>
            </a:pPr>
            <a:r>
              <a:rPr sz="2400" spc="5" dirty="0">
                <a:latin typeface="Times New Roman"/>
                <a:cs typeface="Times New Roman"/>
              </a:rPr>
              <a:t>dall’ISA</a:t>
            </a:r>
            <a:r>
              <a:rPr sz="2400" spc="-315" dirty="0">
                <a:latin typeface="Times New Roman"/>
                <a:cs typeface="Times New Roman"/>
              </a:rPr>
              <a:t> </a:t>
            </a:r>
            <a:r>
              <a:rPr sz="2400" spc="-15" dirty="0">
                <a:latin typeface="Times New Roman"/>
                <a:cs typeface="Times New Roman"/>
              </a:rPr>
              <a:t>n.700.</a:t>
            </a:r>
            <a:endParaRPr sz="2400">
              <a:latin typeface="Times New Roman"/>
              <a:cs typeface="Times New Roman"/>
            </a:endParaRPr>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25400">
              <a:lnSpc>
                <a:spcPts val="1670"/>
              </a:lnSpc>
            </a:pPr>
            <a:fld id="{81D60167-4931-47E6-BA6A-407CBD079E47}" type="slidenum">
              <a:rPr spc="10" dirty="0"/>
              <a:t>50</a:t>
            </a:fld>
            <a:endParaRPr spc="10" dirty="0"/>
          </a:p>
        </p:txBody>
      </p:sp>
      <p:pic>
        <p:nvPicPr>
          <p:cNvPr id="6" name="Picture 5">
            <a:extLst>
              <a:ext uri="{FF2B5EF4-FFF2-40B4-BE49-F238E27FC236}">
                <a16:creationId xmlns:a16="http://schemas.microsoft.com/office/drawing/2014/main" id="{7A606C18-4D93-4498-B51D-EDB260754FBC}"/>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88598" y="204355"/>
            <a:ext cx="1164402" cy="1014845"/>
          </a:xfrm>
          <a:prstGeom prst="rect">
            <a:avLst/>
          </a:prstGeom>
          <a:noFill/>
          <a:ln>
            <a:noFill/>
          </a:ln>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prstGeom prst="rect">
            <a:avLst/>
          </a:prstGeom>
        </p:spPr>
        <p:txBody>
          <a:bodyPr vert="horz" wrap="square" lIns="0" tIns="1219517" rIns="0" bIns="0" rtlCol="0">
            <a:spAutoFit/>
          </a:bodyPr>
          <a:lstStyle/>
          <a:p>
            <a:pPr marL="379730" algn="ctr">
              <a:lnSpc>
                <a:spcPts val="2865"/>
              </a:lnSpc>
              <a:spcBef>
                <a:spcPts val="105"/>
              </a:spcBef>
            </a:pPr>
            <a:r>
              <a:rPr spc="-15" dirty="0"/>
              <a:t>Relazioni </a:t>
            </a:r>
            <a:r>
              <a:rPr dirty="0"/>
              <a:t>di </a:t>
            </a:r>
            <a:r>
              <a:rPr spc="-20" dirty="0"/>
              <a:t>comunicazione </a:t>
            </a:r>
            <a:r>
              <a:rPr spc="-5" dirty="0"/>
              <a:t>con </a:t>
            </a:r>
            <a:r>
              <a:rPr dirty="0"/>
              <a:t>i </a:t>
            </a:r>
            <a:r>
              <a:rPr spc="-15" dirty="0"/>
              <a:t>responsabili </a:t>
            </a:r>
            <a:r>
              <a:rPr dirty="0"/>
              <a:t>delle</a:t>
            </a:r>
            <a:r>
              <a:rPr spc="-114" dirty="0"/>
              <a:t> </a:t>
            </a:r>
            <a:r>
              <a:rPr dirty="0"/>
              <a:t>attività</a:t>
            </a:r>
          </a:p>
          <a:p>
            <a:pPr marL="379095" marR="10160" algn="ctr">
              <a:lnSpc>
                <a:spcPts val="2865"/>
              </a:lnSpc>
            </a:pPr>
            <a:r>
              <a:rPr dirty="0"/>
              <a:t>di </a:t>
            </a:r>
            <a:r>
              <a:rPr spc="-5" dirty="0"/>
              <a:t>Governance </a:t>
            </a:r>
            <a:r>
              <a:rPr spc="-25" dirty="0"/>
              <a:t>(v. </a:t>
            </a:r>
            <a:r>
              <a:rPr spc="-5" dirty="0"/>
              <a:t>§A27)</a:t>
            </a:r>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25400">
              <a:lnSpc>
                <a:spcPts val="1670"/>
              </a:lnSpc>
            </a:pPr>
            <a:fld id="{81D60167-4931-47E6-BA6A-407CBD079E47}" type="slidenum">
              <a:rPr spc="10" dirty="0"/>
              <a:t>51</a:t>
            </a:fld>
            <a:endParaRPr spc="10" dirty="0"/>
          </a:p>
        </p:txBody>
      </p:sp>
      <p:pic>
        <p:nvPicPr>
          <p:cNvPr id="7" name="Picture 6">
            <a:extLst>
              <a:ext uri="{FF2B5EF4-FFF2-40B4-BE49-F238E27FC236}">
                <a16:creationId xmlns:a16="http://schemas.microsoft.com/office/drawing/2014/main" id="{75067539-9BD8-4EB6-8D2A-27DDEFA1DCE9}"/>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88598" y="204355"/>
            <a:ext cx="1164402" cy="1014845"/>
          </a:xfrm>
          <a:prstGeom prst="rect">
            <a:avLst/>
          </a:prstGeom>
          <a:noFill/>
          <a:ln>
            <a:noFill/>
          </a:ln>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p:nvPr/>
        </p:nvSpPr>
        <p:spPr>
          <a:xfrm>
            <a:off x="6372225" y="3149536"/>
            <a:ext cx="1390650" cy="1096962"/>
          </a:xfrm>
          <a:prstGeom prst="rect">
            <a:avLst/>
          </a:prstGeom>
          <a:blipFill>
            <a:blip r:embed="rId2" cstate="print"/>
            <a:stretch>
              <a:fillRect/>
            </a:stretch>
          </a:blipFill>
        </p:spPr>
        <p:txBody>
          <a:bodyPr wrap="square" lIns="0" tIns="0" rIns="0" bIns="0" rtlCol="0"/>
          <a:lstStyle/>
          <a:p>
            <a:endParaRPr/>
          </a:p>
        </p:txBody>
      </p:sp>
      <p:sp>
        <p:nvSpPr>
          <p:cNvPr id="4" name="object 4"/>
          <p:cNvSpPr/>
          <p:nvPr/>
        </p:nvSpPr>
        <p:spPr>
          <a:xfrm>
            <a:off x="814819" y="2954782"/>
            <a:ext cx="5329555" cy="2755900"/>
          </a:xfrm>
          <a:custGeom>
            <a:avLst/>
            <a:gdLst/>
            <a:ahLst/>
            <a:cxnLst/>
            <a:rect l="l" t="t" r="r" b="b"/>
            <a:pathLst>
              <a:path w="5329555" h="2755900">
                <a:moveTo>
                  <a:pt x="0" y="1377695"/>
                </a:moveTo>
                <a:lnTo>
                  <a:pt x="2900" y="1312843"/>
                </a:lnTo>
                <a:lnTo>
                  <a:pt x="11516" y="1248762"/>
                </a:lnTo>
                <a:lnTo>
                  <a:pt x="25719" y="1185519"/>
                </a:lnTo>
                <a:lnTo>
                  <a:pt x="45382" y="1123179"/>
                </a:lnTo>
                <a:lnTo>
                  <a:pt x="70377" y="1061810"/>
                </a:lnTo>
                <a:lnTo>
                  <a:pt x="100575" y="1001477"/>
                </a:lnTo>
                <a:lnTo>
                  <a:pt x="135849" y="942246"/>
                </a:lnTo>
                <a:lnTo>
                  <a:pt x="176071" y="884184"/>
                </a:lnTo>
                <a:lnTo>
                  <a:pt x="221112" y="827356"/>
                </a:lnTo>
                <a:lnTo>
                  <a:pt x="270845" y="771830"/>
                </a:lnTo>
                <a:lnTo>
                  <a:pt x="325141" y="717671"/>
                </a:lnTo>
                <a:lnTo>
                  <a:pt x="353961" y="691124"/>
                </a:lnTo>
                <a:lnTo>
                  <a:pt x="383873" y="664944"/>
                </a:lnTo>
                <a:lnTo>
                  <a:pt x="414863" y="639139"/>
                </a:lnTo>
                <a:lnTo>
                  <a:pt x="446913" y="613718"/>
                </a:lnTo>
                <a:lnTo>
                  <a:pt x="480008" y="588687"/>
                </a:lnTo>
                <a:lnTo>
                  <a:pt x="514132" y="564056"/>
                </a:lnTo>
                <a:lnTo>
                  <a:pt x="549270" y="539833"/>
                </a:lnTo>
                <a:lnTo>
                  <a:pt x="585404" y="516027"/>
                </a:lnTo>
                <a:lnTo>
                  <a:pt x="622519" y="492645"/>
                </a:lnTo>
                <a:lnTo>
                  <a:pt x="660599" y="469695"/>
                </a:lnTo>
                <a:lnTo>
                  <a:pt x="699628" y="447187"/>
                </a:lnTo>
                <a:lnTo>
                  <a:pt x="739590" y="425128"/>
                </a:lnTo>
                <a:lnTo>
                  <a:pt x="780468" y="403526"/>
                </a:lnTo>
                <a:lnTo>
                  <a:pt x="822248" y="382390"/>
                </a:lnTo>
                <a:lnTo>
                  <a:pt x="864913" y="361729"/>
                </a:lnTo>
                <a:lnTo>
                  <a:pt x="908447" y="341550"/>
                </a:lnTo>
                <a:lnTo>
                  <a:pt x="952833" y="321861"/>
                </a:lnTo>
                <a:lnTo>
                  <a:pt x="998057" y="302671"/>
                </a:lnTo>
                <a:lnTo>
                  <a:pt x="1044101" y="283989"/>
                </a:lnTo>
                <a:lnTo>
                  <a:pt x="1090951" y="265822"/>
                </a:lnTo>
                <a:lnTo>
                  <a:pt x="1138589" y="248178"/>
                </a:lnTo>
                <a:lnTo>
                  <a:pt x="1187001" y="231067"/>
                </a:lnTo>
                <a:lnTo>
                  <a:pt x="1236169" y="214496"/>
                </a:lnTo>
                <a:lnTo>
                  <a:pt x="1286079" y="198473"/>
                </a:lnTo>
                <a:lnTo>
                  <a:pt x="1336713" y="183008"/>
                </a:lnTo>
                <a:lnTo>
                  <a:pt x="1388056" y="168107"/>
                </a:lnTo>
                <a:lnTo>
                  <a:pt x="1440093" y="153780"/>
                </a:lnTo>
                <a:lnTo>
                  <a:pt x="1492806" y="140034"/>
                </a:lnTo>
                <a:lnTo>
                  <a:pt x="1546180" y="126878"/>
                </a:lnTo>
                <a:lnTo>
                  <a:pt x="1600199" y="114321"/>
                </a:lnTo>
                <a:lnTo>
                  <a:pt x="1654847" y="102370"/>
                </a:lnTo>
                <a:lnTo>
                  <a:pt x="1710109" y="91033"/>
                </a:lnTo>
                <a:lnTo>
                  <a:pt x="1765967" y="80320"/>
                </a:lnTo>
                <a:lnTo>
                  <a:pt x="1822406" y="70238"/>
                </a:lnTo>
                <a:lnTo>
                  <a:pt x="1879410" y="60795"/>
                </a:lnTo>
                <a:lnTo>
                  <a:pt x="1936963" y="52000"/>
                </a:lnTo>
                <a:lnTo>
                  <a:pt x="1995049" y="43861"/>
                </a:lnTo>
                <a:lnTo>
                  <a:pt x="2053653" y="36387"/>
                </a:lnTo>
                <a:lnTo>
                  <a:pt x="2112757" y="29585"/>
                </a:lnTo>
                <a:lnTo>
                  <a:pt x="2172346" y="23464"/>
                </a:lnTo>
                <a:lnTo>
                  <a:pt x="2232404" y="18032"/>
                </a:lnTo>
                <a:lnTo>
                  <a:pt x="2292915" y="13297"/>
                </a:lnTo>
                <a:lnTo>
                  <a:pt x="2353863" y="9269"/>
                </a:lnTo>
                <a:lnTo>
                  <a:pt x="2415232" y="5954"/>
                </a:lnTo>
                <a:lnTo>
                  <a:pt x="2477007" y="3361"/>
                </a:lnTo>
                <a:lnTo>
                  <a:pt x="2539170" y="1499"/>
                </a:lnTo>
                <a:lnTo>
                  <a:pt x="2601706" y="376"/>
                </a:lnTo>
                <a:lnTo>
                  <a:pt x="2664599" y="0"/>
                </a:lnTo>
                <a:lnTo>
                  <a:pt x="2727498" y="376"/>
                </a:lnTo>
                <a:lnTo>
                  <a:pt x="2790039" y="1499"/>
                </a:lnTo>
                <a:lnTo>
                  <a:pt x="2852207" y="3361"/>
                </a:lnTo>
                <a:lnTo>
                  <a:pt x="2913985" y="5954"/>
                </a:lnTo>
                <a:lnTo>
                  <a:pt x="2975358" y="9269"/>
                </a:lnTo>
                <a:lnTo>
                  <a:pt x="3036310" y="13297"/>
                </a:lnTo>
                <a:lnTo>
                  <a:pt x="3096825" y="18032"/>
                </a:lnTo>
                <a:lnTo>
                  <a:pt x="3156886" y="23464"/>
                </a:lnTo>
                <a:lnTo>
                  <a:pt x="3216478" y="29585"/>
                </a:lnTo>
                <a:lnTo>
                  <a:pt x="3275585" y="36387"/>
                </a:lnTo>
                <a:lnTo>
                  <a:pt x="3334191" y="43861"/>
                </a:lnTo>
                <a:lnTo>
                  <a:pt x="3392279" y="52000"/>
                </a:lnTo>
                <a:lnTo>
                  <a:pt x="3449834" y="60795"/>
                </a:lnTo>
                <a:lnTo>
                  <a:pt x="3506840" y="70238"/>
                </a:lnTo>
                <a:lnTo>
                  <a:pt x="3563280" y="80320"/>
                </a:lnTo>
                <a:lnTo>
                  <a:pt x="3619140" y="91033"/>
                </a:lnTo>
                <a:lnTo>
                  <a:pt x="3674402" y="102370"/>
                </a:lnTo>
                <a:lnTo>
                  <a:pt x="3729051" y="114321"/>
                </a:lnTo>
                <a:lnTo>
                  <a:pt x="3783071" y="126878"/>
                </a:lnTo>
                <a:lnTo>
                  <a:pt x="3836446" y="140034"/>
                </a:lnTo>
                <a:lnTo>
                  <a:pt x="3889159" y="153780"/>
                </a:lnTo>
                <a:lnTo>
                  <a:pt x="3941195" y="168107"/>
                </a:lnTo>
                <a:lnTo>
                  <a:pt x="3992539" y="183008"/>
                </a:lnTo>
                <a:lnTo>
                  <a:pt x="4043173" y="198473"/>
                </a:lnTo>
                <a:lnTo>
                  <a:pt x="4093082" y="214496"/>
                </a:lnTo>
                <a:lnTo>
                  <a:pt x="4142250" y="231067"/>
                </a:lnTo>
                <a:lnTo>
                  <a:pt x="4190660" y="248178"/>
                </a:lnTo>
                <a:lnTo>
                  <a:pt x="4238298" y="265822"/>
                </a:lnTo>
                <a:lnTo>
                  <a:pt x="4285146" y="283989"/>
                </a:lnTo>
                <a:lnTo>
                  <a:pt x="4331190" y="302671"/>
                </a:lnTo>
                <a:lnTo>
                  <a:pt x="4376412" y="321861"/>
                </a:lnTo>
                <a:lnTo>
                  <a:pt x="4420798" y="341550"/>
                </a:lnTo>
                <a:lnTo>
                  <a:pt x="4464330" y="361729"/>
                </a:lnTo>
                <a:lnTo>
                  <a:pt x="4506993" y="382390"/>
                </a:lnTo>
                <a:lnTo>
                  <a:pt x="4548771" y="403526"/>
                </a:lnTo>
                <a:lnTo>
                  <a:pt x="4589648" y="425128"/>
                </a:lnTo>
                <a:lnTo>
                  <a:pt x="4629608" y="447187"/>
                </a:lnTo>
                <a:lnTo>
                  <a:pt x="4668636" y="469695"/>
                </a:lnTo>
                <a:lnTo>
                  <a:pt x="4706714" y="492645"/>
                </a:lnTo>
                <a:lnTo>
                  <a:pt x="4743827" y="516027"/>
                </a:lnTo>
                <a:lnTo>
                  <a:pt x="4779959" y="539833"/>
                </a:lnTo>
                <a:lnTo>
                  <a:pt x="4815094" y="564056"/>
                </a:lnTo>
                <a:lnTo>
                  <a:pt x="4849216" y="588687"/>
                </a:lnTo>
                <a:lnTo>
                  <a:pt x="4882310" y="613718"/>
                </a:lnTo>
                <a:lnTo>
                  <a:pt x="4914358" y="639139"/>
                </a:lnTo>
                <a:lnTo>
                  <a:pt x="4945345" y="664944"/>
                </a:lnTo>
                <a:lnTo>
                  <a:pt x="4975256" y="691124"/>
                </a:lnTo>
                <a:lnTo>
                  <a:pt x="5004074" y="717671"/>
                </a:lnTo>
                <a:lnTo>
                  <a:pt x="5031782" y="744575"/>
                </a:lnTo>
                <a:lnTo>
                  <a:pt x="5083809" y="799426"/>
                </a:lnTo>
                <a:lnTo>
                  <a:pt x="5131208" y="855612"/>
                </a:lnTo>
                <a:lnTo>
                  <a:pt x="5173852" y="913065"/>
                </a:lnTo>
                <a:lnTo>
                  <a:pt x="5211612" y="971719"/>
                </a:lnTo>
                <a:lnTo>
                  <a:pt x="5244361" y="1031510"/>
                </a:lnTo>
                <a:lnTo>
                  <a:pt x="5271970" y="1092369"/>
                </a:lnTo>
                <a:lnTo>
                  <a:pt x="5294313" y="1154232"/>
                </a:lnTo>
                <a:lnTo>
                  <a:pt x="5311261" y="1217031"/>
                </a:lnTo>
                <a:lnTo>
                  <a:pt x="5322685" y="1280702"/>
                </a:lnTo>
                <a:lnTo>
                  <a:pt x="5328459" y="1345177"/>
                </a:lnTo>
                <a:lnTo>
                  <a:pt x="5329186" y="1377695"/>
                </a:lnTo>
                <a:lnTo>
                  <a:pt x="5328459" y="1410214"/>
                </a:lnTo>
                <a:lnTo>
                  <a:pt x="5326286" y="1442548"/>
                </a:lnTo>
                <a:lnTo>
                  <a:pt x="5317671" y="1506629"/>
                </a:lnTo>
                <a:lnTo>
                  <a:pt x="5303469" y="1569872"/>
                </a:lnTo>
                <a:lnTo>
                  <a:pt x="5283808" y="1632211"/>
                </a:lnTo>
                <a:lnTo>
                  <a:pt x="5258816" y="1693580"/>
                </a:lnTo>
                <a:lnTo>
                  <a:pt x="5228621" y="1753912"/>
                </a:lnTo>
                <a:lnTo>
                  <a:pt x="5193350" y="1813142"/>
                </a:lnTo>
                <a:lnTo>
                  <a:pt x="5153132" y="1871204"/>
                </a:lnTo>
                <a:lnTo>
                  <a:pt x="5108095" y="1928030"/>
                </a:lnTo>
                <a:lnTo>
                  <a:pt x="5058366" y="1983556"/>
                </a:lnTo>
                <a:lnTo>
                  <a:pt x="5004074" y="2037715"/>
                </a:lnTo>
                <a:lnTo>
                  <a:pt x="4975256" y="2064260"/>
                </a:lnTo>
                <a:lnTo>
                  <a:pt x="4945345" y="2090440"/>
                </a:lnTo>
                <a:lnTo>
                  <a:pt x="4914358" y="2116244"/>
                </a:lnTo>
                <a:lnTo>
                  <a:pt x="4882310" y="2141666"/>
                </a:lnTo>
                <a:lnTo>
                  <a:pt x="4849216" y="2166696"/>
                </a:lnTo>
                <a:lnTo>
                  <a:pt x="4815094" y="2191326"/>
                </a:lnTo>
                <a:lnTo>
                  <a:pt x="4779959" y="2215548"/>
                </a:lnTo>
                <a:lnTo>
                  <a:pt x="4743827" y="2239354"/>
                </a:lnTo>
                <a:lnTo>
                  <a:pt x="4706714" y="2262736"/>
                </a:lnTo>
                <a:lnTo>
                  <a:pt x="4668636" y="2285685"/>
                </a:lnTo>
                <a:lnTo>
                  <a:pt x="4629608" y="2308193"/>
                </a:lnTo>
                <a:lnTo>
                  <a:pt x="4589648" y="2330251"/>
                </a:lnTo>
                <a:lnTo>
                  <a:pt x="4548771" y="2351852"/>
                </a:lnTo>
                <a:lnTo>
                  <a:pt x="4506993" y="2372987"/>
                </a:lnTo>
                <a:lnTo>
                  <a:pt x="4464330" y="2393648"/>
                </a:lnTo>
                <a:lnTo>
                  <a:pt x="4420798" y="2413827"/>
                </a:lnTo>
                <a:lnTo>
                  <a:pt x="4376412" y="2433515"/>
                </a:lnTo>
                <a:lnTo>
                  <a:pt x="4331190" y="2452704"/>
                </a:lnTo>
                <a:lnTo>
                  <a:pt x="4285146" y="2471386"/>
                </a:lnTo>
                <a:lnTo>
                  <a:pt x="4238298" y="2489553"/>
                </a:lnTo>
                <a:lnTo>
                  <a:pt x="4190660" y="2507196"/>
                </a:lnTo>
                <a:lnTo>
                  <a:pt x="4142250" y="2524306"/>
                </a:lnTo>
                <a:lnTo>
                  <a:pt x="4093082" y="2540877"/>
                </a:lnTo>
                <a:lnTo>
                  <a:pt x="4043173" y="2556899"/>
                </a:lnTo>
                <a:lnTo>
                  <a:pt x="3992539" y="2572364"/>
                </a:lnTo>
                <a:lnTo>
                  <a:pt x="3941195" y="2587264"/>
                </a:lnTo>
                <a:lnTo>
                  <a:pt x="3889159" y="2601591"/>
                </a:lnTo>
                <a:lnTo>
                  <a:pt x="3836446" y="2615336"/>
                </a:lnTo>
                <a:lnTo>
                  <a:pt x="3783071" y="2628492"/>
                </a:lnTo>
                <a:lnTo>
                  <a:pt x="3729051" y="2641049"/>
                </a:lnTo>
                <a:lnTo>
                  <a:pt x="3674402" y="2653000"/>
                </a:lnTo>
                <a:lnTo>
                  <a:pt x="3619140" y="2664336"/>
                </a:lnTo>
                <a:lnTo>
                  <a:pt x="3563280" y="2675049"/>
                </a:lnTo>
                <a:lnTo>
                  <a:pt x="3506840" y="2685131"/>
                </a:lnTo>
                <a:lnTo>
                  <a:pt x="3449834" y="2694573"/>
                </a:lnTo>
                <a:lnTo>
                  <a:pt x="3392279" y="2703368"/>
                </a:lnTo>
                <a:lnTo>
                  <a:pt x="3334191" y="2711506"/>
                </a:lnTo>
                <a:lnTo>
                  <a:pt x="3275585" y="2718980"/>
                </a:lnTo>
                <a:lnTo>
                  <a:pt x="3216478" y="2725782"/>
                </a:lnTo>
                <a:lnTo>
                  <a:pt x="3156886" y="2731903"/>
                </a:lnTo>
                <a:lnTo>
                  <a:pt x="3096825" y="2737334"/>
                </a:lnTo>
                <a:lnTo>
                  <a:pt x="3036310" y="2742069"/>
                </a:lnTo>
                <a:lnTo>
                  <a:pt x="2975358" y="2746097"/>
                </a:lnTo>
                <a:lnTo>
                  <a:pt x="2913985" y="2749412"/>
                </a:lnTo>
                <a:lnTo>
                  <a:pt x="2852207" y="2752005"/>
                </a:lnTo>
                <a:lnTo>
                  <a:pt x="2790039" y="2753867"/>
                </a:lnTo>
                <a:lnTo>
                  <a:pt x="2727498" y="2754990"/>
                </a:lnTo>
                <a:lnTo>
                  <a:pt x="2664599" y="2755366"/>
                </a:lnTo>
                <a:lnTo>
                  <a:pt x="2601706" y="2754990"/>
                </a:lnTo>
                <a:lnTo>
                  <a:pt x="2539170" y="2753867"/>
                </a:lnTo>
                <a:lnTo>
                  <a:pt x="2477007" y="2752005"/>
                </a:lnTo>
                <a:lnTo>
                  <a:pt x="2415232" y="2749412"/>
                </a:lnTo>
                <a:lnTo>
                  <a:pt x="2353863" y="2746097"/>
                </a:lnTo>
                <a:lnTo>
                  <a:pt x="2292915" y="2742069"/>
                </a:lnTo>
                <a:lnTo>
                  <a:pt x="2232404" y="2737334"/>
                </a:lnTo>
                <a:lnTo>
                  <a:pt x="2172346" y="2731903"/>
                </a:lnTo>
                <a:lnTo>
                  <a:pt x="2112757" y="2725782"/>
                </a:lnTo>
                <a:lnTo>
                  <a:pt x="2053653" y="2718980"/>
                </a:lnTo>
                <a:lnTo>
                  <a:pt x="1995049" y="2711506"/>
                </a:lnTo>
                <a:lnTo>
                  <a:pt x="1936963" y="2703368"/>
                </a:lnTo>
                <a:lnTo>
                  <a:pt x="1879410" y="2694573"/>
                </a:lnTo>
                <a:lnTo>
                  <a:pt x="1822406" y="2685131"/>
                </a:lnTo>
                <a:lnTo>
                  <a:pt x="1765967" y="2675049"/>
                </a:lnTo>
                <a:lnTo>
                  <a:pt x="1710109" y="2664336"/>
                </a:lnTo>
                <a:lnTo>
                  <a:pt x="1654847" y="2653000"/>
                </a:lnTo>
                <a:lnTo>
                  <a:pt x="1600199" y="2641049"/>
                </a:lnTo>
                <a:lnTo>
                  <a:pt x="1546180" y="2628492"/>
                </a:lnTo>
                <a:lnTo>
                  <a:pt x="1492806" y="2615336"/>
                </a:lnTo>
                <a:lnTo>
                  <a:pt x="1440093" y="2601591"/>
                </a:lnTo>
                <a:lnTo>
                  <a:pt x="1388056" y="2587264"/>
                </a:lnTo>
                <a:lnTo>
                  <a:pt x="1336713" y="2572364"/>
                </a:lnTo>
                <a:lnTo>
                  <a:pt x="1286079" y="2556899"/>
                </a:lnTo>
                <a:lnTo>
                  <a:pt x="1236169" y="2540877"/>
                </a:lnTo>
                <a:lnTo>
                  <a:pt x="1187001" y="2524306"/>
                </a:lnTo>
                <a:lnTo>
                  <a:pt x="1138589" y="2507196"/>
                </a:lnTo>
                <a:lnTo>
                  <a:pt x="1090951" y="2489553"/>
                </a:lnTo>
                <a:lnTo>
                  <a:pt x="1044101" y="2471386"/>
                </a:lnTo>
                <a:lnTo>
                  <a:pt x="998057" y="2452704"/>
                </a:lnTo>
                <a:lnTo>
                  <a:pt x="952833" y="2433515"/>
                </a:lnTo>
                <a:lnTo>
                  <a:pt x="908447" y="2413827"/>
                </a:lnTo>
                <a:lnTo>
                  <a:pt x="864913" y="2393648"/>
                </a:lnTo>
                <a:lnTo>
                  <a:pt x="822248" y="2372987"/>
                </a:lnTo>
                <a:lnTo>
                  <a:pt x="780468" y="2351852"/>
                </a:lnTo>
                <a:lnTo>
                  <a:pt x="739590" y="2330251"/>
                </a:lnTo>
                <a:lnTo>
                  <a:pt x="699628" y="2308193"/>
                </a:lnTo>
                <a:lnTo>
                  <a:pt x="660599" y="2285685"/>
                </a:lnTo>
                <a:lnTo>
                  <a:pt x="622519" y="2262736"/>
                </a:lnTo>
                <a:lnTo>
                  <a:pt x="585404" y="2239354"/>
                </a:lnTo>
                <a:lnTo>
                  <a:pt x="549270" y="2215548"/>
                </a:lnTo>
                <a:lnTo>
                  <a:pt x="514132" y="2191326"/>
                </a:lnTo>
                <a:lnTo>
                  <a:pt x="480008" y="2166696"/>
                </a:lnTo>
                <a:lnTo>
                  <a:pt x="446913" y="2141666"/>
                </a:lnTo>
                <a:lnTo>
                  <a:pt x="414863" y="2116244"/>
                </a:lnTo>
                <a:lnTo>
                  <a:pt x="383873" y="2090440"/>
                </a:lnTo>
                <a:lnTo>
                  <a:pt x="353961" y="2064260"/>
                </a:lnTo>
                <a:lnTo>
                  <a:pt x="325141" y="2037715"/>
                </a:lnTo>
                <a:lnTo>
                  <a:pt x="297430" y="2010810"/>
                </a:lnTo>
                <a:lnTo>
                  <a:pt x="245400" y="1955960"/>
                </a:lnTo>
                <a:lnTo>
                  <a:pt x="197997" y="1899776"/>
                </a:lnTo>
                <a:lnTo>
                  <a:pt x="155349" y="1842323"/>
                </a:lnTo>
                <a:lnTo>
                  <a:pt x="117586" y="1783669"/>
                </a:lnTo>
                <a:lnTo>
                  <a:pt x="84834" y="1723880"/>
                </a:lnTo>
                <a:lnTo>
                  <a:pt x="57221" y="1663021"/>
                </a:lnTo>
                <a:lnTo>
                  <a:pt x="34876" y="1601159"/>
                </a:lnTo>
                <a:lnTo>
                  <a:pt x="17927" y="1538359"/>
                </a:lnTo>
                <a:lnTo>
                  <a:pt x="6501" y="1474689"/>
                </a:lnTo>
                <a:lnTo>
                  <a:pt x="727" y="1410214"/>
                </a:lnTo>
                <a:lnTo>
                  <a:pt x="0" y="1377695"/>
                </a:lnTo>
                <a:close/>
              </a:path>
            </a:pathLst>
          </a:custGeom>
          <a:ln w="25400">
            <a:solidFill>
              <a:srgbClr val="333399"/>
            </a:solidFill>
          </a:ln>
        </p:spPr>
        <p:txBody>
          <a:bodyPr wrap="square" lIns="0" tIns="0" rIns="0" bIns="0" rtlCol="0"/>
          <a:lstStyle/>
          <a:p>
            <a:endParaRPr/>
          </a:p>
        </p:txBody>
      </p:sp>
      <p:sp>
        <p:nvSpPr>
          <p:cNvPr id="5" name="object 5"/>
          <p:cNvSpPr/>
          <p:nvPr/>
        </p:nvSpPr>
        <p:spPr>
          <a:xfrm>
            <a:off x="1743075" y="3257550"/>
            <a:ext cx="666750" cy="676275"/>
          </a:xfrm>
          <a:prstGeom prst="rect">
            <a:avLst/>
          </a:prstGeom>
          <a:blipFill>
            <a:blip r:embed="rId3" cstate="print"/>
            <a:stretch>
              <a:fillRect/>
            </a:stretch>
          </a:blipFill>
        </p:spPr>
        <p:txBody>
          <a:bodyPr wrap="square" lIns="0" tIns="0" rIns="0" bIns="0" rtlCol="0"/>
          <a:lstStyle/>
          <a:p>
            <a:endParaRPr/>
          </a:p>
        </p:txBody>
      </p:sp>
      <p:sp>
        <p:nvSpPr>
          <p:cNvPr id="6" name="object 6"/>
          <p:cNvSpPr txBox="1"/>
          <p:nvPr/>
        </p:nvSpPr>
        <p:spPr>
          <a:xfrm>
            <a:off x="833437" y="1944941"/>
            <a:ext cx="7411084" cy="3741420"/>
          </a:xfrm>
          <a:prstGeom prst="rect">
            <a:avLst/>
          </a:prstGeom>
        </p:spPr>
        <p:txBody>
          <a:bodyPr vert="horz" wrap="square" lIns="0" tIns="12700" rIns="0" bIns="0" rtlCol="0">
            <a:spAutoFit/>
          </a:bodyPr>
          <a:lstStyle/>
          <a:p>
            <a:pPr marL="12700">
              <a:lnSpc>
                <a:spcPct val="100000"/>
              </a:lnSpc>
              <a:spcBef>
                <a:spcPts val="100"/>
              </a:spcBef>
            </a:pPr>
            <a:r>
              <a:rPr sz="2400" spc="5" dirty="0">
                <a:latin typeface="Times New Roman"/>
                <a:cs typeface="Times New Roman"/>
              </a:rPr>
              <a:t>Se </a:t>
            </a:r>
            <a:r>
              <a:rPr sz="2400" dirty="0">
                <a:latin typeface="Times New Roman"/>
                <a:cs typeface="Times New Roman"/>
              </a:rPr>
              <a:t>il </a:t>
            </a:r>
            <a:r>
              <a:rPr sz="2400" spc="-20" dirty="0">
                <a:latin typeface="Times New Roman"/>
                <a:cs typeface="Times New Roman"/>
              </a:rPr>
              <a:t>revisore </a:t>
            </a:r>
            <a:r>
              <a:rPr sz="2400" spc="-15" dirty="0">
                <a:latin typeface="Times New Roman"/>
                <a:cs typeface="Times New Roman"/>
              </a:rPr>
              <a:t>prevede </a:t>
            </a:r>
            <a:r>
              <a:rPr sz="2400" dirty="0">
                <a:latin typeface="Times New Roman"/>
                <a:cs typeface="Times New Roman"/>
              </a:rPr>
              <a:t>di </a:t>
            </a:r>
            <a:r>
              <a:rPr sz="2400" spc="-30" dirty="0">
                <a:latin typeface="Times New Roman"/>
                <a:cs typeface="Times New Roman"/>
              </a:rPr>
              <a:t>esprimere </a:t>
            </a:r>
            <a:r>
              <a:rPr sz="2400" spc="-40" dirty="0">
                <a:latin typeface="Times New Roman"/>
                <a:cs typeface="Times New Roman"/>
              </a:rPr>
              <a:t>un </a:t>
            </a:r>
            <a:r>
              <a:rPr sz="2400" b="1" i="1" spc="-5" dirty="0">
                <a:solidFill>
                  <a:srgbClr val="FF0000"/>
                </a:solidFill>
                <a:latin typeface="Times New Roman"/>
                <a:cs typeface="Times New Roman"/>
              </a:rPr>
              <a:t>giudizio </a:t>
            </a:r>
            <a:r>
              <a:rPr sz="2400" b="1" i="1" spc="-10" dirty="0">
                <a:solidFill>
                  <a:srgbClr val="FF0000"/>
                </a:solidFill>
                <a:latin typeface="Times New Roman"/>
                <a:cs typeface="Times New Roman"/>
              </a:rPr>
              <a:t>con</a:t>
            </a:r>
            <a:r>
              <a:rPr sz="2400" b="1" i="1" spc="-50" dirty="0">
                <a:solidFill>
                  <a:srgbClr val="FF0000"/>
                </a:solidFill>
                <a:latin typeface="Times New Roman"/>
                <a:cs typeface="Times New Roman"/>
              </a:rPr>
              <a:t> </a:t>
            </a:r>
            <a:r>
              <a:rPr sz="2400" b="1" i="1" spc="-10" dirty="0">
                <a:solidFill>
                  <a:srgbClr val="FF0000"/>
                </a:solidFill>
                <a:latin typeface="Times New Roman"/>
                <a:cs typeface="Times New Roman"/>
              </a:rPr>
              <a:t>modifica</a:t>
            </a:r>
            <a:endParaRPr sz="2400">
              <a:latin typeface="Times New Roman"/>
              <a:cs typeface="Times New Roman"/>
            </a:endParaRPr>
          </a:p>
          <a:p>
            <a:pPr marL="2081530">
              <a:lnSpc>
                <a:spcPct val="100000"/>
              </a:lnSpc>
              <a:spcBef>
                <a:spcPts val="50"/>
              </a:spcBef>
            </a:pPr>
            <a:r>
              <a:rPr sz="2400" spc="-20" dirty="0">
                <a:latin typeface="Times New Roman"/>
                <a:cs typeface="Times New Roman"/>
              </a:rPr>
              <a:t>nella </a:t>
            </a:r>
            <a:r>
              <a:rPr sz="2400" spc="-15" dirty="0">
                <a:latin typeface="Times New Roman"/>
                <a:cs typeface="Times New Roman"/>
              </a:rPr>
              <a:t>relazione </a:t>
            </a:r>
            <a:r>
              <a:rPr sz="2400" dirty="0">
                <a:latin typeface="Times New Roman"/>
                <a:cs typeface="Times New Roman"/>
              </a:rPr>
              <a:t>di</a:t>
            </a:r>
            <a:r>
              <a:rPr sz="2400" spc="95" dirty="0">
                <a:latin typeface="Times New Roman"/>
                <a:cs typeface="Times New Roman"/>
              </a:rPr>
              <a:t> </a:t>
            </a:r>
            <a:r>
              <a:rPr sz="2400" spc="-30" dirty="0">
                <a:latin typeface="Times New Roman"/>
                <a:cs typeface="Times New Roman"/>
              </a:rPr>
              <a:t>revisione</a:t>
            </a:r>
            <a:endParaRPr sz="2400">
              <a:latin typeface="Times New Roman"/>
              <a:cs typeface="Times New Roman"/>
            </a:endParaRPr>
          </a:p>
          <a:p>
            <a:pPr>
              <a:lnSpc>
                <a:spcPct val="100000"/>
              </a:lnSpc>
            </a:pPr>
            <a:endParaRPr sz="2850">
              <a:latin typeface="Times New Roman"/>
              <a:cs typeface="Times New Roman"/>
            </a:endParaRPr>
          </a:p>
          <a:p>
            <a:pPr marL="604520" marR="2708910" indent="-4445" algn="ctr">
              <a:lnSpc>
                <a:spcPct val="100400"/>
              </a:lnSpc>
            </a:pPr>
            <a:r>
              <a:rPr sz="2400" spc="-25" dirty="0">
                <a:latin typeface="Times New Roman"/>
                <a:cs typeface="Times New Roman"/>
              </a:rPr>
              <a:t>egli deve </a:t>
            </a:r>
            <a:r>
              <a:rPr sz="2400" spc="-35" dirty="0">
                <a:latin typeface="Times New Roman"/>
                <a:cs typeface="Times New Roman"/>
              </a:rPr>
              <a:t>comunicare </a:t>
            </a:r>
            <a:r>
              <a:rPr sz="2400" spc="-10" dirty="0">
                <a:latin typeface="Times New Roman"/>
                <a:cs typeface="Times New Roman"/>
              </a:rPr>
              <a:t>ai  </a:t>
            </a:r>
            <a:r>
              <a:rPr sz="2400" spc="-30" dirty="0">
                <a:latin typeface="Times New Roman"/>
                <a:cs typeface="Times New Roman"/>
              </a:rPr>
              <a:t>responsabili </a:t>
            </a:r>
            <a:r>
              <a:rPr sz="2400" spc="-5" dirty="0">
                <a:latin typeface="Times New Roman"/>
                <a:cs typeface="Times New Roman"/>
              </a:rPr>
              <a:t>delle </a:t>
            </a:r>
            <a:r>
              <a:rPr sz="2400" spc="-10" dirty="0">
                <a:latin typeface="Times New Roman"/>
                <a:cs typeface="Times New Roman"/>
              </a:rPr>
              <a:t>attività </a:t>
            </a:r>
            <a:r>
              <a:rPr sz="2400" dirty="0">
                <a:latin typeface="Times New Roman"/>
                <a:cs typeface="Times New Roman"/>
              </a:rPr>
              <a:t>di  </a:t>
            </a:r>
            <a:r>
              <a:rPr sz="2400" spc="-30" dirty="0">
                <a:latin typeface="Times New Roman"/>
                <a:cs typeface="Times New Roman"/>
              </a:rPr>
              <a:t>Governance </a:t>
            </a:r>
            <a:r>
              <a:rPr sz="2400" b="1" u="heavy" dirty="0">
                <a:solidFill>
                  <a:srgbClr val="FF0000"/>
                </a:solidFill>
                <a:uFill>
                  <a:solidFill>
                    <a:srgbClr val="FF0000"/>
                  </a:solidFill>
                </a:uFill>
                <a:latin typeface="Times New Roman"/>
                <a:cs typeface="Times New Roman"/>
              </a:rPr>
              <a:t>le </a:t>
            </a:r>
            <a:r>
              <a:rPr sz="2400" b="1" u="heavy" spc="-25" dirty="0">
                <a:solidFill>
                  <a:srgbClr val="FF0000"/>
                </a:solidFill>
                <a:uFill>
                  <a:solidFill>
                    <a:srgbClr val="FF0000"/>
                  </a:solidFill>
                </a:uFill>
                <a:latin typeface="Times New Roman"/>
                <a:cs typeface="Times New Roman"/>
              </a:rPr>
              <a:t>circostanze</a:t>
            </a:r>
            <a:r>
              <a:rPr sz="2400" b="1" spc="-25" dirty="0">
                <a:solidFill>
                  <a:srgbClr val="FF0000"/>
                </a:solidFill>
                <a:latin typeface="Times New Roman"/>
                <a:cs typeface="Times New Roman"/>
              </a:rPr>
              <a:t> </a:t>
            </a:r>
            <a:r>
              <a:rPr sz="2400" dirty="0">
                <a:latin typeface="Times New Roman"/>
                <a:cs typeface="Times New Roman"/>
              </a:rPr>
              <a:t>da</a:t>
            </a:r>
            <a:r>
              <a:rPr sz="2400" spc="-185" dirty="0">
                <a:latin typeface="Times New Roman"/>
                <a:cs typeface="Times New Roman"/>
              </a:rPr>
              <a:t> </a:t>
            </a:r>
            <a:r>
              <a:rPr sz="2400" spc="-35" dirty="0">
                <a:latin typeface="Times New Roman"/>
                <a:cs typeface="Times New Roman"/>
              </a:rPr>
              <a:t>cui</a:t>
            </a:r>
            <a:endParaRPr sz="2400">
              <a:latin typeface="Times New Roman"/>
              <a:cs typeface="Times New Roman"/>
            </a:endParaRPr>
          </a:p>
          <a:p>
            <a:pPr marL="671195" indent="-295910">
              <a:lnSpc>
                <a:spcPts val="2855"/>
              </a:lnSpc>
            </a:pPr>
            <a:r>
              <a:rPr sz="2400" spc="-15" dirty="0">
                <a:latin typeface="Times New Roman"/>
                <a:cs typeface="Times New Roman"/>
              </a:rPr>
              <a:t>deriva </a:t>
            </a:r>
            <a:r>
              <a:rPr sz="2400" dirty="0">
                <a:latin typeface="Times New Roman"/>
                <a:cs typeface="Times New Roman"/>
              </a:rPr>
              <a:t>la </a:t>
            </a:r>
            <a:r>
              <a:rPr sz="2400" spc="-30" dirty="0">
                <a:latin typeface="Times New Roman"/>
                <a:cs typeface="Times New Roman"/>
              </a:rPr>
              <a:t>modifica </a:t>
            </a:r>
            <a:r>
              <a:rPr sz="2400" dirty="0">
                <a:latin typeface="Times New Roman"/>
                <a:cs typeface="Times New Roman"/>
              </a:rPr>
              <a:t>e </a:t>
            </a:r>
            <a:r>
              <a:rPr sz="2400" b="1" u="heavy" dirty="0">
                <a:solidFill>
                  <a:srgbClr val="FF0000"/>
                </a:solidFill>
                <a:uFill>
                  <a:solidFill>
                    <a:srgbClr val="FF0000"/>
                  </a:solidFill>
                </a:uFill>
                <a:latin typeface="Times New Roman"/>
                <a:cs typeface="Times New Roman"/>
              </a:rPr>
              <a:t>la</a:t>
            </a:r>
            <a:r>
              <a:rPr sz="2400" b="1" u="heavy" spc="145" dirty="0">
                <a:solidFill>
                  <a:srgbClr val="FF0000"/>
                </a:solidFill>
                <a:uFill>
                  <a:solidFill>
                    <a:srgbClr val="FF0000"/>
                  </a:solidFill>
                </a:uFill>
                <a:latin typeface="Times New Roman"/>
                <a:cs typeface="Times New Roman"/>
              </a:rPr>
              <a:t> </a:t>
            </a:r>
            <a:r>
              <a:rPr sz="2400" b="1" u="heavy" dirty="0">
                <a:solidFill>
                  <a:srgbClr val="FF0000"/>
                </a:solidFill>
                <a:uFill>
                  <a:solidFill>
                    <a:srgbClr val="FF0000"/>
                  </a:solidFill>
                </a:uFill>
                <a:latin typeface="Times New Roman"/>
                <a:cs typeface="Times New Roman"/>
              </a:rPr>
              <a:t>formulazione</a:t>
            </a:r>
            <a:endParaRPr sz="2400">
              <a:latin typeface="Times New Roman"/>
              <a:cs typeface="Times New Roman"/>
            </a:endParaRPr>
          </a:p>
          <a:p>
            <a:pPr marL="671195" marR="2788285" algn="ctr">
              <a:lnSpc>
                <a:spcPct val="99100"/>
              </a:lnSpc>
              <a:spcBef>
                <a:spcPts val="75"/>
              </a:spcBef>
            </a:pPr>
            <a:r>
              <a:rPr sz="2400" spc="-35" dirty="0">
                <a:latin typeface="Times New Roman"/>
                <a:cs typeface="Times New Roman"/>
              </a:rPr>
              <a:t>che </a:t>
            </a:r>
            <a:r>
              <a:rPr sz="2400" spc="-60" dirty="0">
                <a:latin typeface="Times New Roman"/>
                <a:cs typeface="Times New Roman"/>
              </a:rPr>
              <a:t>si </a:t>
            </a:r>
            <a:r>
              <a:rPr sz="2400" spc="-10" dirty="0">
                <a:latin typeface="Times New Roman"/>
                <a:cs typeface="Times New Roman"/>
              </a:rPr>
              <a:t>propone </a:t>
            </a:r>
            <a:r>
              <a:rPr sz="2400" dirty="0">
                <a:latin typeface="Times New Roman"/>
                <a:cs typeface="Times New Roman"/>
              </a:rPr>
              <a:t>di </a:t>
            </a:r>
            <a:r>
              <a:rPr sz="2400" spc="-10" dirty="0">
                <a:latin typeface="Times New Roman"/>
                <a:cs typeface="Times New Roman"/>
              </a:rPr>
              <a:t>utilizzare </a:t>
            </a:r>
            <a:r>
              <a:rPr sz="2400" spc="-20" dirty="0">
                <a:latin typeface="Times New Roman"/>
                <a:cs typeface="Times New Roman"/>
              </a:rPr>
              <a:t>nella  </a:t>
            </a:r>
            <a:r>
              <a:rPr sz="2400" spc="-15" dirty="0">
                <a:latin typeface="Times New Roman"/>
                <a:cs typeface="Times New Roman"/>
              </a:rPr>
              <a:t>relazione </a:t>
            </a:r>
            <a:r>
              <a:rPr sz="2400" dirty="0">
                <a:latin typeface="Times New Roman"/>
                <a:cs typeface="Times New Roman"/>
              </a:rPr>
              <a:t>di </a:t>
            </a:r>
            <a:r>
              <a:rPr sz="2400" spc="-30" dirty="0">
                <a:latin typeface="Times New Roman"/>
                <a:cs typeface="Times New Roman"/>
              </a:rPr>
              <a:t>revisione </a:t>
            </a:r>
            <a:r>
              <a:rPr sz="2400" spc="-10" dirty="0">
                <a:latin typeface="Times New Roman"/>
                <a:cs typeface="Times New Roman"/>
              </a:rPr>
              <a:t>per </a:t>
            </a:r>
            <a:r>
              <a:rPr sz="2400" spc="-5" dirty="0">
                <a:latin typeface="Times New Roman"/>
                <a:cs typeface="Times New Roman"/>
              </a:rPr>
              <a:t>tale  </a:t>
            </a:r>
            <a:r>
              <a:rPr sz="2400" spc="-25" dirty="0">
                <a:latin typeface="Times New Roman"/>
                <a:cs typeface="Times New Roman"/>
              </a:rPr>
              <a:t>modifica.</a:t>
            </a:r>
            <a:endParaRPr sz="2400">
              <a:latin typeface="Times New Roman"/>
              <a:cs typeface="Times New Roman"/>
            </a:endParaRPr>
          </a:p>
        </p:txBody>
      </p:sp>
      <p:sp>
        <p:nvSpPr>
          <p:cNvPr id="7" name="object 7"/>
          <p:cNvSpPr txBox="1">
            <a:spLocks noGrp="1"/>
          </p:cNvSpPr>
          <p:nvPr>
            <p:ph type="sldNum" sz="quarter" idx="7"/>
          </p:nvPr>
        </p:nvSpPr>
        <p:spPr>
          <a:prstGeom prst="rect">
            <a:avLst/>
          </a:prstGeom>
        </p:spPr>
        <p:txBody>
          <a:bodyPr vert="horz" wrap="square" lIns="0" tIns="0" rIns="0" bIns="0" rtlCol="0">
            <a:spAutoFit/>
          </a:bodyPr>
          <a:lstStyle/>
          <a:p>
            <a:pPr marL="25400">
              <a:lnSpc>
                <a:spcPts val="1670"/>
              </a:lnSpc>
            </a:pPr>
            <a:fld id="{81D60167-4931-47E6-BA6A-407CBD079E47}" type="slidenum">
              <a:rPr spc="10" dirty="0"/>
              <a:t>52</a:t>
            </a:fld>
            <a:endParaRPr spc="10" dirty="0"/>
          </a:p>
        </p:txBody>
      </p:sp>
      <p:pic>
        <p:nvPicPr>
          <p:cNvPr id="9" name="Picture 8">
            <a:extLst>
              <a:ext uri="{FF2B5EF4-FFF2-40B4-BE49-F238E27FC236}">
                <a16:creationId xmlns:a16="http://schemas.microsoft.com/office/drawing/2014/main" id="{8356B5A3-CFA5-4604-B8C1-64E1400EB868}"/>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88598" y="204355"/>
            <a:ext cx="1164402" cy="1014845"/>
          </a:xfrm>
          <a:prstGeom prst="rect">
            <a:avLst/>
          </a:prstGeom>
          <a:noFill/>
          <a:ln>
            <a:noFill/>
          </a:ln>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p:nvPr/>
        </p:nvSpPr>
        <p:spPr>
          <a:xfrm>
            <a:off x="827582" y="2825750"/>
            <a:ext cx="2088514" cy="3456940"/>
          </a:xfrm>
          <a:custGeom>
            <a:avLst/>
            <a:gdLst/>
            <a:ahLst/>
            <a:cxnLst/>
            <a:rect l="l" t="t" r="r" b="b"/>
            <a:pathLst>
              <a:path w="2088514" h="3456940">
                <a:moveTo>
                  <a:pt x="0" y="348107"/>
                </a:moveTo>
                <a:lnTo>
                  <a:pt x="3177" y="300865"/>
                </a:lnTo>
                <a:lnTo>
                  <a:pt x="12432" y="255558"/>
                </a:lnTo>
                <a:lnTo>
                  <a:pt x="27351" y="212597"/>
                </a:lnTo>
                <a:lnTo>
                  <a:pt x="47519" y="172400"/>
                </a:lnTo>
                <a:lnTo>
                  <a:pt x="72520" y="135379"/>
                </a:lnTo>
                <a:lnTo>
                  <a:pt x="101941" y="101949"/>
                </a:lnTo>
                <a:lnTo>
                  <a:pt x="135366" y="72525"/>
                </a:lnTo>
                <a:lnTo>
                  <a:pt x="172381" y="47521"/>
                </a:lnTo>
                <a:lnTo>
                  <a:pt x="212571" y="27352"/>
                </a:lnTo>
                <a:lnTo>
                  <a:pt x="255521" y="12433"/>
                </a:lnTo>
                <a:lnTo>
                  <a:pt x="300817" y="3177"/>
                </a:lnTo>
                <a:lnTo>
                  <a:pt x="348043" y="0"/>
                </a:lnTo>
                <a:lnTo>
                  <a:pt x="1740230" y="0"/>
                </a:lnTo>
                <a:lnTo>
                  <a:pt x="1787442" y="3177"/>
                </a:lnTo>
                <a:lnTo>
                  <a:pt x="1832725" y="12433"/>
                </a:lnTo>
                <a:lnTo>
                  <a:pt x="1875665" y="27352"/>
                </a:lnTo>
                <a:lnTo>
                  <a:pt x="1915847" y="47521"/>
                </a:lnTo>
                <a:lnTo>
                  <a:pt x="1952856" y="72525"/>
                </a:lnTo>
                <a:lnTo>
                  <a:pt x="1986276" y="101949"/>
                </a:lnTo>
                <a:lnTo>
                  <a:pt x="2015694" y="135379"/>
                </a:lnTo>
                <a:lnTo>
                  <a:pt x="2040693" y="172400"/>
                </a:lnTo>
                <a:lnTo>
                  <a:pt x="2060859" y="212598"/>
                </a:lnTo>
                <a:lnTo>
                  <a:pt x="2075777" y="255558"/>
                </a:lnTo>
                <a:lnTo>
                  <a:pt x="2085032" y="300865"/>
                </a:lnTo>
                <a:lnTo>
                  <a:pt x="2088210" y="348107"/>
                </a:lnTo>
                <a:lnTo>
                  <a:pt x="2088210" y="3108375"/>
                </a:lnTo>
                <a:lnTo>
                  <a:pt x="2085032" y="3155602"/>
                </a:lnTo>
                <a:lnTo>
                  <a:pt x="2075777" y="3200897"/>
                </a:lnTo>
                <a:lnTo>
                  <a:pt x="2060859" y="3243848"/>
                </a:lnTo>
                <a:lnTo>
                  <a:pt x="2040693" y="3284037"/>
                </a:lnTo>
                <a:lnTo>
                  <a:pt x="2015694" y="3321052"/>
                </a:lnTo>
                <a:lnTo>
                  <a:pt x="1986276" y="3354477"/>
                </a:lnTo>
                <a:lnTo>
                  <a:pt x="1952856" y="3383898"/>
                </a:lnTo>
                <a:lnTo>
                  <a:pt x="1915847" y="3408900"/>
                </a:lnTo>
                <a:lnTo>
                  <a:pt x="1875665" y="3429067"/>
                </a:lnTo>
                <a:lnTo>
                  <a:pt x="1832725" y="3443986"/>
                </a:lnTo>
                <a:lnTo>
                  <a:pt x="1787442" y="3453241"/>
                </a:lnTo>
                <a:lnTo>
                  <a:pt x="1740230" y="3456419"/>
                </a:lnTo>
                <a:lnTo>
                  <a:pt x="348043" y="3456419"/>
                </a:lnTo>
                <a:lnTo>
                  <a:pt x="300817" y="3453241"/>
                </a:lnTo>
                <a:lnTo>
                  <a:pt x="255521" y="3443986"/>
                </a:lnTo>
                <a:lnTo>
                  <a:pt x="212571" y="3429067"/>
                </a:lnTo>
                <a:lnTo>
                  <a:pt x="172381" y="3408900"/>
                </a:lnTo>
                <a:lnTo>
                  <a:pt x="135366" y="3383898"/>
                </a:lnTo>
                <a:lnTo>
                  <a:pt x="101941" y="3354477"/>
                </a:lnTo>
                <a:lnTo>
                  <a:pt x="72520" y="3321052"/>
                </a:lnTo>
                <a:lnTo>
                  <a:pt x="47519" y="3284037"/>
                </a:lnTo>
                <a:lnTo>
                  <a:pt x="27351" y="3243848"/>
                </a:lnTo>
                <a:lnTo>
                  <a:pt x="12432" y="3200897"/>
                </a:lnTo>
                <a:lnTo>
                  <a:pt x="3177" y="3155602"/>
                </a:lnTo>
                <a:lnTo>
                  <a:pt x="0" y="3108375"/>
                </a:lnTo>
                <a:lnTo>
                  <a:pt x="0" y="348107"/>
                </a:lnTo>
                <a:close/>
              </a:path>
            </a:pathLst>
          </a:custGeom>
          <a:ln w="25400">
            <a:solidFill>
              <a:srgbClr val="333399"/>
            </a:solidFill>
          </a:ln>
        </p:spPr>
        <p:txBody>
          <a:bodyPr wrap="square" lIns="0" tIns="0" rIns="0" bIns="0" rtlCol="0"/>
          <a:lstStyle/>
          <a:p>
            <a:endParaRPr/>
          </a:p>
        </p:txBody>
      </p:sp>
      <p:sp>
        <p:nvSpPr>
          <p:cNvPr id="4" name="object 4"/>
          <p:cNvSpPr/>
          <p:nvPr/>
        </p:nvSpPr>
        <p:spPr>
          <a:xfrm>
            <a:off x="1076325" y="2828925"/>
            <a:ext cx="666750" cy="676275"/>
          </a:xfrm>
          <a:prstGeom prst="rect">
            <a:avLst/>
          </a:prstGeom>
          <a:blipFill>
            <a:blip r:embed="rId2" cstate="print"/>
            <a:stretch>
              <a:fillRect/>
            </a:stretch>
          </a:blipFill>
        </p:spPr>
        <p:txBody>
          <a:bodyPr wrap="square" lIns="0" tIns="0" rIns="0" bIns="0" rtlCol="0"/>
          <a:lstStyle/>
          <a:p>
            <a:endParaRPr/>
          </a:p>
        </p:txBody>
      </p:sp>
      <p:sp>
        <p:nvSpPr>
          <p:cNvPr id="5" name="object 5"/>
          <p:cNvSpPr/>
          <p:nvPr/>
        </p:nvSpPr>
        <p:spPr>
          <a:xfrm>
            <a:off x="3576065" y="2825851"/>
            <a:ext cx="2109724" cy="3481324"/>
          </a:xfrm>
          <a:prstGeom prst="rect">
            <a:avLst/>
          </a:prstGeom>
          <a:blipFill>
            <a:blip r:embed="rId3" cstate="print"/>
            <a:stretch>
              <a:fillRect/>
            </a:stretch>
          </a:blipFill>
        </p:spPr>
        <p:txBody>
          <a:bodyPr wrap="square" lIns="0" tIns="0" rIns="0" bIns="0" rtlCol="0"/>
          <a:lstStyle/>
          <a:p>
            <a:endParaRPr/>
          </a:p>
        </p:txBody>
      </p:sp>
      <p:sp>
        <p:nvSpPr>
          <p:cNvPr id="6" name="object 6"/>
          <p:cNvSpPr/>
          <p:nvPr/>
        </p:nvSpPr>
        <p:spPr>
          <a:xfrm>
            <a:off x="6414261" y="2825851"/>
            <a:ext cx="2109724" cy="3481324"/>
          </a:xfrm>
          <a:prstGeom prst="rect">
            <a:avLst/>
          </a:prstGeom>
          <a:blipFill>
            <a:blip r:embed="rId3" cstate="print"/>
            <a:stretch>
              <a:fillRect/>
            </a:stretch>
          </a:blipFill>
        </p:spPr>
        <p:txBody>
          <a:bodyPr wrap="square" lIns="0" tIns="0" rIns="0" bIns="0" rtlCol="0"/>
          <a:lstStyle/>
          <a:p>
            <a:endParaRPr/>
          </a:p>
        </p:txBody>
      </p:sp>
      <p:sp>
        <p:nvSpPr>
          <p:cNvPr id="7" name="object 7"/>
          <p:cNvSpPr txBox="1"/>
          <p:nvPr/>
        </p:nvSpPr>
        <p:spPr>
          <a:xfrm>
            <a:off x="955039" y="2880360"/>
            <a:ext cx="1830070" cy="2957830"/>
          </a:xfrm>
          <a:prstGeom prst="rect">
            <a:avLst/>
          </a:prstGeom>
        </p:spPr>
        <p:txBody>
          <a:bodyPr vert="horz" wrap="square" lIns="0" tIns="12700" rIns="0" bIns="0" rtlCol="0">
            <a:spAutoFit/>
          </a:bodyPr>
          <a:lstStyle/>
          <a:p>
            <a:pPr marL="12700" marR="5080" indent="7620" algn="ctr">
              <a:lnSpc>
                <a:spcPct val="100200"/>
              </a:lnSpc>
              <a:spcBef>
                <a:spcPts val="100"/>
              </a:spcBef>
            </a:pPr>
            <a:r>
              <a:rPr sz="2400" spc="-10" dirty="0">
                <a:latin typeface="Times New Roman"/>
                <a:cs typeface="Times New Roman"/>
              </a:rPr>
              <a:t>al </a:t>
            </a:r>
            <a:r>
              <a:rPr sz="2400" spc="-20" dirty="0">
                <a:latin typeface="Times New Roman"/>
                <a:cs typeface="Times New Roman"/>
              </a:rPr>
              <a:t>revisore </a:t>
            </a:r>
            <a:r>
              <a:rPr sz="2400" dirty="0">
                <a:latin typeface="Times New Roman"/>
                <a:cs typeface="Times New Roman"/>
              </a:rPr>
              <a:t>di  </a:t>
            </a:r>
            <a:r>
              <a:rPr sz="2400" spc="-35" dirty="0">
                <a:latin typeface="Times New Roman"/>
                <a:cs typeface="Times New Roman"/>
              </a:rPr>
              <a:t>avvisare </a:t>
            </a:r>
            <a:r>
              <a:rPr sz="2400" dirty="0">
                <a:latin typeface="Times New Roman"/>
                <a:cs typeface="Times New Roman"/>
              </a:rPr>
              <a:t>i  </a:t>
            </a:r>
            <a:r>
              <a:rPr sz="2400" spc="-25" dirty="0">
                <a:latin typeface="Times New Roman"/>
                <a:cs typeface="Times New Roman"/>
              </a:rPr>
              <a:t>responsabili </a:t>
            </a:r>
            <a:r>
              <a:rPr sz="2400" dirty="0">
                <a:latin typeface="Times New Roman"/>
                <a:cs typeface="Times New Roman"/>
              </a:rPr>
              <a:t>di  </a:t>
            </a:r>
            <a:r>
              <a:rPr sz="2400" spc="-25" dirty="0">
                <a:latin typeface="Times New Roman"/>
                <a:cs typeface="Times New Roman"/>
              </a:rPr>
              <a:t>Governance  </a:t>
            </a:r>
            <a:r>
              <a:rPr sz="2400" dirty="0">
                <a:latin typeface="Times New Roman"/>
                <a:cs typeface="Times New Roman"/>
              </a:rPr>
              <a:t>delle </a:t>
            </a:r>
            <a:r>
              <a:rPr sz="2400" b="1" dirty="0">
                <a:latin typeface="Times New Roman"/>
                <a:cs typeface="Times New Roman"/>
              </a:rPr>
              <a:t>ragioni</a:t>
            </a:r>
            <a:r>
              <a:rPr sz="2400" b="1" spc="-180" dirty="0">
                <a:latin typeface="Times New Roman"/>
                <a:cs typeface="Times New Roman"/>
              </a:rPr>
              <a:t> </a:t>
            </a:r>
            <a:r>
              <a:rPr sz="2400" dirty="0">
                <a:latin typeface="Times New Roman"/>
                <a:cs typeface="Times New Roman"/>
              </a:rPr>
              <a:t>e  </a:t>
            </a:r>
            <a:r>
              <a:rPr sz="2400" spc="5" dirty="0">
                <a:latin typeface="Times New Roman"/>
                <a:cs typeface="Times New Roman"/>
              </a:rPr>
              <a:t>dell’</a:t>
            </a:r>
            <a:r>
              <a:rPr sz="2400" b="1" spc="5" dirty="0">
                <a:latin typeface="Times New Roman"/>
                <a:cs typeface="Times New Roman"/>
              </a:rPr>
              <a:t>oggetto  </a:t>
            </a:r>
            <a:r>
              <a:rPr sz="2400" spc="-5" dirty="0">
                <a:latin typeface="Times New Roman"/>
                <a:cs typeface="Times New Roman"/>
              </a:rPr>
              <a:t>del </a:t>
            </a:r>
            <a:r>
              <a:rPr sz="2400" spc="-20" dirty="0">
                <a:latin typeface="Times New Roman"/>
                <a:cs typeface="Times New Roman"/>
              </a:rPr>
              <a:t>giudizio  </a:t>
            </a:r>
            <a:r>
              <a:rPr sz="2400" spc="-5" dirty="0">
                <a:latin typeface="Times New Roman"/>
                <a:cs typeface="Times New Roman"/>
              </a:rPr>
              <a:t>con</a:t>
            </a:r>
            <a:r>
              <a:rPr sz="2400" spc="-110" dirty="0">
                <a:latin typeface="Times New Roman"/>
                <a:cs typeface="Times New Roman"/>
              </a:rPr>
              <a:t> </a:t>
            </a:r>
            <a:r>
              <a:rPr sz="2400" spc="-25" dirty="0">
                <a:latin typeface="Times New Roman"/>
                <a:cs typeface="Times New Roman"/>
              </a:rPr>
              <a:t>modifica</a:t>
            </a:r>
            <a:endParaRPr sz="2400">
              <a:latin typeface="Times New Roman"/>
              <a:cs typeface="Times New Roman"/>
            </a:endParaRPr>
          </a:p>
        </p:txBody>
      </p:sp>
      <p:sp>
        <p:nvSpPr>
          <p:cNvPr id="8" name="object 8"/>
          <p:cNvSpPr txBox="1"/>
          <p:nvPr/>
        </p:nvSpPr>
        <p:spPr>
          <a:xfrm>
            <a:off x="3725290" y="2853372"/>
            <a:ext cx="1795145" cy="3320415"/>
          </a:xfrm>
          <a:prstGeom prst="rect">
            <a:avLst/>
          </a:prstGeom>
        </p:spPr>
        <p:txBody>
          <a:bodyPr vert="horz" wrap="square" lIns="0" tIns="12700" rIns="0" bIns="0" rtlCol="0">
            <a:spAutoFit/>
          </a:bodyPr>
          <a:lstStyle/>
          <a:p>
            <a:pPr marL="12700" marR="5080" algn="ctr">
              <a:lnSpc>
                <a:spcPct val="100099"/>
              </a:lnSpc>
              <a:spcBef>
                <a:spcPts val="100"/>
              </a:spcBef>
            </a:pPr>
            <a:r>
              <a:rPr sz="2400" spc="-10" dirty="0">
                <a:latin typeface="Times New Roman"/>
                <a:cs typeface="Times New Roman"/>
              </a:rPr>
              <a:t>al </a:t>
            </a:r>
            <a:r>
              <a:rPr sz="2400" spc="-20" dirty="0">
                <a:latin typeface="Times New Roman"/>
                <a:cs typeface="Times New Roman"/>
              </a:rPr>
              <a:t>revisore </a:t>
            </a:r>
            <a:r>
              <a:rPr sz="2400" dirty="0">
                <a:latin typeface="Times New Roman"/>
                <a:cs typeface="Times New Roman"/>
              </a:rPr>
              <a:t>di  </a:t>
            </a:r>
            <a:r>
              <a:rPr sz="2400" b="1" spc="-10" dirty="0">
                <a:latin typeface="Times New Roman"/>
                <a:cs typeface="Times New Roman"/>
              </a:rPr>
              <a:t>condividere  </a:t>
            </a:r>
            <a:r>
              <a:rPr sz="2400" spc="-10" dirty="0">
                <a:latin typeface="Times New Roman"/>
                <a:cs typeface="Times New Roman"/>
              </a:rPr>
              <a:t>con </a:t>
            </a:r>
            <a:r>
              <a:rPr sz="2400" dirty="0">
                <a:latin typeface="Times New Roman"/>
                <a:cs typeface="Times New Roman"/>
              </a:rPr>
              <a:t>i  </a:t>
            </a:r>
            <a:r>
              <a:rPr sz="2400" spc="-30" dirty="0">
                <a:latin typeface="Times New Roman"/>
                <a:cs typeface="Times New Roman"/>
              </a:rPr>
              <a:t>responsabili </a:t>
            </a:r>
            <a:r>
              <a:rPr sz="2400" dirty="0">
                <a:latin typeface="Times New Roman"/>
                <a:cs typeface="Times New Roman"/>
              </a:rPr>
              <a:t>di  </a:t>
            </a:r>
            <a:r>
              <a:rPr sz="2400" spc="-30" dirty="0">
                <a:latin typeface="Times New Roman"/>
                <a:cs typeface="Times New Roman"/>
              </a:rPr>
              <a:t>Governance </a:t>
            </a:r>
            <a:r>
              <a:rPr sz="2400" dirty="0">
                <a:latin typeface="Times New Roman"/>
                <a:cs typeface="Times New Roman"/>
              </a:rPr>
              <a:t>la  </a:t>
            </a:r>
            <a:r>
              <a:rPr sz="2400" spc="-25" dirty="0">
                <a:latin typeface="Times New Roman"/>
                <a:cs typeface="Times New Roman"/>
              </a:rPr>
              <a:t>natura </a:t>
            </a:r>
            <a:r>
              <a:rPr sz="2400" spc="-10" dirty="0">
                <a:latin typeface="Times New Roman"/>
                <a:cs typeface="Times New Roman"/>
              </a:rPr>
              <a:t>del  </a:t>
            </a:r>
            <a:r>
              <a:rPr sz="2400" spc="-15" dirty="0">
                <a:latin typeface="Times New Roman"/>
                <a:cs typeface="Times New Roman"/>
              </a:rPr>
              <a:t>disaccordo  </a:t>
            </a:r>
            <a:r>
              <a:rPr sz="2400" spc="-10" dirty="0">
                <a:latin typeface="Times New Roman"/>
                <a:cs typeface="Times New Roman"/>
              </a:rPr>
              <a:t>con </a:t>
            </a:r>
            <a:r>
              <a:rPr sz="2400" dirty="0">
                <a:latin typeface="Times New Roman"/>
                <a:cs typeface="Times New Roman"/>
              </a:rPr>
              <a:t>la  </a:t>
            </a:r>
            <a:r>
              <a:rPr sz="2400" spc="-10" dirty="0">
                <a:latin typeface="Times New Roman"/>
                <a:cs typeface="Times New Roman"/>
              </a:rPr>
              <a:t>direzione</a:t>
            </a:r>
            <a:endParaRPr sz="2400">
              <a:latin typeface="Times New Roman"/>
              <a:cs typeface="Times New Roman"/>
            </a:endParaRPr>
          </a:p>
        </p:txBody>
      </p:sp>
      <p:sp>
        <p:nvSpPr>
          <p:cNvPr id="9" name="object 9"/>
          <p:cNvSpPr txBox="1"/>
          <p:nvPr/>
        </p:nvSpPr>
        <p:spPr>
          <a:xfrm>
            <a:off x="6594856" y="2817749"/>
            <a:ext cx="1818639" cy="3320415"/>
          </a:xfrm>
          <a:prstGeom prst="rect">
            <a:avLst/>
          </a:prstGeom>
        </p:spPr>
        <p:txBody>
          <a:bodyPr vert="horz" wrap="square" lIns="0" tIns="12700" rIns="0" bIns="0" rtlCol="0">
            <a:spAutoFit/>
          </a:bodyPr>
          <a:lstStyle/>
          <a:p>
            <a:pPr marL="12700" marR="5080" indent="5715" algn="ctr">
              <a:lnSpc>
                <a:spcPct val="100099"/>
              </a:lnSpc>
              <a:spcBef>
                <a:spcPts val="100"/>
              </a:spcBef>
            </a:pPr>
            <a:r>
              <a:rPr sz="2400" spc="-10" dirty="0">
                <a:latin typeface="Times New Roman"/>
                <a:cs typeface="Times New Roman"/>
              </a:rPr>
              <a:t>ai </a:t>
            </a:r>
            <a:r>
              <a:rPr sz="2400" spc="-30" dirty="0">
                <a:latin typeface="Times New Roman"/>
                <a:cs typeface="Times New Roman"/>
              </a:rPr>
              <a:t>responsabili  </a:t>
            </a:r>
            <a:r>
              <a:rPr sz="2400" dirty="0">
                <a:latin typeface="Times New Roman"/>
                <a:cs typeface="Times New Roman"/>
              </a:rPr>
              <a:t>di </a:t>
            </a:r>
            <a:r>
              <a:rPr sz="2400" spc="-30" dirty="0">
                <a:latin typeface="Times New Roman"/>
                <a:cs typeface="Times New Roman"/>
              </a:rPr>
              <a:t>Governance  </a:t>
            </a:r>
            <a:r>
              <a:rPr sz="2400" dirty="0">
                <a:latin typeface="Times New Roman"/>
                <a:cs typeface="Times New Roman"/>
              </a:rPr>
              <a:t>di </a:t>
            </a:r>
            <a:r>
              <a:rPr sz="2400" b="1" dirty="0">
                <a:latin typeface="Times New Roman"/>
                <a:cs typeface="Times New Roman"/>
              </a:rPr>
              <a:t>fornire  </a:t>
            </a:r>
            <a:r>
              <a:rPr sz="2400" b="1" spc="-15" dirty="0">
                <a:latin typeface="Times New Roman"/>
                <a:cs typeface="Times New Roman"/>
              </a:rPr>
              <a:t>spiegazioni </a:t>
            </a:r>
            <a:r>
              <a:rPr sz="2400" spc="-10" dirty="0">
                <a:latin typeface="Times New Roman"/>
                <a:cs typeface="Times New Roman"/>
              </a:rPr>
              <a:t>ed  </a:t>
            </a:r>
            <a:r>
              <a:rPr sz="2400" spc="-30" dirty="0">
                <a:latin typeface="Times New Roman"/>
                <a:cs typeface="Times New Roman"/>
              </a:rPr>
              <a:t>informazioni  </a:t>
            </a:r>
            <a:r>
              <a:rPr sz="2400" spc="-5" dirty="0">
                <a:latin typeface="Times New Roman"/>
                <a:cs typeface="Times New Roman"/>
              </a:rPr>
              <a:t>ulteriori </a:t>
            </a:r>
            <a:r>
              <a:rPr sz="2400" spc="-10" dirty="0">
                <a:latin typeface="Times New Roman"/>
                <a:cs typeface="Times New Roman"/>
              </a:rPr>
              <a:t>al  </a:t>
            </a:r>
            <a:r>
              <a:rPr sz="2400" spc="-20" dirty="0">
                <a:latin typeface="Times New Roman"/>
                <a:cs typeface="Times New Roman"/>
              </a:rPr>
              <a:t>revisore </a:t>
            </a:r>
            <a:r>
              <a:rPr sz="2400" spc="-40" dirty="0">
                <a:latin typeface="Times New Roman"/>
                <a:cs typeface="Times New Roman"/>
              </a:rPr>
              <a:t>sulle  </a:t>
            </a:r>
            <a:r>
              <a:rPr sz="2400" spc="-20" dirty="0">
                <a:latin typeface="Times New Roman"/>
                <a:cs typeface="Times New Roman"/>
              </a:rPr>
              <a:t>problematiche  </a:t>
            </a:r>
            <a:r>
              <a:rPr sz="2400" spc="-15" dirty="0">
                <a:latin typeface="Times New Roman"/>
                <a:cs typeface="Times New Roman"/>
              </a:rPr>
              <a:t>riscontrate</a:t>
            </a:r>
            <a:endParaRPr sz="2400">
              <a:latin typeface="Times New Roman"/>
              <a:cs typeface="Times New Roman"/>
            </a:endParaRPr>
          </a:p>
        </p:txBody>
      </p:sp>
      <p:sp>
        <p:nvSpPr>
          <p:cNvPr id="10" name="object 10"/>
          <p:cNvSpPr txBox="1"/>
          <p:nvPr/>
        </p:nvSpPr>
        <p:spPr>
          <a:xfrm>
            <a:off x="1111250" y="1111783"/>
            <a:ext cx="7050405" cy="1179830"/>
          </a:xfrm>
          <a:prstGeom prst="rect">
            <a:avLst/>
          </a:prstGeom>
        </p:spPr>
        <p:txBody>
          <a:bodyPr vert="horz" wrap="square" lIns="0" tIns="21590" rIns="0" bIns="0" rtlCol="0">
            <a:spAutoFit/>
          </a:bodyPr>
          <a:lstStyle/>
          <a:p>
            <a:pPr marL="12700" marR="5080" indent="97790" algn="ctr">
              <a:lnSpc>
                <a:spcPct val="104299"/>
              </a:lnSpc>
              <a:spcBef>
                <a:spcPts val="170"/>
              </a:spcBef>
            </a:pPr>
            <a:r>
              <a:rPr sz="2400" spc="-25" dirty="0">
                <a:latin typeface="Times New Roman"/>
                <a:cs typeface="Times New Roman"/>
              </a:rPr>
              <a:t>La </a:t>
            </a:r>
            <a:r>
              <a:rPr sz="2400" i="1" spc="-10" dirty="0">
                <a:solidFill>
                  <a:srgbClr val="FF0000"/>
                </a:solidFill>
                <a:latin typeface="Times New Roman"/>
                <a:cs typeface="Times New Roman"/>
              </a:rPr>
              <a:t>comunicazione </a:t>
            </a:r>
            <a:r>
              <a:rPr sz="2400" i="1" dirty="0">
                <a:solidFill>
                  <a:srgbClr val="FF0000"/>
                </a:solidFill>
                <a:latin typeface="Times New Roman"/>
                <a:cs typeface="Times New Roman"/>
              </a:rPr>
              <a:t>ai </a:t>
            </a:r>
            <a:r>
              <a:rPr sz="2400" i="1" spc="-20" dirty="0">
                <a:solidFill>
                  <a:srgbClr val="FF0000"/>
                </a:solidFill>
                <a:latin typeface="Times New Roman"/>
                <a:cs typeface="Times New Roman"/>
              </a:rPr>
              <a:t>responsabili </a:t>
            </a:r>
            <a:r>
              <a:rPr sz="2400" i="1" spc="-5" dirty="0">
                <a:solidFill>
                  <a:srgbClr val="FF0000"/>
                </a:solidFill>
                <a:latin typeface="Times New Roman"/>
                <a:cs typeface="Times New Roman"/>
              </a:rPr>
              <a:t>delle </a:t>
            </a:r>
            <a:r>
              <a:rPr sz="2400" i="1" dirty="0">
                <a:solidFill>
                  <a:srgbClr val="FF0000"/>
                </a:solidFill>
                <a:latin typeface="Times New Roman"/>
                <a:cs typeface="Times New Roman"/>
              </a:rPr>
              <a:t>attività di  </a:t>
            </a:r>
            <a:r>
              <a:rPr sz="2400" i="1" spc="-15" dirty="0">
                <a:solidFill>
                  <a:srgbClr val="FF0000"/>
                </a:solidFill>
                <a:latin typeface="Times New Roman"/>
                <a:cs typeface="Times New Roman"/>
              </a:rPr>
              <a:t>Governance </a:t>
            </a:r>
            <a:r>
              <a:rPr sz="2400" dirty="0">
                <a:latin typeface="Times New Roman"/>
                <a:cs typeface="Times New Roman"/>
              </a:rPr>
              <a:t>in </a:t>
            </a:r>
            <a:r>
              <a:rPr sz="2400" spc="-25" dirty="0">
                <a:latin typeface="Times New Roman"/>
                <a:cs typeface="Times New Roman"/>
              </a:rPr>
              <a:t>merito </a:t>
            </a:r>
            <a:r>
              <a:rPr sz="2400" spc="-5" dirty="0">
                <a:latin typeface="Times New Roman"/>
                <a:cs typeface="Times New Roman"/>
              </a:rPr>
              <a:t>alle </a:t>
            </a:r>
            <a:r>
              <a:rPr sz="2400" spc="-25" dirty="0">
                <a:latin typeface="Times New Roman"/>
                <a:cs typeface="Times New Roman"/>
              </a:rPr>
              <a:t>circostanze </a:t>
            </a:r>
            <a:r>
              <a:rPr sz="2400" spc="-35" dirty="0">
                <a:latin typeface="Times New Roman"/>
                <a:cs typeface="Times New Roman"/>
              </a:rPr>
              <a:t>che </a:t>
            </a:r>
            <a:r>
              <a:rPr sz="2400" spc="-25" dirty="0">
                <a:latin typeface="Times New Roman"/>
                <a:cs typeface="Times New Roman"/>
              </a:rPr>
              <a:t>comportano </a:t>
            </a:r>
            <a:r>
              <a:rPr sz="2400" spc="-40" dirty="0">
                <a:latin typeface="Times New Roman"/>
                <a:cs typeface="Times New Roman"/>
              </a:rPr>
              <a:t>un  </a:t>
            </a:r>
            <a:r>
              <a:rPr sz="2400" b="1" i="1" spc="-5" dirty="0">
                <a:latin typeface="Times New Roman"/>
                <a:cs typeface="Times New Roman"/>
              </a:rPr>
              <a:t>giudizio </a:t>
            </a:r>
            <a:r>
              <a:rPr sz="2400" b="1" i="1" spc="-10" dirty="0">
                <a:latin typeface="Times New Roman"/>
                <a:cs typeface="Times New Roman"/>
              </a:rPr>
              <a:t>con modifica</a:t>
            </a:r>
            <a:r>
              <a:rPr sz="2400" b="1" i="1" spc="-20" dirty="0">
                <a:latin typeface="Times New Roman"/>
                <a:cs typeface="Times New Roman"/>
              </a:rPr>
              <a:t> </a:t>
            </a:r>
            <a:r>
              <a:rPr sz="2400" spc="-35" dirty="0">
                <a:latin typeface="Times New Roman"/>
                <a:cs typeface="Times New Roman"/>
              </a:rPr>
              <a:t>consente:</a:t>
            </a:r>
            <a:endParaRPr sz="2400">
              <a:latin typeface="Times New Roman"/>
              <a:cs typeface="Times New Roman"/>
            </a:endParaRPr>
          </a:p>
        </p:txBody>
      </p:sp>
      <p:sp>
        <p:nvSpPr>
          <p:cNvPr id="11" name="object 11"/>
          <p:cNvSpPr/>
          <p:nvPr/>
        </p:nvSpPr>
        <p:spPr>
          <a:xfrm>
            <a:off x="1871726" y="2333498"/>
            <a:ext cx="1478280" cy="513715"/>
          </a:xfrm>
          <a:custGeom>
            <a:avLst/>
            <a:gdLst/>
            <a:ahLst/>
            <a:cxnLst/>
            <a:rect l="l" t="t" r="r" b="b"/>
            <a:pathLst>
              <a:path w="1478279" h="513714">
                <a:moveTo>
                  <a:pt x="72009" y="415163"/>
                </a:moveTo>
                <a:lnTo>
                  <a:pt x="67944" y="415416"/>
                </a:lnTo>
                <a:lnTo>
                  <a:pt x="65659" y="418084"/>
                </a:lnTo>
                <a:lnTo>
                  <a:pt x="0" y="492251"/>
                </a:lnTo>
                <a:lnTo>
                  <a:pt x="100330" y="513714"/>
                </a:lnTo>
                <a:lnTo>
                  <a:pt x="103631" y="511428"/>
                </a:lnTo>
                <a:lnTo>
                  <a:pt x="105156" y="504571"/>
                </a:lnTo>
                <a:lnTo>
                  <a:pt x="102997" y="501268"/>
                </a:lnTo>
                <a:lnTo>
                  <a:pt x="70979" y="494411"/>
                </a:lnTo>
                <a:lnTo>
                  <a:pt x="13843" y="494411"/>
                </a:lnTo>
                <a:lnTo>
                  <a:pt x="9906" y="482346"/>
                </a:lnTo>
                <a:lnTo>
                  <a:pt x="32136" y="475022"/>
                </a:lnTo>
                <a:lnTo>
                  <a:pt x="75184" y="426465"/>
                </a:lnTo>
                <a:lnTo>
                  <a:pt x="77469" y="423925"/>
                </a:lnTo>
                <a:lnTo>
                  <a:pt x="77216" y="419862"/>
                </a:lnTo>
                <a:lnTo>
                  <a:pt x="74549" y="417575"/>
                </a:lnTo>
                <a:lnTo>
                  <a:pt x="72009" y="415163"/>
                </a:lnTo>
                <a:close/>
              </a:path>
              <a:path w="1478279" h="513714">
                <a:moveTo>
                  <a:pt x="32136" y="475022"/>
                </a:moveTo>
                <a:lnTo>
                  <a:pt x="9906" y="482346"/>
                </a:lnTo>
                <a:lnTo>
                  <a:pt x="13843" y="494411"/>
                </a:lnTo>
                <a:lnTo>
                  <a:pt x="19626" y="492505"/>
                </a:lnTo>
                <a:lnTo>
                  <a:pt x="16637" y="492505"/>
                </a:lnTo>
                <a:lnTo>
                  <a:pt x="13207" y="482091"/>
                </a:lnTo>
                <a:lnTo>
                  <a:pt x="25869" y="482091"/>
                </a:lnTo>
                <a:lnTo>
                  <a:pt x="32136" y="475022"/>
                </a:lnTo>
                <a:close/>
              </a:path>
              <a:path w="1478279" h="513714">
                <a:moveTo>
                  <a:pt x="36295" y="487015"/>
                </a:moveTo>
                <a:lnTo>
                  <a:pt x="13843" y="494411"/>
                </a:lnTo>
                <a:lnTo>
                  <a:pt x="70979" y="494411"/>
                </a:lnTo>
                <a:lnTo>
                  <a:pt x="36295" y="487015"/>
                </a:lnTo>
                <a:close/>
              </a:path>
              <a:path w="1478279" h="513714">
                <a:moveTo>
                  <a:pt x="13207" y="482091"/>
                </a:moveTo>
                <a:lnTo>
                  <a:pt x="16637" y="492505"/>
                </a:lnTo>
                <a:lnTo>
                  <a:pt x="23856" y="484362"/>
                </a:lnTo>
                <a:lnTo>
                  <a:pt x="13207" y="482091"/>
                </a:lnTo>
                <a:close/>
              </a:path>
              <a:path w="1478279" h="513714">
                <a:moveTo>
                  <a:pt x="23856" y="484362"/>
                </a:moveTo>
                <a:lnTo>
                  <a:pt x="16637" y="492505"/>
                </a:lnTo>
                <a:lnTo>
                  <a:pt x="19626" y="492505"/>
                </a:lnTo>
                <a:lnTo>
                  <a:pt x="36295" y="487015"/>
                </a:lnTo>
                <a:lnTo>
                  <a:pt x="23856" y="484362"/>
                </a:lnTo>
                <a:close/>
              </a:path>
              <a:path w="1478279" h="513714">
                <a:moveTo>
                  <a:pt x="1474089" y="0"/>
                </a:moveTo>
                <a:lnTo>
                  <a:pt x="32136" y="475022"/>
                </a:lnTo>
                <a:lnTo>
                  <a:pt x="23856" y="484362"/>
                </a:lnTo>
                <a:lnTo>
                  <a:pt x="36295" y="487015"/>
                </a:lnTo>
                <a:lnTo>
                  <a:pt x="1478152" y="12064"/>
                </a:lnTo>
                <a:lnTo>
                  <a:pt x="1474089" y="0"/>
                </a:lnTo>
                <a:close/>
              </a:path>
              <a:path w="1478279" h="513714">
                <a:moveTo>
                  <a:pt x="25869" y="482091"/>
                </a:moveTo>
                <a:lnTo>
                  <a:pt x="13207" y="482091"/>
                </a:lnTo>
                <a:lnTo>
                  <a:pt x="23856" y="484362"/>
                </a:lnTo>
                <a:lnTo>
                  <a:pt x="25869" y="482091"/>
                </a:lnTo>
                <a:close/>
              </a:path>
            </a:pathLst>
          </a:custGeom>
          <a:solidFill>
            <a:srgbClr val="2E2E97"/>
          </a:solidFill>
        </p:spPr>
        <p:txBody>
          <a:bodyPr wrap="square" lIns="0" tIns="0" rIns="0" bIns="0" rtlCol="0"/>
          <a:lstStyle/>
          <a:p>
            <a:endParaRPr/>
          </a:p>
        </p:txBody>
      </p:sp>
      <p:sp>
        <p:nvSpPr>
          <p:cNvPr id="12" name="object 12"/>
          <p:cNvSpPr/>
          <p:nvPr/>
        </p:nvSpPr>
        <p:spPr>
          <a:xfrm>
            <a:off x="4579239" y="2339594"/>
            <a:ext cx="103505" cy="486409"/>
          </a:xfrm>
          <a:custGeom>
            <a:avLst/>
            <a:gdLst/>
            <a:ahLst/>
            <a:cxnLst/>
            <a:rect l="l" t="t" r="r" b="b"/>
            <a:pathLst>
              <a:path w="103504" h="486410">
                <a:moveTo>
                  <a:pt x="7112" y="390143"/>
                </a:moveTo>
                <a:lnTo>
                  <a:pt x="1015" y="393700"/>
                </a:lnTo>
                <a:lnTo>
                  <a:pt x="0" y="397636"/>
                </a:lnTo>
                <a:lnTo>
                  <a:pt x="1777" y="400557"/>
                </a:lnTo>
                <a:lnTo>
                  <a:pt x="51815" y="486282"/>
                </a:lnTo>
                <a:lnTo>
                  <a:pt x="59210" y="473582"/>
                </a:lnTo>
                <a:lnTo>
                  <a:pt x="45465" y="473582"/>
                </a:lnTo>
                <a:lnTo>
                  <a:pt x="45338" y="449942"/>
                </a:lnTo>
                <a:lnTo>
                  <a:pt x="11049" y="391159"/>
                </a:lnTo>
                <a:lnTo>
                  <a:pt x="7112" y="390143"/>
                </a:lnTo>
                <a:close/>
              </a:path>
              <a:path w="103504" h="486410">
                <a:moveTo>
                  <a:pt x="45465" y="450160"/>
                </a:moveTo>
                <a:lnTo>
                  <a:pt x="45465" y="473582"/>
                </a:lnTo>
                <a:lnTo>
                  <a:pt x="58165" y="473582"/>
                </a:lnTo>
                <a:lnTo>
                  <a:pt x="58165" y="470407"/>
                </a:lnTo>
                <a:lnTo>
                  <a:pt x="46227" y="470407"/>
                </a:lnTo>
                <a:lnTo>
                  <a:pt x="51752" y="460937"/>
                </a:lnTo>
                <a:lnTo>
                  <a:pt x="45465" y="450160"/>
                </a:lnTo>
                <a:close/>
              </a:path>
              <a:path w="103504" h="486410">
                <a:moveTo>
                  <a:pt x="96393" y="390143"/>
                </a:moveTo>
                <a:lnTo>
                  <a:pt x="92456" y="391159"/>
                </a:lnTo>
                <a:lnTo>
                  <a:pt x="58165" y="449942"/>
                </a:lnTo>
                <a:lnTo>
                  <a:pt x="58165" y="473582"/>
                </a:lnTo>
                <a:lnTo>
                  <a:pt x="59210" y="473582"/>
                </a:lnTo>
                <a:lnTo>
                  <a:pt x="101726" y="400557"/>
                </a:lnTo>
                <a:lnTo>
                  <a:pt x="103505" y="397636"/>
                </a:lnTo>
                <a:lnTo>
                  <a:pt x="102488" y="393700"/>
                </a:lnTo>
                <a:lnTo>
                  <a:pt x="96393" y="390143"/>
                </a:lnTo>
                <a:close/>
              </a:path>
              <a:path w="103504" h="486410">
                <a:moveTo>
                  <a:pt x="51752" y="460937"/>
                </a:moveTo>
                <a:lnTo>
                  <a:pt x="46227" y="470407"/>
                </a:lnTo>
                <a:lnTo>
                  <a:pt x="57276" y="470407"/>
                </a:lnTo>
                <a:lnTo>
                  <a:pt x="51752" y="460937"/>
                </a:lnTo>
                <a:close/>
              </a:path>
              <a:path w="103504" h="486410">
                <a:moveTo>
                  <a:pt x="58165" y="449942"/>
                </a:moveTo>
                <a:lnTo>
                  <a:pt x="51752" y="460937"/>
                </a:lnTo>
                <a:lnTo>
                  <a:pt x="57276" y="470407"/>
                </a:lnTo>
                <a:lnTo>
                  <a:pt x="58165" y="470407"/>
                </a:lnTo>
                <a:lnTo>
                  <a:pt x="58165" y="449942"/>
                </a:lnTo>
                <a:close/>
              </a:path>
              <a:path w="103504" h="486410">
                <a:moveTo>
                  <a:pt x="58165" y="0"/>
                </a:moveTo>
                <a:lnTo>
                  <a:pt x="45465" y="0"/>
                </a:lnTo>
                <a:lnTo>
                  <a:pt x="45465" y="450160"/>
                </a:lnTo>
                <a:lnTo>
                  <a:pt x="51752" y="460937"/>
                </a:lnTo>
                <a:lnTo>
                  <a:pt x="58038" y="450160"/>
                </a:lnTo>
                <a:lnTo>
                  <a:pt x="58165" y="0"/>
                </a:lnTo>
                <a:close/>
              </a:path>
            </a:pathLst>
          </a:custGeom>
          <a:solidFill>
            <a:srgbClr val="2E2E97"/>
          </a:solidFill>
        </p:spPr>
        <p:txBody>
          <a:bodyPr wrap="square" lIns="0" tIns="0" rIns="0" bIns="0" rtlCol="0"/>
          <a:lstStyle/>
          <a:p>
            <a:endParaRPr/>
          </a:p>
        </p:txBody>
      </p:sp>
      <p:sp>
        <p:nvSpPr>
          <p:cNvPr id="13" name="object 13"/>
          <p:cNvSpPr/>
          <p:nvPr/>
        </p:nvSpPr>
        <p:spPr>
          <a:xfrm>
            <a:off x="6154165" y="2333625"/>
            <a:ext cx="1344930" cy="478155"/>
          </a:xfrm>
          <a:custGeom>
            <a:avLst/>
            <a:gdLst/>
            <a:ahLst/>
            <a:cxnLst/>
            <a:rect l="l" t="t" r="r" b="b"/>
            <a:pathLst>
              <a:path w="1344929" h="478155">
                <a:moveTo>
                  <a:pt x="1308803" y="451411"/>
                </a:moveTo>
                <a:lnTo>
                  <a:pt x="1245362" y="464565"/>
                </a:lnTo>
                <a:lnTo>
                  <a:pt x="1241933" y="465200"/>
                </a:lnTo>
                <a:lnTo>
                  <a:pt x="1239647" y="468629"/>
                </a:lnTo>
                <a:lnTo>
                  <a:pt x="1241170" y="475488"/>
                </a:lnTo>
                <a:lnTo>
                  <a:pt x="1244473" y="477647"/>
                </a:lnTo>
                <a:lnTo>
                  <a:pt x="1247902" y="477012"/>
                </a:lnTo>
                <a:lnTo>
                  <a:pt x="1335718" y="458850"/>
                </a:lnTo>
                <a:lnTo>
                  <a:pt x="1330960" y="458850"/>
                </a:lnTo>
                <a:lnTo>
                  <a:pt x="1308803" y="451411"/>
                </a:lnTo>
                <a:close/>
              </a:path>
              <a:path w="1344929" h="478155">
                <a:moveTo>
                  <a:pt x="1321101" y="448861"/>
                </a:moveTo>
                <a:lnTo>
                  <a:pt x="1308803" y="451411"/>
                </a:lnTo>
                <a:lnTo>
                  <a:pt x="1330960" y="458850"/>
                </a:lnTo>
                <a:lnTo>
                  <a:pt x="1331565" y="457073"/>
                </a:lnTo>
                <a:lnTo>
                  <a:pt x="1328292" y="457073"/>
                </a:lnTo>
                <a:lnTo>
                  <a:pt x="1321101" y="448861"/>
                </a:lnTo>
                <a:close/>
              </a:path>
              <a:path w="1344929" h="478155">
                <a:moveTo>
                  <a:pt x="1273429" y="379349"/>
                </a:moveTo>
                <a:lnTo>
                  <a:pt x="1270762" y="381762"/>
                </a:lnTo>
                <a:lnTo>
                  <a:pt x="1268094" y="384048"/>
                </a:lnTo>
                <a:lnTo>
                  <a:pt x="1267840" y="387985"/>
                </a:lnTo>
                <a:lnTo>
                  <a:pt x="1270127" y="390651"/>
                </a:lnTo>
                <a:lnTo>
                  <a:pt x="1312886" y="439479"/>
                </a:lnTo>
                <a:lnTo>
                  <a:pt x="1335024" y="446913"/>
                </a:lnTo>
                <a:lnTo>
                  <a:pt x="1330960" y="458850"/>
                </a:lnTo>
                <a:lnTo>
                  <a:pt x="1335718" y="458850"/>
                </a:lnTo>
                <a:lnTo>
                  <a:pt x="1344930" y="456946"/>
                </a:lnTo>
                <a:lnTo>
                  <a:pt x="1279652" y="382270"/>
                </a:lnTo>
                <a:lnTo>
                  <a:pt x="1277365" y="379602"/>
                </a:lnTo>
                <a:lnTo>
                  <a:pt x="1273429" y="379349"/>
                </a:lnTo>
                <a:close/>
              </a:path>
              <a:path w="1344929" h="478155">
                <a:moveTo>
                  <a:pt x="1331722" y="446659"/>
                </a:moveTo>
                <a:lnTo>
                  <a:pt x="1321101" y="448861"/>
                </a:lnTo>
                <a:lnTo>
                  <a:pt x="1328292" y="457073"/>
                </a:lnTo>
                <a:lnTo>
                  <a:pt x="1331722" y="446659"/>
                </a:lnTo>
                <a:close/>
              </a:path>
              <a:path w="1344929" h="478155">
                <a:moveTo>
                  <a:pt x="1334267" y="446659"/>
                </a:moveTo>
                <a:lnTo>
                  <a:pt x="1331722" y="446659"/>
                </a:lnTo>
                <a:lnTo>
                  <a:pt x="1328292" y="457073"/>
                </a:lnTo>
                <a:lnTo>
                  <a:pt x="1331565" y="457073"/>
                </a:lnTo>
                <a:lnTo>
                  <a:pt x="1335024" y="446913"/>
                </a:lnTo>
                <a:lnTo>
                  <a:pt x="1334267" y="446659"/>
                </a:lnTo>
                <a:close/>
              </a:path>
              <a:path w="1344929" h="478155">
                <a:moveTo>
                  <a:pt x="4063" y="0"/>
                </a:moveTo>
                <a:lnTo>
                  <a:pt x="0" y="11937"/>
                </a:lnTo>
                <a:lnTo>
                  <a:pt x="1308803" y="451411"/>
                </a:lnTo>
                <a:lnTo>
                  <a:pt x="1321101" y="448861"/>
                </a:lnTo>
                <a:lnTo>
                  <a:pt x="1312886" y="439479"/>
                </a:lnTo>
                <a:lnTo>
                  <a:pt x="4063" y="0"/>
                </a:lnTo>
                <a:close/>
              </a:path>
              <a:path w="1344929" h="478155">
                <a:moveTo>
                  <a:pt x="1312886" y="439479"/>
                </a:moveTo>
                <a:lnTo>
                  <a:pt x="1321101" y="448861"/>
                </a:lnTo>
                <a:lnTo>
                  <a:pt x="1331722" y="446659"/>
                </a:lnTo>
                <a:lnTo>
                  <a:pt x="1334267" y="446659"/>
                </a:lnTo>
                <a:lnTo>
                  <a:pt x="1312886" y="439479"/>
                </a:lnTo>
                <a:close/>
              </a:path>
            </a:pathLst>
          </a:custGeom>
          <a:solidFill>
            <a:srgbClr val="2E2E97"/>
          </a:solidFill>
        </p:spPr>
        <p:txBody>
          <a:bodyPr wrap="square" lIns="0" tIns="0" rIns="0" bIns="0" rtlCol="0"/>
          <a:lstStyle/>
          <a:p>
            <a:endParaRPr/>
          </a:p>
        </p:txBody>
      </p:sp>
      <p:sp>
        <p:nvSpPr>
          <p:cNvPr id="14" name="object 14"/>
          <p:cNvSpPr txBox="1">
            <a:spLocks noGrp="1"/>
          </p:cNvSpPr>
          <p:nvPr>
            <p:ph type="sldNum" sz="quarter" idx="7"/>
          </p:nvPr>
        </p:nvSpPr>
        <p:spPr>
          <a:prstGeom prst="rect">
            <a:avLst/>
          </a:prstGeom>
        </p:spPr>
        <p:txBody>
          <a:bodyPr vert="horz" wrap="square" lIns="0" tIns="0" rIns="0" bIns="0" rtlCol="0">
            <a:spAutoFit/>
          </a:bodyPr>
          <a:lstStyle/>
          <a:p>
            <a:pPr marL="25400">
              <a:lnSpc>
                <a:spcPts val="1670"/>
              </a:lnSpc>
            </a:pPr>
            <a:fld id="{81D60167-4931-47E6-BA6A-407CBD079E47}" type="slidenum">
              <a:rPr spc="10" dirty="0"/>
              <a:t>53</a:t>
            </a:fld>
            <a:endParaRPr spc="10" dirty="0"/>
          </a:p>
        </p:txBody>
      </p:sp>
      <p:pic>
        <p:nvPicPr>
          <p:cNvPr id="16" name="Picture 15">
            <a:extLst>
              <a:ext uri="{FF2B5EF4-FFF2-40B4-BE49-F238E27FC236}">
                <a16:creationId xmlns:a16="http://schemas.microsoft.com/office/drawing/2014/main" id="{7DA1C529-DD36-4187-B63C-6693AA80F76E}"/>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88598" y="204355"/>
            <a:ext cx="1164402" cy="1014845"/>
          </a:xfrm>
          <a:prstGeom prst="rect">
            <a:avLst/>
          </a:prstGeom>
          <a:noFill/>
          <a:ln>
            <a:noFill/>
          </a:ln>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2275585" y="2763837"/>
            <a:ext cx="3970020" cy="391795"/>
          </a:xfrm>
          <a:prstGeom prst="rect">
            <a:avLst/>
          </a:prstGeom>
        </p:spPr>
        <p:txBody>
          <a:bodyPr vert="horz" wrap="square" lIns="0" tIns="12700" rIns="0" bIns="0" rtlCol="0">
            <a:spAutoFit/>
          </a:bodyPr>
          <a:lstStyle/>
          <a:p>
            <a:pPr marL="12700">
              <a:lnSpc>
                <a:spcPct val="100000"/>
              </a:lnSpc>
              <a:spcBef>
                <a:spcPts val="100"/>
              </a:spcBef>
            </a:pPr>
            <a:r>
              <a:rPr dirty="0"/>
              <a:t>Data di </a:t>
            </a:r>
            <a:r>
              <a:rPr spc="-15" dirty="0"/>
              <a:t>entrata </a:t>
            </a:r>
            <a:r>
              <a:rPr spc="35" dirty="0"/>
              <a:t>in </a:t>
            </a:r>
            <a:r>
              <a:rPr spc="-10" dirty="0"/>
              <a:t>vigore </a:t>
            </a:r>
            <a:r>
              <a:rPr spc="-25" dirty="0"/>
              <a:t>(v.</a:t>
            </a:r>
            <a:r>
              <a:rPr spc="-45" dirty="0"/>
              <a:t> </a:t>
            </a:r>
            <a:r>
              <a:rPr spc="-5" dirty="0"/>
              <a:t>§3)</a:t>
            </a:r>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25400">
              <a:lnSpc>
                <a:spcPts val="1670"/>
              </a:lnSpc>
            </a:pPr>
            <a:fld id="{81D60167-4931-47E6-BA6A-407CBD079E47}" type="slidenum">
              <a:rPr spc="10" dirty="0"/>
              <a:t>54</a:t>
            </a:fld>
            <a:endParaRPr spc="10" dirty="0"/>
          </a:p>
        </p:txBody>
      </p:sp>
      <p:pic>
        <p:nvPicPr>
          <p:cNvPr id="6" name="Picture 5">
            <a:extLst>
              <a:ext uri="{FF2B5EF4-FFF2-40B4-BE49-F238E27FC236}">
                <a16:creationId xmlns:a16="http://schemas.microsoft.com/office/drawing/2014/main" id="{D47F3CF7-D3BB-4CA3-9274-994681C97D23}"/>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88598" y="204355"/>
            <a:ext cx="1164402" cy="1014845"/>
          </a:xfrm>
          <a:prstGeom prst="rect">
            <a:avLst/>
          </a:prstGeom>
          <a:noFill/>
          <a:ln>
            <a:noFill/>
          </a:ln>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p:nvPr/>
        </p:nvSpPr>
        <p:spPr>
          <a:xfrm>
            <a:off x="628650" y="1613598"/>
            <a:ext cx="7751445" cy="4054475"/>
          </a:xfrm>
          <a:prstGeom prst="rect">
            <a:avLst/>
          </a:prstGeom>
        </p:spPr>
        <p:txBody>
          <a:bodyPr vert="horz" wrap="square" lIns="0" tIns="11430" rIns="0" bIns="0" rtlCol="0">
            <a:spAutoFit/>
          </a:bodyPr>
          <a:lstStyle/>
          <a:p>
            <a:pPr marL="12700" marR="5080" indent="219075">
              <a:lnSpc>
                <a:spcPct val="100400"/>
              </a:lnSpc>
              <a:spcBef>
                <a:spcPts val="90"/>
              </a:spcBef>
            </a:pPr>
            <a:r>
              <a:rPr sz="2400" spc="-5" dirty="0">
                <a:latin typeface="Times New Roman"/>
                <a:cs typeface="Times New Roman"/>
              </a:rPr>
              <a:t>Per </a:t>
            </a:r>
            <a:r>
              <a:rPr sz="2400" dirty="0">
                <a:latin typeface="Times New Roman"/>
                <a:cs typeface="Times New Roman"/>
              </a:rPr>
              <a:t>le </a:t>
            </a:r>
            <a:r>
              <a:rPr sz="2400" b="1" i="1" spc="-10" dirty="0">
                <a:latin typeface="Times New Roman"/>
                <a:cs typeface="Times New Roman"/>
              </a:rPr>
              <a:t>società </a:t>
            </a:r>
            <a:r>
              <a:rPr sz="2400" b="1" i="1" spc="-15" dirty="0">
                <a:latin typeface="Times New Roman"/>
                <a:cs typeface="Times New Roman"/>
              </a:rPr>
              <a:t>diverse </a:t>
            </a:r>
            <a:r>
              <a:rPr sz="2400" b="1" i="1" dirty="0">
                <a:latin typeface="Times New Roman"/>
                <a:cs typeface="Times New Roman"/>
              </a:rPr>
              <a:t>dagli </a:t>
            </a:r>
            <a:r>
              <a:rPr sz="2400" b="1" i="1" spc="-20" dirty="0">
                <a:latin typeface="Times New Roman"/>
                <a:cs typeface="Times New Roman"/>
              </a:rPr>
              <a:t>EIP </a:t>
            </a:r>
            <a:r>
              <a:rPr sz="2400" b="1" i="1" spc="-10" dirty="0">
                <a:latin typeface="Times New Roman"/>
                <a:cs typeface="Times New Roman"/>
              </a:rPr>
              <a:t>(enti </a:t>
            </a:r>
            <a:r>
              <a:rPr sz="2400" b="1" i="1" dirty="0">
                <a:latin typeface="Times New Roman"/>
                <a:cs typeface="Times New Roman"/>
              </a:rPr>
              <a:t>di </a:t>
            </a:r>
            <a:r>
              <a:rPr sz="2400" b="1" i="1" spc="-20" dirty="0">
                <a:latin typeface="Times New Roman"/>
                <a:cs typeface="Times New Roman"/>
              </a:rPr>
              <a:t>interesse</a:t>
            </a:r>
            <a:r>
              <a:rPr sz="2400" b="1" i="1" spc="229" dirty="0">
                <a:latin typeface="Times New Roman"/>
                <a:cs typeface="Times New Roman"/>
              </a:rPr>
              <a:t> </a:t>
            </a:r>
            <a:r>
              <a:rPr sz="2400" b="1" i="1" dirty="0">
                <a:latin typeface="Times New Roman"/>
                <a:cs typeface="Times New Roman"/>
              </a:rPr>
              <a:t>pubblico) </a:t>
            </a:r>
            <a:r>
              <a:rPr sz="2400" dirty="0">
                <a:latin typeface="Times New Roman"/>
                <a:cs typeface="Times New Roman"/>
              </a:rPr>
              <a:t>il </a:t>
            </a:r>
            <a:r>
              <a:rPr sz="2400" spc="-70" dirty="0">
                <a:latin typeface="Times New Roman"/>
                <a:cs typeface="Times New Roman"/>
              </a:rPr>
              <a:t> </a:t>
            </a:r>
            <a:r>
              <a:rPr sz="2400" spc="-25" dirty="0">
                <a:latin typeface="Times New Roman"/>
                <a:cs typeface="Times New Roman"/>
              </a:rPr>
              <a:t>presente </a:t>
            </a:r>
            <a:r>
              <a:rPr sz="2400" spc="-5" dirty="0">
                <a:latin typeface="Times New Roman"/>
                <a:cs typeface="Times New Roman"/>
              </a:rPr>
              <a:t>principio </a:t>
            </a:r>
            <a:r>
              <a:rPr sz="2400" dirty="0">
                <a:latin typeface="Times New Roman"/>
                <a:cs typeface="Times New Roman"/>
              </a:rPr>
              <a:t>di </a:t>
            </a:r>
            <a:r>
              <a:rPr sz="2400" spc="-30" dirty="0">
                <a:latin typeface="Times New Roman"/>
                <a:cs typeface="Times New Roman"/>
              </a:rPr>
              <a:t>revisione </a:t>
            </a:r>
            <a:r>
              <a:rPr sz="2400" spc="-20" dirty="0">
                <a:latin typeface="Times New Roman"/>
                <a:cs typeface="Times New Roman"/>
              </a:rPr>
              <a:t>internazionale </a:t>
            </a:r>
            <a:r>
              <a:rPr sz="2400" spc="10" dirty="0">
                <a:latin typeface="Times New Roman"/>
                <a:cs typeface="Times New Roman"/>
              </a:rPr>
              <a:t>ISA </a:t>
            </a:r>
            <a:r>
              <a:rPr sz="2400" spc="-15" dirty="0">
                <a:latin typeface="Times New Roman"/>
                <a:cs typeface="Times New Roman"/>
              </a:rPr>
              <a:t>n.705 entra  </a:t>
            </a:r>
            <a:r>
              <a:rPr sz="2400" dirty="0">
                <a:latin typeface="Times New Roman"/>
                <a:cs typeface="Times New Roman"/>
              </a:rPr>
              <a:t>in </a:t>
            </a:r>
            <a:r>
              <a:rPr sz="2400" spc="-20" dirty="0">
                <a:latin typeface="Times New Roman"/>
                <a:cs typeface="Times New Roman"/>
              </a:rPr>
              <a:t>vigore </a:t>
            </a:r>
            <a:r>
              <a:rPr sz="2400" spc="-5" dirty="0">
                <a:latin typeface="Times New Roman"/>
                <a:cs typeface="Times New Roman"/>
              </a:rPr>
              <a:t>per </a:t>
            </a:r>
            <a:r>
              <a:rPr sz="2400" spc="-20" dirty="0">
                <a:latin typeface="Times New Roman"/>
                <a:cs typeface="Times New Roman"/>
              </a:rPr>
              <a:t>compiere </a:t>
            </a:r>
            <a:r>
              <a:rPr sz="2400" dirty="0">
                <a:latin typeface="Times New Roman"/>
                <a:cs typeface="Times New Roman"/>
              </a:rPr>
              <a:t>le </a:t>
            </a:r>
            <a:r>
              <a:rPr sz="2400" spc="-30" dirty="0">
                <a:latin typeface="Times New Roman"/>
                <a:cs typeface="Times New Roman"/>
              </a:rPr>
              <a:t>revisioni </a:t>
            </a:r>
            <a:r>
              <a:rPr sz="2400" spc="-10" dirty="0">
                <a:latin typeface="Times New Roman"/>
                <a:cs typeface="Times New Roman"/>
              </a:rPr>
              <a:t>contabili </a:t>
            </a:r>
            <a:r>
              <a:rPr sz="2400" spc="-5" dirty="0">
                <a:latin typeface="Times New Roman"/>
                <a:cs typeface="Times New Roman"/>
              </a:rPr>
              <a:t>dei </a:t>
            </a:r>
            <a:r>
              <a:rPr sz="2400" spc="-15" dirty="0">
                <a:latin typeface="Times New Roman"/>
                <a:cs typeface="Times New Roman"/>
              </a:rPr>
              <a:t>bilanci</a:t>
            </a:r>
            <a:r>
              <a:rPr sz="2400" spc="-20" dirty="0">
                <a:latin typeface="Times New Roman"/>
                <a:cs typeface="Times New Roman"/>
              </a:rPr>
              <a:t> </a:t>
            </a:r>
            <a:r>
              <a:rPr sz="2400" spc="-10" dirty="0">
                <a:latin typeface="Times New Roman"/>
                <a:cs typeface="Times New Roman"/>
              </a:rPr>
              <a:t>relativi</a:t>
            </a:r>
            <a:endParaRPr sz="2400">
              <a:latin typeface="Times New Roman"/>
              <a:cs typeface="Times New Roman"/>
            </a:endParaRPr>
          </a:p>
          <a:p>
            <a:pPr marL="107950" marR="103505" indent="5715" algn="ctr">
              <a:lnSpc>
                <a:spcPct val="99900"/>
              </a:lnSpc>
              <a:spcBef>
                <a:spcPts val="50"/>
              </a:spcBef>
            </a:pPr>
            <a:r>
              <a:rPr sz="2400" spc="-10" dirty="0">
                <a:latin typeface="Times New Roman"/>
                <a:cs typeface="Times New Roman"/>
              </a:rPr>
              <a:t>ai </a:t>
            </a:r>
            <a:r>
              <a:rPr sz="2400" dirty="0">
                <a:latin typeface="Times New Roman"/>
                <a:cs typeface="Times New Roman"/>
              </a:rPr>
              <a:t>periodi </a:t>
            </a:r>
            <a:r>
              <a:rPr sz="2400" spc="-25" dirty="0">
                <a:latin typeface="Times New Roman"/>
                <a:cs typeface="Times New Roman"/>
              </a:rPr>
              <a:t>amministrativi </a:t>
            </a:r>
            <a:r>
              <a:rPr sz="2400" spc="-30" dirty="0">
                <a:latin typeface="Times New Roman"/>
                <a:cs typeface="Times New Roman"/>
              </a:rPr>
              <a:t>che </a:t>
            </a:r>
            <a:r>
              <a:rPr sz="2400" spc="-20" dirty="0">
                <a:latin typeface="Times New Roman"/>
                <a:cs typeface="Times New Roman"/>
              </a:rPr>
              <a:t>iniziano </a:t>
            </a:r>
            <a:r>
              <a:rPr sz="2400" spc="-5" dirty="0">
                <a:latin typeface="Times New Roman"/>
                <a:cs typeface="Times New Roman"/>
              </a:rPr>
              <a:t>dal </a:t>
            </a:r>
            <a:r>
              <a:rPr sz="2400" dirty="0">
                <a:latin typeface="Times New Roman"/>
                <a:cs typeface="Times New Roman"/>
              </a:rPr>
              <a:t>6 </a:t>
            </a:r>
            <a:r>
              <a:rPr sz="2400" spc="-35" dirty="0">
                <a:latin typeface="Times New Roman"/>
                <a:cs typeface="Times New Roman"/>
              </a:rPr>
              <a:t>agosto </a:t>
            </a:r>
            <a:r>
              <a:rPr sz="2400" dirty="0">
                <a:latin typeface="Times New Roman"/>
                <a:cs typeface="Times New Roman"/>
              </a:rPr>
              <a:t>2016 o  </a:t>
            </a:r>
            <a:r>
              <a:rPr sz="2400" spc="-25" dirty="0">
                <a:latin typeface="Times New Roman"/>
                <a:cs typeface="Times New Roman"/>
              </a:rPr>
              <a:t>successivamente. </a:t>
            </a:r>
            <a:r>
              <a:rPr sz="2400" dirty="0">
                <a:latin typeface="Times New Roman"/>
                <a:cs typeface="Times New Roman"/>
              </a:rPr>
              <a:t>È </a:t>
            </a:r>
            <a:r>
              <a:rPr sz="2400" spc="-30" dirty="0">
                <a:latin typeface="Times New Roman"/>
                <a:cs typeface="Times New Roman"/>
              </a:rPr>
              <a:t>consentita </a:t>
            </a:r>
            <a:r>
              <a:rPr sz="2400" spc="-10" dirty="0">
                <a:latin typeface="Times New Roman"/>
                <a:cs typeface="Times New Roman"/>
              </a:rPr>
              <a:t>l’applicazione anticipata </a:t>
            </a:r>
            <a:r>
              <a:rPr sz="2400" spc="-5" dirty="0">
                <a:latin typeface="Times New Roman"/>
                <a:cs typeface="Times New Roman"/>
              </a:rPr>
              <a:t>per </a:t>
            </a:r>
            <a:r>
              <a:rPr sz="2400" dirty="0">
                <a:latin typeface="Times New Roman"/>
                <a:cs typeface="Times New Roman"/>
              </a:rPr>
              <a:t>le  </a:t>
            </a:r>
            <a:r>
              <a:rPr sz="2400" spc="-30" dirty="0">
                <a:latin typeface="Times New Roman"/>
                <a:cs typeface="Times New Roman"/>
              </a:rPr>
              <a:t>revisioni </a:t>
            </a:r>
            <a:r>
              <a:rPr sz="2400" spc="-10" dirty="0">
                <a:latin typeface="Times New Roman"/>
                <a:cs typeface="Times New Roman"/>
              </a:rPr>
              <a:t>contabili </a:t>
            </a:r>
            <a:r>
              <a:rPr sz="2400" spc="-5" dirty="0">
                <a:latin typeface="Times New Roman"/>
                <a:cs typeface="Times New Roman"/>
              </a:rPr>
              <a:t>dei </a:t>
            </a:r>
            <a:r>
              <a:rPr sz="2400" spc="-15" dirty="0">
                <a:latin typeface="Times New Roman"/>
                <a:cs typeface="Times New Roman"/>
              </a:rPr>
              <a:t>bilanci </a:t>
            </a:r>
            <a:r>
              <a:rPr sz="2400" spc="-10" dirty="0">
                <a:latin typeface="Times New Roman"/>
                <a:cs typeface="Times New Roman"/>
              </a:rPr>
              <a:t>relativi ai </a:t>
            </a:r>
            <a:r>
              <a:rPr sz="2400" dirty="0">
                <a:latin typeface="Times New Roman"/>
                <a:cs typeface="Times New Roman"/>
              </a:rPr>
              <a:t>periodi </a:t>
            </a:r>
            <a:r>
              <a:rPr sz="2400" spc="-30" dirty="0">
                <a:latin typeface="Times New Roman"/>
                <a:cs typeface="Times New Roman"/>
              </a:rPr>
              <a:t>amministrativi  che </a:t>
            </a:r>
            <a:r>
              <a:rPr sz="2400" spc="-20" dirty="0">
                <a:latin typeface="Times New Roman"/>
                <a:cs typeface="Times New Roman"/>
              </a:rPr>
              <a:t>iniziano </a:t>
            </a:r>
            <a:r>
              <a:rPr sz="2400" spc="-5" dirty="0">
                <a:latin typeface="Times New Roman"/>
                <a:cs typeface="Times New Roman"/>
              </a:rPr>
              <a:t>dal </a:t>
            </a:r>
            <a:r>
              <a:rPr sz="2400" dirty="0">
                <a:latin typeface="Times New Roman"/>
                <a:cs typeface="Times New Roman"/>
              </a:rPr>
              <a:t>17 </a:t>
            </a:r>
            <a:r>
              <a:rPr sz="2400" spc="-50" dirty="0">
                <a:latin typeface="Times New Roman"/>
                <a:cs typeface="Times New Roman"/>
              </a:rPr>
              <a:t>giugno</a:t>
            </a:r>
            <a:r>
              <a:rPr sz="2400" spc="459" dirty="0">
                <a:latin typeface="Times New Roman"/>
                <a:cs typeface="Times New Roman"/>
              </a:rPr>
              <a:t> </a:t>
            </a:r>
            <a:r>
              <a:rPr sz="2400" dirty="0">
                <a:latin typeface="Times New Roman"/>
                <a:cs typeface="Times New Roman"/>
              </a:rPr>
              <a:t>2016.</a:t>
            </a:r>
            <a:endParaRPr sz="2400">
              <a:latin typeface="Times New Roman"/>
              <a:cs typeface="Times New Roman"/>
            </a:endParaRPr>
          </a:p>
          <a:p>
            <a:pPr>
              <a:lnSpc>
                <a:spcPct val="100000"/>
              </a:lnSpc>
            </a:pPr>
            <a:endParaRPr sz="2550">
              <a:latin typeface="Times New Roman"/>
              <a:cs typeface="Times New Roman"/>
            </a:endParaRPr>
          </a:p>
          <a:p>
            <a:pPr marL="31750" marR="33020" algn="ctr">
              <a:lnSpc>
                <a:spcPct val="99100"/>
              </a:lnSpc>
            </a:pPr>
            <a:r>
              <a:rPr sz="2400" dirty="0">
                <a:latin typeface="Times New Roman"/>
                <a:cs typeface="Times New Roman"/>
              </a:rPr>
              <a:t>Per </a:t>
            </a:r>
            <a:r>
              <a:rPr sz="2400" spc="-25" dirty="0">
                <a:latin typeface="Times New Roman"/>
                <a:cs typeface="Times New Roman"/>
              </a:rPr>
              <a:t>gli </a:t>
            </a:r>
            <a:r>
              <a:rPr sz="2400" b="1" i="1" spc="-20" dirty="0">
                <a:latin typeface="Times New Roman"/>
                <a:cs typeface="Times New Roman"/>
              </a:rPr>
              <a:t>EIP </a:t>
            </a:r>
            <a:r>
              <a:rPr sz="2400" dirty="0">
                <a:latin typeface="Times New Roman"/>
                <a:cs typeface="Times New Roman"/>
              </a:rPr>
              <a:t>il </a:t>
            </a:r>
            <a:r>
              <a:rPr sz="2400" spc="-5" dirty="0">
                <a:latin typeface="Times New Roman"/>
                <a:cs typeface="Times New Roman"/>
              </a:rPr>
              <a:t>principio </a:t>
            </a:r>
            <a:r>
              <a:rPr sz="2400" spc="-15" dirty="0">
                <a:latin typeface="Times New Roman"/>
                <a:cs typeface="Times New Roman"/>
              </a:rPr>
              <a:t>entra </a:t>
            </a:r>
            <a:r>
              <a:rPr sz="2400" dirty="0">
                <a:latin typeface="Times New Roman"/>
                <a:cs typeface="Times New Roman"/>
              </a:rPr>
              <a:t>in </a:t>
            </a:r>
            <a:r>
              <a:rPr sz="2400" spc="-20" dirty="0">
                <a:latin typeface="Times New Roman"/>
                <a:cs typeface="Times New Roman"/>
              </a:rPr>
              <a:t>vigore </a:t>
            </a:r>
            <a:r>
              <a:rPr sz="2400" spc="-5" dirty="0">
                <a:latin typeface="Times New Roman"/>
                <a:cs typeface="Times New Roman"/>
              </a:rPr>
              <a:t>per </a:t>
            </a:r>
            <a:r>
              <a:rPr sz="2400" dirty="0">
                <a:latin typeface="Times New Roman"/>
                <a:cs typeface="Times New Roman"/>
              </a:rPr>
              <a:t>le </a:t>
            </a:r>
            <a:r>
              <a:rPr sz="2400" spc="-30" dirty="0">
                <a:latin typeface="Times New Roman"/>
                <a:cs typeface="Times New Roman"/>
              </a:rPr>
              <a:t>revisioni </a:t>
            </a:r>
            <a:r>
              <a:rPr sz="2400" spc="-10" dirty="0">
                <a:latin typeface="Times New Roman"/>
                <a:cs typeface="Times New Roman"/>
              </a:rPr>
              <a:t>contabili  </a:t>
            </a:r>
            <a:r>
              <a:rPr sz="2400" spc="-5" dirty="0">
                <a:latin typeface="Times New Roman"/>
                <a:cs typeface="Times New Roman"/>
              </a:rPr>
              <a:t>dei </a:t>
            </a:r>
            <a:r>
              <a:rPr sz="2400" spc="-15" dirty="0">
                <a:latin typeface="Times New Roman"/>
                <a:cs typeface="Times New Roman"/>
              </a:rPr>
              <a:t>bilanci </a:t>
            </a:r>
            <a:r>
              <a:rPr sz="2400" spc="-10" dirty="0">
                <a:latin typeface="Times New Roman"/>
                <a:cs typeface="Times New Roman"/>
              </a:rPr>
              <a:t>relativi ai </a:t>
            </a:r>
            <a:r>
              <a:rPr sz="2400" dirty="0">
                <a:latin typeface="Times New Roman"/>
                <a:cs typeface="Times New Roman"/>
              </a:rPr>
              <a:t>periodi </a:t>
            </a:r>
            <a:r>
              <a:rPr sz="2400" spc="-30" dirty="0">
                <a:latin typeface="Times New Roman"/>
                <a:cs typeface="Times New Roman"/>
              </a:rPr>
              <a:t>amministrativi che </a:t>
            </a:r>
            <a:r>
              <a:rPr sz="2400" spc="-20" dirty="0">
                <a:latin typeface="Times New Roman"/>
                <a:cs typeface="Times New Roman"/>
              </a:rPr>
              <a:t>iniziano </a:t>
            </a:r>
            <a:r>
              <a:rPr sz="2400" spc="-5" dirty="0">
                <a:latin typeface="Times New Roman"/>
                <a:cs typeface="Times New Roman"/>
              </a:rPr>
              <a:t>dal </a:t>
            </a:r>
            <a:r>
              <a:rPr sz="2400" dirty="0">
                <a:latin typeface="Times New Roman"/>
                <a:cs typeface="Times New Roman"/>
              </a:rPr>
              <a:t>17  </a:t>
            </a:r>
            <a:r>
              <a:rPr sz="2400" spc="-50" dirty="0">
                <a:latin typeface="Times New Roman"/>
                <a:cs typeface="Times New Roman"/>
              </a:rPr>
              <a:t>giugno </a:t>
            </a:r>
            <a:r>
              <a:rPr sz="2400" dirty="0">
                <a:latin typeface="Times New Roman"/>
                <a:cs typeface="Times New Roman"/>
              </a:rPr>
              <a:t>2016 o</a:t>
            </a:r>
            <a:r>
              <a:rPr sz="2400" spc="-285" dirty="0">
                <a:latin typeface="Times New Roman"/>
                <a:cs typeface="Times New Roman"/>
              </a:rPr>
              <a:t> </a:t>
            </a:r>
            <a:r>
              <a:rPr sz="2400" spc="-20" dirty="0">
                <a:latin typeface="Times New Roman"/>
                <a:cs typeface="Times New Roman"/>
              </a:rPr>
              <a:t>successivamente.</a:t>
            </a:r>
            <a:endParaRPr sz="2400">
              <a:latin typeface="Times New Roman"/>
              <a:cs typeface="Times New Roman"/>
            </a:endParaRPr>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25400">
              <a:lnSpc>
                <a:spcPts val="1670"/>
              </a:lnSpc>
            </a:pPr>
            <a:fld id="{81D60167-4931-47E6-BA6A-407CBD079E47}" type="slidenum">
              <a:rPr spc="10" dirty="0"/>
              <a:t>55</a:t>
            </a:fld>
            <a:endParaRPr spc="10" dirty="0"/>
          </a:p>
        </p:txBody>
      </p:sp>
      <p:pic>
        <p:nvPicPr>
          <p:cNvPr id="6" name="Picture 5">
            <a:extLst>
              <a:ext uri="{FF2B5EF4-FFF2-40B4-BE49-F238E27FC236}">
                <a16:creationId xmlns:a16="http://schemas.microsoft.com/office/drawing/2014/main" id="{60B71E27-2B2C-4BC5-A63F-66F1151D2A57}"/>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88598" y="204355"/>
            <a:ext cx="1164402" cy="1014845"/>
          </a:xfrm>
          <a:prstGeom prst="rect">
            <a:avLst/>
          </a:prstGeom>
          <a:noFill/>
          <a:ln>
            <a:noFill/>
          </a:ln>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1917954" y="2120582"/>
            <a:ext cx="5297805" cy="878205"/>
          </a:xfrm>
          <a:prstGeom prst="rect">
            <a:avLst/>
          </a:prstGeom>
        </p:spPr>
        <p:txBody>
          <a:bodyPr vert="horz" wrap="square" lIns="0" tIns="5715" rIns="0" bIns="0" rtlCol="0">
            <a:spAutoFit/>
          </a:bodyPr>
          <a:lstStyle/>
          <a:p>
            <a:pPr marL="842010" marR="5080" indent="-829944">
              <a:lnSpc>
                <a:spcPct val="102400"/>
              </a:lnSpc>
              <a:spcBef>
                <a:spcPts val="45"/>
              </a:spcBef>
            </a:pPr>
            <a:r>
              <a:rPr sz="2750" spc="25" dirty="0">
                <a:solidFill>
                  <a:srgbClr val="FF0000"/>
                </a:solidFill>
              </a:rPr>
              <a:t>ESEMPIO di </a:t>
            </a:r>
            <a:r>
              <a:rPr sz="2750" spc="30" dirty="0">
                <a:solidFill>
                  <a:srgbClr val="FF0000"/>
                </a:solidFill>
              </a:rPr>
              <a:t>una </a:t>
            </a:r>
            <a:r>
              <a:rPr sz="2750" spc="-30" dirty="0">
                <a:solidFill>
                  <a:srgbClr val="FF0000"/>
                </a:solidFill>
              </a:rPr>
              <a:t>NUOVA</a:t>
            </a:r>
            <a:r>
              <a:rPr sz="2750" spc="-285" dirty="0">
                <a:solidFill>
                  <a:srgbClr val="FF0000"/>
                </a:solidFill>
              </a:rPr>
              <a:t> </a:t>
            </a:r>
            <a:r>
              <a:rPr sz="2750" spc="15" dirty="0">
                <a:solidFill>
                  <a:srgbClr val="FF0000"/>
                </a:solidFill>
              </a:rPr>
              <a:t>tipologia  </a:t>
            </a:r>
            <a:r>
              <a:rPr sz="2750" i="1" spc="25" dirty="0">
                <a:solidFill>
                  <a:srgbClr val="FF0000"/>
                </a:solidFill>
              </a:rPr>
              <a:t>di </a:t>
            </a:r>
            <a:r>
              <a:rPr sz="2750" i="1" spc="5" dirty="0">
                <a:solidFill>
                  <a:srgbClr val="FF0000"/>
                </a:solidFill>
              </a:rPr>
              <a:t>Giudizio </a:t>
            </a:r>
            <a:r>
              <a:rPr sz="2750" i="1" spc="10" dirty="0">
                <a:solidFill>
                  <a:srgbClr val="FF0000"/>
                </a:solidFill>
              </a:rPr>
              <a:t>con</a:t>
            </a:r>
            <a:r>
              <a:rPr sz="2750" i="1" spc="35" dirty="0">
                <a:solidFill>
                  <a:srgbClr val="FF0000"/>
                </a:solidFill>
              </a:rPr>
              <a:t> </a:t>
            </a:r>
            <a:r>
              <a:rPr sz="2750" i="1" spc="5" dirty="0">
                <a:solidFill>
                  <a:srgbClr val="FF0000"/>
                </a:solidFill>
              </a:rPr>
              <a:t>Modifica</a:t>
            </a:r>
            <a:endParaRPr sz="2750"/>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25400">
              <a:lnSpc>
                <a:spcPts val="1670"/>
              </a:lnSpc>
            </a:pPr>
            <a:fld id="{81D60167-4931-47E6-BA6A-407CBD079E47}" type="slidenum">
              <a:rPr spc="10" dirty="0"/>
              <a:t>56</a:t>
            </a:fld>
            <a:endParaRPr spc="10" dirty="0"/>
          </a:p>
        </p:txBody>
      </p:sp>
      <p:sp>
        <p:nvSpPr>
          <p:cNvPr id="4" name="object 4"/>
          <p:cNvSpPr txBox="1"/>
          <p:nvPr/>
        </p:nvSpPr>
        <p:spPr>
          <a:xfrm>
            <a:off x="678497" y="3398520"/>
            <a:ext cx="7798434" cy="763905"/>
          </a:xfrm>
          <a:prstGeom prst="rect">
            <a:avLst/>
          </a:prstGeom>
        </p:spPr>
        <p:txBody>
          <a:bodyPr vert="horz" wrap="square" lIns="0" tIns="13335" rIns="0" bIns="0" rtlCol="0">
            <a:spAutoFit/>
          </a:bodyPr>
          <a:lstStyle/>
          <a:p>
            <a:pPr algn="ctr">
              <a:lnSpc>
                <a:spcPct val="100000"/>
              </a:lnSpc>
              <a:spcBef>
                <a:spcPts val="105"/>
              </a:spcBef>
            </a:pPr>
            <a:r>
              <a:rPr sz="2400" b="1" i="1" spc="-15" dirty="0">
                <a:latin typeface="Times New Roman"/>
                <a:cs typeface="Times New Roman"/>
              </a:rPr>
              <a:t>Relazione </a:t>
            </a:r>
            <a:r>
              <a:rPr sz="2400" b="1" i="1" dirty="0">
                <a:latin typeface="Times New Roman"/>
                <a:cs typeface="Times New Roman"/>
              </a:rPr>
              <a:t>di </a:t>
            </a:r>
            <a:r>
              <a:rPr sz="2400" b="1" i="1" spc="-20" dirty="0">
                <a:latin typeface="Times New Roman"/>
                <a:cs typeface="Times New Roman"/>
              </a:rPr>
              <a:t>revisione </a:t>
            </a:r>
            <a:r>
              <a:rPr sz="2400" b="1" i="1" spc="-10" dirty="0">
                <a:latin typeface="Times New Roman"/>
                <a:cs typeface="Times New Roman"/>
              </a:rPr>
              <a:t>sul bilancio </a:t>
            </a:r>
            <a:r>
              <a:rPr sz="2400" b="1" i="1" spc="-15" dirty="0">
                <a:latin typeface="Times New Roman"/>
                <a:cs typeface="Times New Roman"/>
              </a:rPr>
              <a:t>d’esercizio </a:t>
            </a:r>
            <a:r>
              <a:rPr sz="2400" b="1" i="1" spc="-5" dirty="0">
                <a:latin typeface="Times New Roman"/>
                <a:cs typeface="Times New Roman"/>
              </a:rPr>
              <a:t>che </a:t>
            </a:r>
            <a:r>
              <a:rPr sz="2400" b="1" i="1" spc="-20" dirty="0">
                <a:latin typeface="Times New Roman"/>
                <a:cs typeface="Times New Roman"/>
              </a:rPr>
              <a:t>contiene</a:t>
            </a:r>
            <a:r>
              <a:rPr sz="2400" b="1" i="1" spc="490" dirty="0">
                <a:latin typeface="Times New Roman"/>
                <a:cs typeface="Times New Roman"/>
              </a:rPr>
              <a:t> </a:t>
            </a:r>
            <a:r>
              <a:rPr sz="2400" b="1" i="1" spc="5" dirty="0">
                <a:latin typeface="Times New Roman"/>
                <a:cs typeface="Times New Roman"/>
              </a:rPr>
              <a:t>un</a:t>
            </a:r>
            <a:endParaRPr sz="2400">
              <a:latin typeface="Times New Roman"/>
              <a:cs typeface="Times New Roman"/>
            </a:endParaRPr>
          </a:p>
          <a:p>
            <a:pPr algn="ctr">
              <a:lnSpc>
                <a:spcPct val="100000"/>
              </a:lnSpc>
              <a:spcBef>
                <a:spcPts val="45"/>
              </a:spcBef>
            </a:pPr>
            <a:r>
              <a:rPr sz="2400" b="1" i="1" spc="-5" dirty="0">
                <a:solidFill>
                  <a:srgbClr val="FF0000"/>
                </a:solidFill>
                <a:latin typeface="Times New Roman"/>
                <a:cs typeface="Times New Roman"/>
              </a:rPr>
              <a:t>giudizio </a:t>
            </a:r>
            <a:r>
              <a:rPr sz="2400" b="1" i="1" spc="-10" dirty="0">
                <a:solidFill>
                  <a:srgbClr val="FF0000"/>
                </a:solidFill>
                <a:latin typeface="Times New Roman"/>
                <a:cs typeface="Times New Roman"/>
              </a:rPr>
              <a:t>con rilievi </a:t>
            </a:r>
            <a:r>
              <a:rPr sz="2400" b="1" i="1" spc="-5" dirty="0">
                <a:latin typeface="Times New Roman"/>
                <a:cs typeface="Times New Roman"/>
              </a:rPr>
              <a:t>dovuto </a:t>
            </a:r>
            <a:r>
              <a:rPr sz="2400" b="1" i="1" dirty="0">
                <a:latin typeface="Times New Roman"/>
                <a:cs typeface="Times New Roman"/>
              </a:rPr>
              <a:t>ad </a:t>
            </a:r>
            <a:r>
              <a:rPr sz="2400" b="1" i="1" spc="5" dirty="0">
                <a:latin typeface="Times New Roman"/>
                <a:cs typeface="Times New Roman"/>
              </a:rPr>
              <a:t>un </a:t>
            </a:r>
            <a:r>
              <a:rPr sz="2400" b="1" i="1" spc="-25" dirty="0">
                <a:latin typeface="Times New Roman"/>
                <a:cs typeface="Times New Roman"/>
              </a:rPr>
              <a:t>errore</a:t>
            </a:r>
            <a:r>
              <a:rPr sz="2400" b="1" i="1" spc="120" dirty="0">
                <a:latin typeface="Times New Roman"/>
                <a:cs typeface="Times New Roman"/>
              </a:rPr>
              <a:t> </a:t>
            </a:r>
            <a:r>
              <a:rPr sz="2400" b="1" i="1" spc="-10" dirty="0">
                <a:latin typeface="Times New Roman"/>
                <a:cs typeface="Times New Roman"/>
              </a:rPr>
              <a:t>significativo</a:t>
            </a:r>
            <a:endParaRPr sz="2400">
              <a:latin typeface="Times New Roman"/>
              <a:cs typeface="Times New Roman"/>
            </a:endParaRPr>
          </a:p>
        </p:txBody>
      </p:sp>
      <p:pic>
        <p:nvPicPr>
          <p:cNvPr id="8" name="Picture 7">
            <a:extLst>
              <a:ext uri="{FF2B5EF4-FFF2-40B4-BE49-F238E27FC236}">
                <a16:creationId xmlns:a16="http://schemas.microsoft.com/office/drawing/2014/main" id="{48B67CD3-BF32-4BC9-8187-F4802772A6A0}"/>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88598" y="204355"/>
            <a:ext cx="1164402" cy="1014845"/>
          </a:xfrm>
          <a:prstGeom prst="rect">
            <a:avLst/>
          </a:prstGeom>
          <a:noFill/>
          <a:ln>
            <a:noFill/>
          </a:ln>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8383651" y="6277609"/>
            <a:ext cx="234950" cy="242570"/>
          </a:xfrm>
          <a:prstGeom prst="rect">
            <a:avLst/>
          </a:prstGeom>
        </p:spPr>
        <p:txBody>
          <a:bodyPr vert="horz" wrap="square" lIns="0" tIns="15875" rIns="0" bIns="0" rtlCol="0">
            <a:spAutoFit/>
          </a:bodyPr>
          <a:lstStyle/>
          <a:p>
            <a:pPr marL="12700">
              <a:lnSpc>
                <a:spcPct val="100000"/>
              </a:lnSpc>
              <a:spcBef>
                <a:spcPts val="125"/>
              </a:spcBef>
            </a:pPr>
            <a:r>
              <a:rPr sz="1400" spc="40" dirty="0">
                <a:latin typeface="Arial"/>
                <a:cs typeface="Arial"/>
              </a:rPr>
              <a:t>57</a:t>
            </a:r>
            <a:endParaRPr sz="1400">
              <a:latin typeface="Arial"/>
              <a:cs typeface="Arial"/>
            </a:endParaRPr>
          </a:p>
        </p:txBody>
      </p:sp>
      <p:sp>
        <p:nvSpPr>
          <p:cNvPr id="4" name="object 4"/>
          <p:cNvSpPr txBox="1">
            <a:spLocks noGrp="1"/>
          </p:cNvSpPr>
          <p:nvPr>
            <p:ph type="title"/>
          </p:nvPr>
        </p:nvSpPr>
        <p:spPr>
          <a:xfrm>
            <a:off x="474662" y="1366202"/>
            <a:ext cx="7424420" cy="391795"/>
          </a:xfrm>
          <a:prstGeom prst="rect">
            <a:avLst/>
          </a:prstGeom>
        </p:spPr>
        <p:txBody>
          <a:bodyPr vert="horz" wrap="square" lIns="0" tIns="12700" rIns="0" bIns="0" rtlCol="0">
            <a:spAutoFit/>
          </a:bodyPr>
          <a:lstStyle/>
          <a:p>
            <a:pPr marL="12700">
              <a:lnSpc>
                <a:spcPct val="100000"/>
              </a:lnSpc>
              <a:spcBef>
                <a:spcPts val="100"/>
              </a:spcBef>
            </a:pPr>
            <a:r>
              <a:rPr dirty="0">
                <a:solidFill>
                  <a:srgbClr val="FF0000"/>
                </a:solidFill>
              </a:rPr>
              <a:t>1) </a:t>
            </a:r>
            <a:r>
              <a:rPr spc="-20" dirty="0">
                <a:solidFill>
                  <a:srgbClr val="FF0000"/>
                </a:solidFill>
              </a:rPr>
              <a:t>Il </a:t>
            </a:r>
            <a:r>
              <a:rPr spc="-15" dirty="0">
                <a:solidFill>
                  <a:srgbClr val="FF0000"/>
                </a:solidFill>
              </a:rPr>
              <a:t>Revisore </a:t>
            </a:r>
            <a:r>
              <a:rPr spc="-5" dirty="0">
                <a:solidFill>
                  <a:srgbClr val="FF0000"/>
                </a:solidFill>
              </a:rPr>
              <a:t>dichiara </a:t>
            </a:r>
            <a:r>
              <a:rPr spc="-15" dirty="0">
                <a:solidFill>
                  <a:srgbClr val="FF0000"/>
                </a:solidFill>
              </a:rPr>
              <a:t>l’esistenza </a:t>
            </a:r>
            <a:r>
              <a:rPr dirty="0">
                <a:solidFill>
                  <a:srgbClr val="FF0000"/>
                </a:solidFill>
              </a:rPr>
              <a:t>di </a:t>
            </a:r>
            <a:r>
              <a:rPr spc="5" dirty="0">
                <a:solidFill>
                  <a:srgbClr val="FF0000"/>
                </a:solidFill>
              </a:rPr>
              <a:t>un </a:t>
            </a:r>
            <a:r>
              <a:rPr spc="-5" dirty="0">
                <a:solidFill>
                  <a:srgbClr val="FF0000"/>
                </a:solidFill>
              </a:rPr>
              <a:t>Giudizio con</a:t>
            </a:r>
            <a:r>
              <a:rPr spc="240" dirty="0">
                <a:solidFill>
                  <a:srgbClr val="FF0000"/>
                </a:solidFill>
              </a:rPr>
              <a:t> </a:t>
            </a:r>
            <a:r>
              <a:rPr spc="-10" dirty="0">
                <a:solidFill>
                  <a:srgbClr val="FF0000"/>
                </a:solidFill>
              </a:rPr>
              <a:t>rilievi</a:t>
            </a:r>
          </a:p>
        </p:txBody>
      </p:sp>
      <p:sp>
        <p:nvSpPr>
          <p:cNvPr id="5" name="object 5"/>
          <p:cNvSpPr txBox="1">
            <a:spLocks noGrp="1"/>
          </p:cNvSpPr>
          <p:nvPr>
            <p:ph type="body" idx="1"/>
          </p:nvPr>
        </p:nvSpPr>
        <p:spPr>
          <a:prstGeom prst="rect">
            <a:avLst/>
          </a:prstGeom>
        </p:spPr>
        <p:txBody>
          <a:bodyPr vert="horz" wrap="square" lIns="0" tIns="15875" rIns="0" bIns="0" rtlCol="0">
            <a:spAutoFit/>
          </a:bodyPr>
          <a:lstStyle/>
          <a:p>
            <a:pPr marL="12700" marR="85725">
              <a:lnSpc>
                <a:spcPct val="100000"/>
              </a:lnSpc>
              <a:spcBef>
                <a:spcPts val="125"/>
              </a:spcBef>
            </a:pPr>
            <a:r>
              <a:rPr spc="10" dirty="0"/>
              <a:t>«..[Ho][Abbiamo] </a:t>
            </a:r>
            <a:r>
              <a:rPr spc="25" dirty="0"/>
              <a:t>svolto la </a:t>
            </a:r>
            <a:r>
              <a:rPr spc="35" dirty="0"/>
              <a:t>revisione </a:t>
            </a:r>
            <a:r>
              <a:rPr spc="25" dirty="0"/>
              <a:t>contabile </a:t>
            </a:r>
            <a:r>
              <a:rPr spc="20" dirty="0"/>
              <a:t>del </a:t>
            </a:r>
            <a:r>
              <a:rPr spc="30" dirty="0"/>
              <a:t>bilancio </a:t>
            </a:r>
            <a:r>
              <a:rPr spc="15" dirty="0"/>
              <a:t>d’esercizio </a:t>
            </a:r>
            <a:r>
              <a:rPr spc="30" dirty="0"/>
              <a:t>della  </a:t>
            </a:r>
            <a:r>
              <a:rPr spc="25" dirty="0"/>
              <a:t>Società </a:t>
            </a:r>
            <a:r>
              <a:rPr spc="30" dirty="0"/>
              <a:t>ABC </a:t>
            </a:r>
            <a:r>
              <a:rPr spc="25" dirty="0"/>
              <a:t>S.p.A. </a:t>
            </a:r>
            <a:r>
              <a:rPr spc="20" dirty="0"/>
              <a:t>(la Società), costituito </a:t>
            </a:r>
            <a:r>
              <a:rPr spc="30" dirty="0"/>
              <a:t>dalla </a:t>
            </a:r>
            <a:r>
              <a:rPr spc="20" dirty="0"/>
              <a:t>situazione </a:t>
            </a:r>
            <a:r>
              <a:rPr spc="10" dirty="0"/>
              <a:t>patrimoniale-  </a:t>
            </a:r>
            <a:r>
              <a:rPr spc="15" dirty="0"/>
              <a:t>finanziaria </a:t>
            </a:r>
            <a:r>
              <a:rPr spc="5" dirty="0"/>
              <a:t>al </a:t>
            </a:r>
            <a:r>
              <a:rPr spc="15" dirty="0"/>
              <a:t>[gg][mm][aa][, </a:t>
            </a:r>
            <a:r>
              <a:rPr spc="20" dirty="0"/>
              <a:t>dal </a:t>
            </a:r>
            <a:r>
              <a:rPr spc="30" dirty="0"/>
              <a:t>conto </a:t>
            </a:r>
            <a:r>
              <a:rPr spc="25" dirty="0"/>
              <a:t>economico], </a:t>
            </a:r>
            <a:r>
              <a:rPr spc="20" dirty="0"/>
              <a:t>dal </a:t>
            </a:r>
            <a:r>
              <a:rPr spc="30" dirty="0"/>
              <a:t>conto </a:t>
            </a:r>
            <a:r>
              <a:rPr spc="25" dirty="0"/>
              <a:t>economico  </a:t>
            </a:r>
            <a:r>
              <a:rPr spc="15" dirty="0"/>
              <a:t>complessivo,</a:t>
            </a:r>
            <a:r>
              <a:rPr spc="-185" dirty="0"/>
              <a:t> </a:t>
            </a:r>
            <a:r>
              <a:rPr spc="20" dirty="0"/>
              <a:t>dal</a:t>
            </a:r>
            <a:r>
              <a:rPr spc="-165" dirty="0"/>
              <a:t> </a:t>
            </a:r>
            <a:r>
              <a:rPr spc="25" dirty="0"/>
              <a:t>prospetto</a:t>
            </a:r>
            <a:r>
              <a:rPr spc="-235" dirty="0"/>
              <a:t> </a:t>
            </a:r>
            <a:r>
              <a:rPr spc="30" dirty="0"/>
              <a:t>delle</a:t>
            </a:r>
            <a:r>
              <a:rPr spc="-200" dirty="0"/>
              <a:t> </a:t>
            </a:r>
            <a:r>
              <a:rPr spc="20" dirty="0"/>
              <a:t>variazioni</a:t>
            </a:r>
            <a:r>
              <a:rPr spc="-160" dirty="0"/>
              <a:t> </a:t>
            </a:r>
            <a:r>
              <a:rPr spc="20" dirty="0"/>
              <a:t>del</a:t>
            </a:r>
            <a:r>
              <a:rPr spc="-165" dirty="0"/>
              <a:t> </a:t>
            </a:r>
            <a:r>
              <a:rPr spc="25" dirty="0"/>
              <a:t>patrimonio</a:t>
            </a:r>
            <a:r>
              <a:rPr spc="-240" dirty="0"/>
              <a:t> </a:t>
            </a:r>
            <a:r>
              <a:rPr spc="30" dirty="0"/>
              <a:t>netto,</a:t>
            </a:r>
            <a:r>
              <a:rPr spc="-180" dirty="0"/>
              <a:t> </a:t>
            </a:r>
            <a:r>
              <a:rPr spc="20" dirty="0"/>
              <a:t>dal</a:t>
            </a:r>
            <a:r>
              <a:rPr spc="-165" dirty="0"/>
              <a:t> </a:t>
            </a:r>
            <a:r>
              <a:rPr spc="25" dirty="0"/>
              <a:t>rendiconto  </a:t>
            </a:r>
            <a:r>
              <a:rPr spc="15" dirty="0"/>
              <a:t>finanziario </a:t>
            </a:r>
            <a:r>
              <a:rPr spc="20" dirty="0"/>
              <a:t>per l’esercizio </a:t>
            </a:r>
            <a:r>
              <a:rPr spc="35" dirty="0"/>
              <a:t>chiuso </a:t>
            </a:r>
            <a:r>
              <a:rPr spc="10" dirty="0"/>
              <a:t>a </a:t>
            </a:r>
            <a:r>
              <a:rPr spc="25" dirty="0"/>
              <a:t>tale data </a:t>
            </a:r>
            <a:r>
              <a:rPr spc="10" dirty="0"/>
              <a:t>e </a:t>
            </a:r>
            <a:r>
              <a:rPr spc="30" dirty="0"/>
              <a:t>dalle </a:t>
            </a:r>
            <a:r>
              <a:rPr spc="35" dirty="0"/>
              <a:t>note </a:t>
            </a:r>
            <a:r>
              <a:rPr spc="5" dirty="0"/>
              <a:t>al </a:t>
            </a:r>
            <a:r>
              <a:rPr spc="30" dirty="0"/>
              <a:t>bilancio </a:t>
            </a:r>
            <a:r>
              <a:rPr spc="20" dirty="0"/>
              <a:t>che  includono</a:t>
            </a:r>
            <a:r>
              <a:rPr spc="-240" dirty="0"/>
              <a:t> </a:t>
            </a:r>
            <a:r>
              <a:rPr spc="25" dirty="0"/>
              <a:t>anche</a:t>
            </a:r>
            <a:r>
              <a:rPr spc="-200" dirty="0"/>
              <a:t> </a:t>
            </a:r>
            <a:r>
              <a:rPr spc="25" dirty="0"/>
              <a:t>la</a:t>
            </a:r>
            <a:r>
              <a:rPr spc="-45" dirty="0"/>
              <a:t> </a:t>
            </a:r>
            <a:r>
              <a:rPr spc="30" dirty="0"/>
              <a:t>sintesi</a:t>
            </a:r>
            <a:r>
              <a:rPr spc="-160" dirty="0"/>
              <a:t> </a:t>
            </a:r>
            <a:r>
              <a:rPr spc="20" dirty="0"/>
              <a:t>dei</a:t>
            </a:r>
            <a:r>
              <a:rPr spc="-165" dirty="0"/>
              <a:t> </a:t>
            </a:r>
            <a:r>
              <a:rPr spc="35" dirty="0"/>
              <a:t>più</a:t>
            </a:r>
            <a:r>
              <a:rPr spc="-160" dirty="0"/>
              <a:t> </a:t>
            </a:r>
            <a:r>
              <a:rPr spc="20" dirty="0"/>
              <a:t>significativi</a:t>
            </a:r>
            <a:r>
              <a:rPr spc="-235" dirty="0"/>
              <a:t> </a:t>
            </a:r>
            <a:r>
              <a:rPr spc="20" dirty="0"/>
              <a:t>principi</a:t>
            </a:r>
            <a:r>
              <a:rPr spc="-240" dirty="0"/>
              <a:t> </a:t>
            </a:r>
            <a:r>
              <a:rPr spc="25" dirty="0"/>
              <a:t>contabili</a:t>
            </a:r>
            <a:r>
              <a:rPr spc="-240" dirty="0"/>
              <a:t> </a:t>
            </a:r>
            <a:r>
              <a:rPr spc="15" dirty="0"/>
              <a:t>applicati.</a:t>
            </a:r>
          </a:p>
          <a:p>
            <a:pPr>
              <a:lnSpc>
                <a:spcPct val="100000"/>
              </a:lnSpc>
              <a:spcBef>
                <a:spcPts val="10"/>
              </a:spcBef>
            </a:pPr>
            <a:endParaRPr sz="2100"/>
          </a:p>
          <a:p>
            <a:pPr marL="12700" marR="5080">
              <a:lnSpc>
                <a:spcPct val="100000"/>
              </a:lnSpc>
            </a:pPr>
            <a:r>
              <a:rPr spc="15" dirty="0"/>
              <a:t>A [mio][nostro] </a:t>
            </a:r>
            <a:r>
              <a:rPr spc="20" dirty="0"/>
              <a:t>giudizio, </a:t>
            </a:r>
            <a:r>
              <a:rPr spc="10" dirty="0">
                <a:solidFill>
                  <a:srgbClr val="FF0000"/>
                </a:solidFill>
              </a:rPr>
              <a:t>ad </a:t>
            </a:r>
            <a:r>
              <a:rPr spc="20" dirty="0">
                <a:solidFill>
                  <a:srgbClr val="FF0000"/>
                </a:solidFill>
              </a:rPr>
              <a:t>eccezione </a:t>
            </a:r>
            <a:r>
              <a:rPr spc="30" dirty="0">
                <a:solidFill>
                  <a:srgbClr val="FF0000"/>
                </a:solidFill>
              </a:rPr>
              <a:t>degli </a:t>
            </a:r>
            <a:r>
              <a:rPr spc="15" dirty="0">
                <a:solidFill>
                  <a:srgbClr val="FF0000"/>
                </a:solidFill>
              </a:rPr>
              <a:t>effetti </a:t>
            </a:r>
            <a:r>
              <a:rPr spc="25" dirty="0">
                <a:solidFill>
                  <a:srgbClr val="FF0000"/>
                </a:solidFill>
              </a:rPr>
              <a:t>di </a:t>
            </a:r>
            <a:r>
              <a:rPr spc="35" dirty="0">
                <a:solidFill>
                  <a:srgbClr val="FF0000"/>
                </a:solidFill>
              </a:rPr>
              <a:t>quanto </a:t>
            </a:r>
            <a:r>
              <a:rPr spc="20" dirty="0">
                <a:solidFill>
                  <a:srgbClr val="FF0000"/>
                </a:solidFill>
              </a:rPr>
              <a:t>descritto </a:t>
            </a:r>
            <a:r>
              <a:rPr spc="30" dirty="0">
                <a:solidFill>
                  <a:srgbClr val="FF0000"/>
                </a:solidFill>
              </a:rPr>
              <a:t>nella  sezione</a:t>
            </a:r>
            <a:r>
              <a:rPr spc="-195" dirty="0">
                <a:solidFill>
                  <a:srgbClr val="FF0000"/>
                </a:solidFill>
              </a:rPr>
              <a:t> </a:t>
            </a:r>
            <a:r>
              <a:rPr spc="15" dirty="0">
                <a:solidFill>
                  <a:srgbClr val="FF0000"/>
                </a:solidFill>
              </a:rPr>
              <a:t>«Elementi</a:t>
            </a:r>
            <a:r>
              <a:rPr spc="-160" dirty="0">
                <a:solidFill>
                  <a:srgbClr val="FF0000"/>
                </a:solidFill>
              </a:rPr>
              <a:t> </a:t>
            </a:r>
            <a:r>
              <a:rPr spc="25" dirty="0">
                <a:solidFill>
                  <a:srgbClr val="FF0000"/>
                </a:solidFill>
              </a:rPr>
              <a:t>alla</a:t>
            </a:r>
            <a:r>
              <a:rPr spc="-190" dirty="0">
                <a:solidFill>
                  <a:srgbClr val="FF0000"/>
                </a:solidFill>
              </a:rPr>
              <a:t> </a:t>
            </a:r>
            <a:r>
              <a:rPr spc="25" dirty="0">
                <a:solidFill>
                  <a:srgbClr val="FF0000"/>
                </a:solidFill>
              </a:rPr>
              <a:t>base</a:t>
            </a:r>
            <a:r>
              <a:rPr spc="-195" dirty="0">
                <a:solidFill>
                  <a:srgbClr val="FF0000"/>
                </a:solidFill>
              </a:rPr>
              <a:t> </a:t>
            </a:r>
            <a:r>
              <a:rPr spc="20" dirty="0">
                <a:solidFill>
                  <a:srgbClr val="FF0000"/>
                </a:solidFill>
              </a:rPr>
              <a:t>del</a:t>
            </a:r>
            <a:r>
              <a:rPr dirty="0">
                <a:solidFill>
                  <a:srgbClr val="FF0000"/>
                </a:solidFill>
              </a:rPr>
              <a:t> </a:t>
            </a:r>
            <a:r>
              <a:rPr spc="25" dirty="0">
                <a:solidFill>
                  <a:srgbClr val="FF0000"/>
                </a:solidFill>
              </a:rPr>
              <a:t>giudizio</a:t>
            </a:r>
            <a:r>
              <a:rPr spc="-160" dirty="0">
                <a:solidFill>
                  <a:srgbClr val="FF0000"/>
                </a:solidFill>
              </a:rPr>
              <a:t> </a:t>
            </a:r>
            <a:r>
              <a:rPr spc="20" dirty="0">
                <a:solidFill>
                  <a:srgbClr val="FF0000"/>
                </a:solidFill>
              </a:rPr>
              <a:t>con</a:t>
            </a:r>
            <a:r>
              <a:rPr spc="-155" dirty="0">
                <a:solidFill>
                  <a:srgbClr val="FF0000"/>
                </a:solidFill>
              </a:rPr>
              <a:t> </a:t>
            </a:r>
            <a:r>
              <a:rPr spc="30" dirty="0">
                <a:solidFill>
                  <a:srgbClr val="FF0000"/>
                </a:solidFill>
              </a:rPr>
              <a:t>rilievi»</a:t>
            </a:r>
            <a:r>
              <a:rPr spc="-235" dirty="0">
                <a:solidFill>
                  <a:srgbClr val="FF0000"/>
                </a:solidFill>
              </a:rPr>
              <a:t> </a:t>
            </a:r>
            <a:r>
              <a:rPr spc="30" dirty="0">
                <a:solidFill>
                  <a:srgbClr val="FF0000"/>
                </a:solidFill>
              </a:rPr>
              <a:t>della</a:t>
            </a:r>
            <a:r>
              <a:rPr spc="-195" dirty="0">
                <a:solidFill>
                  <a:srgbClr val="FF0000"/>
                </a:solidFill>
              </a:rPr>
              <a:t> </a:t>
            </a:r>
            <a:r>
              <a:rPr spc="25" dirty="0">
                <a:solidFill>
                  <a:srgbClr val="FF0000"/>
                </a:solidFill>
              </a:rPr>
              <a:t>presente</a:t>
            </a:r>
            <a:r>
              <a:rPr spc="-195" dirty="0">
                <a:solidFill>
                  <a:srgbClr val="FF0000"/>
                </a:solidFill>
              </a:rPr>
              <a:t> </a:t>
            </a:r>
            <a:r>
              <a:rPr spc="15" dirty="0">
                <a:solidFill>
                  <a:srgbClr val="FF0000"/>
                </a:solidFill>
              </a:rPr>
              <a:t>relazione,</a:t>
            </a:r>
            <a:r>
              <a:rPr spc="-170" dirty="0">
                <a:solidFill>
                  <a:srgbClr val="FF0000"/>
                </a:solidFill>
              </a:rPr>
              <a:t> </a:t>
            </a:r>
            <a:r>
              <a:rPr spc="25" dirty="0">
                <a:solidFill>
                  <a:srgbClr val="FF0000"/>
                </a:solidFill>
              </a:rPr>
              <a:t>il  </a:t>
            </a:r>
            <a:r>
              <a:rPr spc="20" dirty="0">
                <a:solidFill>
                  <a:srgbClr val="FF0000"/>
                </a:solidFill>
              </a:rPr>
              <a:t>bilancio </a:t>
            </a:r>
            <a:r>
              <a:rPr spc="15" dirty="0">
                <a:solidFill>
                  <a:srgbClr val="FF0000"/>
                </a:solidFill>
              </a:rPr>
              <a:t>d’esercizio fornisce </a:t>
            </a:r>
            <a:r>
              <a:rPr spc="35" dirty="0">
                <a:solidFill>
                  <a:srgbClr val="FF0000"/>
                </a:solidFill>
              </a:rPr>
              <a:t>una </a:t>
            </a:r>
            <a:r>
              <a:rPr spc="20" dirty="0">
                <a:solidFill>
                  <a:srgbClr val="FF0000"/>
                </a:solidFill>
              </a:rPr>
              <a:t>rappresentazione </a:t>
            </a:r>
            <a:r>
              <a:rPr spc="25" dirty="0">
                <a:solidFill>
                  <a:srgbClr val="FF0000"/>
                </a:solidFill>
              </a:rPr>
              <a:t>veritiera </a:t>
            </a:r>
            <a:r>
              <a:rPr spc="10" dirty="0">
                <a:solidFill>
                  <a:srgbClr val="FF0000"/>
                </a:solidFill>
              </a:rPr>
              <a:t>e </a:t>
            </a:r>
            <a:r>
              <a:rPr spc="20" dirty="0">
                <a:solidFill>
                  <a:srgbClr val="FF0000"/>
                </a:solidFill>
              </a:rPr>
              <a:t>corretta </a:t>
            </a:r>
            <a:r>
              <a:rPr spc="30" dirty="0"/>
              <a:t>della  </a:t>
            </a:r>
            <a:r>
              <a:rPr spc="20" dirty="0"/>
              <a:t>situazione</a:t>
            </a:r>
            <a:r>
              <a:rPr spc="-195" dirty="0"/>
              <a:t> </a:t>
            </a:r>
            <a:r>
              <a:rPr spc="10" dirty="0"/>
              <a:t>patrimoniale</a:t>
            </a:r>
            <a:r>
              <a:rPr spc="-195" dirty="0"/>
              <a:t> </a:t>
            </a:r>
            <a:r>
              <a:rPr spc="10" dirty="0"/>
              <a:t>e</a:t>
            </a:r>
            <a:r>
              <a:rPr spc="-120" dirty="0"/>
              <a:t> </a:t>
            </a:r>
            <a:r>
              <a:rPr spc="25" dirty="0"/>
              <a:t>finanziaria</a:t>
            </a:r>
            <a:r>
              <a:rPr spc="-195" dirty="0"/>
              <a:t> </a:t>
            </a:r>
            <a:r>
              <a:rPr spc="30" dirty="0"/>
              <a:t>della</a:t>
            </a:r>
            <a:r>
              <a:rPr spc="-195" dirty="0"/>
              <a:t> </a:t>
            </a:r>
            <a:r>
              <a:rPr spc="25" dirty="0"/>
              <a:t>Società</a:t>
            </a:r>
            <a:r>
              <a:rPr spc="-195" dirty="0"/>
              <a:t> </a:t>
            </a:r>
            <a:r>
              <a:rPr spc="5" dirty="0"/>
              <a:t>al</a:t>
            </a:r>
            <a:r>
              <a:rPr spc="-160" dirty="0"/>
              <a:t> </a:t>
            </a:r>
            <a:r>
              <a:rPr spc="15" dirty="0"/>
              <a:t>[gg][mm][aa],</a:t>
            </a:r>
            <a:r>
              <a:rPr spc="-175" dirty="0"/>
              <a:t> </a:t>
            </a:r>
            <a:r>
              <a:rPr spc="20" dirty="0"/>
              <a:t>del</a:t>
            </a:r>
            <a:r>
              <a:rPr spc="-80" dirty="0"/>
              <a:t> </a:t>
            </a:r>
            <a:r>
              <a:rPr spc="25" dirty="0"/>
              <a:t>risultato  </a:t>
            </a:r>
            <a:r>
              <a:rPr spc="20" dirty="0"/>
              <a:t>economico </a:t>
            </a:r>
            <a:r>
              <a:rPr spc="10" dirty="0"/>
              <a:t>e </a:t>
            </a:r>
            <a:r>
              <a:rPr spc="20" dirty="0"/>
              <a:t>dei </a:t>
            </a:r>
            <a:r>
              <a:rPr spc="30" dirty="0"/>
              <a:t>flussi </a:t>
            </a:r>
            <a:r>
              <a:rPr spc="25" dirty="0"/>
              <a:t>di cassa </a:t>
            </a:r>
            <a:r>
              <a:rPr spc="20" dirty="0"/>
              <a:t>per l’esercizio </a:t>
            </a:r>
            <a:r>
              <a:rPr spc="35" dirty="0"/>
              <a:t>chiuso </a:t>
            </a:r>
            <a:r>
              <a:rPr spc="10" dirty="0"/>
              <a:t>a </a:t>
            </a:r>
            <a:r>
              <a:rPr spc="25" dirty="0"/>
              <a:t>tale data in conformità  agli</a:t>
            </a:r>
            <a:r>
              <a:rPr spc="-150" dirty="0"/>
              <a:t> </a:t>
            </a:r>
            <a:r>
              <a:rPr spc="15" dirty="0"/>
              <a:t>International</a:t>
            </a:r>
            <a:r>
              <a:rPr spc="-225" dirty="0"/>
              <a:t> </a:t>
            </a:r>
            <a:r>
              <a:rPr spc="25" dirty="0"/>
              <a:t>Financial</a:t>
            </a:r>
            <a:r>
              <a:rPr spc="-220" dirty="0"/>
              <a:t> </a:t>
            </a:r>
            <a:r>
              <a:rPr spc="20" dirty="0"/>
              <a:t>Reporting</a:t>
            </a:r>
            <a:r>
              <a:rPr spc="-240" dirty="0"/>
              <a:t> </a:t>
            </a:r>
            <a:r>
              <a:rPr spc="15" dirty="0"/>
              <a:t>Standards</a:t>
            </a:r>
            <a:r>
              <a:rPr spc="-155" dirty="0"/>
              <a:t> </a:t>
            </a:r>
            <a:r>
              <a:rPr spc="20" dirty="0"/>
              <a:t>adottati</a:t>
            </a:r>
            <a:r>
              <a:rPr spc="-225" dirty="0"/>
              <a:t> </a:t>
            </a:r>
            <a:r>
              <a:rPr spc="15" dirty="0"/>
              <a:t>dall’Unione</a:t>
            </a:r>
            <a:r>
              <a:rPr spc="-185" dirty="0"/>
              <a:t> </a:t>
            </a:r>
            <a:r>
              <a:rPr spc="30" dirty="0"/>
              <a:t>Europea</a:t>
            </a:r>
            <a:r>
              <a:rPr spc="-265" dirty="0"/>
              <a:t> </a:t>
            </a:r>
            <a:r>
              <a:rPr spc="10" dirty="0"/>
              <a:t>[e  a</a:t>
            </a:r>
            <a:r>
              <a:rPr spc="-125" dirty="0"/>
              <a:t> </a:t>
            </a:r>
            <a:r>
              <a:rPr spc="15" dirty="0"/>
              <a:t>(identificazione</a:t>
            </a:r>
            <a:r>
              <a:rPr spc="-200" dirty="0"/>
              <a:t> </a:t>
            </a:r>
            <a:r>
              <a:rPr spc="30" dirty="0"/>
              <a:t>degli</a:t>
            </a:r>
            <a:r>
              <a:rPr spc="-165" dirty="0"/>
              <a:t> </a:t>
            </a:r>
            <a:r>
              <a:rPr spc="20" dirty="0"/>
              <a:t>ulteriori</a:t>
            </a:r>
            <a:r>
              <a:rPr spc="-229" dirty="0"/>
              <a:t> </a:t>
            </a:r>
            <a:r>
              <a:rPr spc="15" dirty="0"/>
              <a:t>provvedimenti</a:t>
            </a:r>
            <a:r>
              <a:rPr spc="-240" dirty="0"/>
              <a:t> </a:t>
            </a:r>
            <a:r>
              <a:rPr spc="20" dirty="0"/>
              <a:t>normativi</a:t>
            </a:r>
            <a:r>
              <a:rPr spc="-240" dirty="0"/>
              <a:t> </a:t>
            </a:r>
            <a:r>
              <a:rPr spc="20" dirty="0"/>
              <a:t>rilevanti</a:t>
            </a:r>
            <a:r>
              <a:rPr spc="-240" dirty="0"/>
              <a:t> </a:t>
            </a:r>
            <a:r>
              <a:rPr spc="30" dirty="0"/>
              <a:t>nelle</a:t>
            </a:r>
          </a:p>
        </p:txBody>
      </p:sp>
      <p:sp>
        <p:nvSpPr>
          <p:cNvPr id="6" name="object 6"/>
          <p:cNvSpPr txBox="1"/>
          <p:nvPr/>
        </p:nvSpPr>
        <p:spPr>
          <a:xfrm>
            <a:off x="474662" y="6307137"/>
            <a:ext cx="1682750" cy="334645"/>
          </a:xfrm>
          <a:prstGeom prst="rect">
            <a:avLst/>
          </a:prstGeom>
        </p:spPr>
        <p:txBody>
          <a:bodyPr vert="horz" wrap="square" lIns="0" tIns="15875" rIns="0" bIns="0" rtlCol="0">
            <a:spAutoFit/>
          </a:bodyPr>
          <a:lstStyle/>
          <a:p>
            <a:pPr marL="12700">
              <a:lnSpc>
                <a:spcPct val="100000"/>
              </a:lnSpc>
              <a:spcBef>
                <a:spcPts val="125"/>
              </a:spcBef>
            </a:pPr>
            <a:r>
              <a:rPr sz="2000" spc="10" dirty="0">
                <a:latin typeface="Times New Roman"/>
                <a:cs typeface="Times New Roman"/>
              </a:rPr>
              <a:t>circostanze)]..».</a:t>
            </a:r>
            <a:endParaRPr sz="2000">
              <a:latin typeface="Times New Roman"/>
              <a:cs typeface="Times New Roman"/>
            </a:endParaRPr>
          </a:p>
        </p:txBody>
      </p:sp>
      <p:pic>
        <p:nvPicPr>
          <p:cNvPr id="8" name="Picture 7">
            <a:extLst>
              <a:ext uri="{FF2B5EF4-FFF2-40B4-BE49-F238E27FC236}">
                <a16:creationId xmlns:a16="http://schemas.microsoft.com/office/drawing/2014/main" id="{CD1B557D-F70C-4A14-82C9-E76CFDABC383}"/>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88598" y="204355"/>
            <a:ext cx="1164402" cy="1014845"/>
          </a:xfrm>
          <a:prstGeom prst="rect">
            <a:avLst/>
          </a:prstGeom>
          <a:noFill/>
          <a:ln>
            <a:noFill/>
          </a:ln>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74662" y="1302702"/>
            <a:ext cx="6798309" cy="754380"/>
          </a:xfrm>
          <a:prstGeom prst="rect">
            <a:avLst/>
          </a:prstGeom>
        </p:spPr>
        <p:txBody>
          <a:bodyPr vert="horz" wrap="square" lIns="0" tIns="27940" rIns="0" bIns="0" rtlCol="0">
            <a:spAutoFit/>
          </a:bodyPr>
          <a:lstStyle/>
          <a:p>
            <a:pPr marL="12700" marR="5080">
              <a:lnSpc>
                <a:spcPts val="2850"/>
              </a:lnSpc>
              <a:spcBef>
                <a:spcPts val="220"/>
              </a:spcBef>
            </a:pPr>
            <a:r>
              <a:rPr dirty="0">
                <a:solidFill>
                  <a:srgbClr val="FF0000"/>
                </a:solidFill>
              </a:rPr>
              <a:t>2) </a:t>
            </a:r>
            <a:r>
              <a:rPr spc="-20" dirty="0">
                <a:solidFill>
                  <a:srgbClr val="FF0000"/>
                </a:solidFill>
              </a:rPr>
              <a:t>Il revisore </a:t>
            </a:r>
            <a:r>
              <a:rPr spc="-25" dirty="0">
                <a:solidFill>
                  <a:srgbClr val="FF0000"/>
                </a:solidFill>
              </a:rPr>
              <a:t>esprime </a:t>
            </a:r>
            <a:r>
              <a:rPr dirty="0">
                <a:solidFill>
                  <a:srgbClr val="FF0000"/>
                </a:solidFill>
              </a:rPr>
              <a:t>quali </a:t>
            </a:r>
            <a:r>
              <a:rPr spc="-25" dirty="0">
                <a:solidFill>
                  <a:srgbClr val="FF0000"/>
                </a:solidFill>
              </a:rPr>
              <a:t>sono </a:t>
            </a:r>
            <a:r>
              <a:rPr dirty="0">
                <a:solidFill>
                  <a:srgbClr val="FF0000"/>
                </a:solidFill>
              </a:rPr>
              <a:t>gli </a:t>
            </a:r>
            <a:r>
              <a:rPr u="heavy" spc="-20" dirty="0">
                <a:solidFill>
                  <a:srgbClr val="FF0000"/>
                </a:solidFill>
                <a:uFill>
                  <a:solidFill>
                    <a:srgbClr val="FF0000"/>
                  </a:solidFill>
                </a:uFill>
              </a:rPr>
              <a:t>elementi</a:t>
            </a:r>
            <a:r>
              <a:rPr spc="-20" dirty="0">
                <a:solidFill>
                  <a:srgbClr val="FF0000"/>
                </a:solidFill>
              </a:rPr>
              <a:t> </a:t>
            </a:r>
            <a:r>
              <a:rPr dirty="0">
                <a:solidFill>
                  <a:srgbClr val="FF0000"/>
                </a:solidFill>
              </a:rPr>
              <a:t>alla </a:t>
            </a:r>
            <a:r>
              <a:rPr spc="-10" dirty="0">
                <a:solidFill>
                  <a:srgbClr val="FF0000"/>
                </a:solidFill>
              </a:rPr>
              <a:t>base  </a:t>
            </a:r>
            <a:r>
              <a:rPr i="1" dirty="0">
                <a:solidFill>
                  <a:srgbClr val="FF0000"/>
                </a:solidFill>
              </a:rPr>
              <a:t>della </a:t>
            </a:r>
            <a:r>
              <a:rPr i="1" spc="-15" dirty="0">
                <a:solidFill>
                  <a:srgbClr val="FF0000"/>
                </a:solidFill>
              </a:rPr>
              <a:t>redazione </a:t>
            </a:r>
            <a:r>
              <a:rPr i="1" dirty="0">
                <a:solidFill>
                  <a:srgbClr val="FF0000"/>
                </a:solidFill>
              </a:rPr>
              <a:t>di </a:t>
            </a:r>
            <a:r>
              <a:rPr i="1" spc="5" dirty="0">
                <a:solidFill>
                  <a:srgbClr val="FF0000"/>
                </a:solidFill>
              </a:rPr>
              <a:t>un </a:t>
            </a:r>
            <a:r>
              <a:rPr i="1" spc="-5" dirty="0">
                <a:solidFill>
                  <a:srgbClr val="FF0000"/>
                </a:solidFill>
              </a:rPr>
              <a:t>giudizio con</a:t>
            </a:r>
            <a:r>
              <a:rPr i="1" spc="35" dirty="0">
                <a:solidFill>
                  <a:srgbClr val="FF0000"/>
                </a:solidFill>
              </a:rPr>
              <a:t> </a:t>
            </a:r>
            <a:r>
              <a:rPr i="1" spc="-10" dirty="0">
                <a:solidFill>
                  <a:srgbClr val="FF0000"/>
                </a:solidFill>
              </a:rPr>
              <a:t>rilievi</a:t>
            </a: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25400">
              <a:lnSpc>
                <a:spcPts val="1670"/>
              </a:lnSpc>
            </a:pPr>
            <a:fld id="{81D60167-4931-47E6-BA6A-407CBD079E47}" type="slidenum">
              <a:rPr spc="10" dirty="0"/>
              <a:t>58</a:t>
            </a:fld>
            <a:endParaRPr spc="10" dirty="0"/>
          </a:p>
        </p:txBody>
      </p:sp>
      <p:sp>
        <p:nvSpPr>
          <p:cNvPr id="4" name="object 4"/>
          <p:cNvSpPr txBox="1"/>
          <p:nvPr/>
        </p:nvSpPr>
        <p:spPr>
          <a:xfrm>
            <a:off x="474662" y="2399728"/>
            <a:ext cx="7448550" cy="3691890"/>
          </a:xfrm>
          <a:prstGeom prst="rect">
            <a:avLst/>
          </a:prstGeom>
        </p:spPr>
        <p:txBody>
          <a:bodyPr vert="horz" wrap="square" lIns="0" tIns="15875" rIns="0" bIns="0" rtlCol="0">
            <a:spAutoFit/>
          </a:bodyPr>
          <a:lstStyle/>
          <a:p>
            <a:pPr marL="12700" marR="18415">
              <a:lnSpc>
                <a:spcPct val="100000"/>
              </a:lnSpc>
              <a:spcBef>
                <a:spcPts val="125"/>
              </a:spcBef>
            </a:pPr>
            <a:r>
              <a:rPr sz="2000" spc="15" dirty="0">
                <a:latin typeface="Times New Roman"/>
                <a:cs typeface="Times New Roman"/>
              </a:rPr>
              <a:t>«..Le</a:t>
            </a:r>
            <a:r>
              <a:rPr sz="2000" spc="-195" dirty="0">
                <a:latin typeface="Times New Roman"/>
                <a:cs typeface="Times New Roman"/>
              </a:rPr>
              <a:t> </a:t>
            </a:r>
            <a:r>
              <a:rPr sz="2000" spc="20" dirty="0">
                <a:latin typeface="Times New Roman"/>
                <a:cs typeface="Times New Roman"/>
              </a:rPr>
              <a:t>rimanenze</a:t>
            </a:r>
            <a:r>
              <a:rPr sz="2000" spc="-195" dirty="0">
                <a:latin typeface="Times New Roman"/>
                <a:cs typeface="Times New Roman"/>
              </a:rPr>
              <a:t> </a:t>
            </a:r>
            <a:r>
              <a:rPr sz="2000" spc="25" dirty="0">
                <a:latin typeface="Times New Roman"/>
                <a:cs typeface="Times New Roman"/>
              </a:rPr>
              <a:t>di</a:t>
            </a:r>
            <a:r>
              <a:rPr sz="2000" spc="-80" dirty="0">
                <a:latin typeface="Times New Roman"/>
                <a:cs typeface="Times New Roman"/>
              </a:rPr>
              <a:t> </a:t>
            </a:r>
            <a:r>
              <a:rPr sz="2000" spc="20" dirty="0">
                <a:latin typeface="Times New Roman"/>
                <a:cs typeface="Times New Roman"/>
              </a:rPr>
              <a:t>magazzino</a:t>
            </a:r>
            <a:r>
              <a:rPr sz="2000" spc="-160" dirty="0">
                <a:latin typeface="Times New Roman"/>
                <a:cs typeface="Times New Roman"/>
              </a:rPr>
              <a:t> </a:t>
            </a:r>
            <a:r>
              <a:rPr sz="2000" spc="30" dirty="0">
                <a:latin typeface="Times New Roman"/>
                <a:cs typeface="Times New Roman"/>
              </a:rPr>
              <a:t>della</a:t>
            </a:r>
            <a:r>
              <a:rPr sz="2000" spc="-190" dirty="0">
                <a:latin typeface="Times New Roman"/>
                <a:cs typeface="Times New Roman"/>
              </a:rPr>
              <a:t> </a:t>
            </a:r>
            <a:r>
              <a:rPr sz="2000" spc="25" dirty="0">
                <a:latin typeface="Times New Roman"/>
                <a:cs typeface="Times New Roman"/>
              </a:rPr>
              <a:t>Società</a:t>
            </a:r>
            <a:r>
              <a:rPr sz="2000" spc="-195" dirty="0">
                <a:latin typeface="Times New Roman"/>
                <a:cs typeface="Times New Roman"/>
              </a:rPr>
              <a:t> </a:t>
            </a:r>
            <a:r>
              <a:rPr sz="2000" spc="35" dirty="0">
                <a:latin typeface="Times New Roman"/>
                <a:cs typeface="Times New Roman"/>
              </a:rPr>
              <a:t>sono</a:t>
            </a:r>
            <a:r>
              <a:rPr sz="2000" spc="-155" dirty="0">
                <a:latin typeface="Times New Roman"/>
                <a:cs typeface="Times New Roman"/>
              </a:rPr>
              <a:t> </a:t>
            </a:r>
            <a:r>
              <a:rPr sz="2000" spc="30" dirty="0">
                <a:latin typeface="Times New Roman"/>
                <a:cs typeface="Times New Roman"/>
              </a:rPr>
              <a:t>iscritte</a:t>
            </a:r>
            <a:r>
              <a:rPr sz="2000" spc="-195" dirty="0">
                <a:latin typeface="Times New Roman"/>
                <a:cs typeface="Times New Roman"/>
              </a:rPr>
              <a:t> </a:t>
            </a:r>
            <a:r>
              <a:rPr sz="2000" spc="30" dirty="0">
                <a:latin typeface="Times New Roman"/>
                <a:cs typeface="Times New Roman"/>
              </a:rPr>
              <a:t>nella</a:t>
            </a:r>
            <a:r>
              <a:rPr sz="2000" spc="-195" dirty="0">
                <a:latin typeface="Times New Roman"/>
                <a:cs typeface="Times New Roman"/>
              </a:rPr>
              <a:t> </a:t>
            </a:r>
            <a:r>
              <a:rPr sz="2000" spc="20" dirty="0">
                <a:latin typeface="Times New Roman"/>
                <a:cs typeface="Times New Roman"/>
              </a:rPr>
              <a:t>situazione  </a:t>
            </a:r>
            <a:r>
              <a:rPr sz="2000" spc="5" dirty="0">
                <a:latin typeface="Times New Roman"/>
                <a:cs typeface="Times New Roman"/>
              </a:rPr>
              <a:t>patrimoniale-finanziaria </a:t>
            </a:r>
            <a:r>
              <a:rPr sz="2000" spc="20" dirty="0">
                <a:latin typeface="Times New Roman"/>
                <a:cs typeface="Times New Roman"/>
              </a:rPr>
              <a:t>per </a:t>
            </a:r>
            <a:r>
              <a:rPr sz="2000" spc="30" dirty="0">
                <a:latin typeface="Times New Roman"/>
                <a:cs typeface="Times New Roman"/>
              </a:rPr>
              <a:t>un importo </a:t>
            </a:r>
            <a:r>
              <a:rPr sz="2000" spc="25" dirty="0">
                <a:latin typeface="Times New Roman"/>
                <a:cs typeface="Times New Roman"/>
              </a:rPr>
              <a:t>di </a:t>
            </a:r>
            <a:r>
              <a:rPr sz="2000" spc="35" dirty="0">
                <a:latin typeface="Times New Roman"/>
                <a:cs typeface="Times New Roman"/>
              </a:rPr>
              <a:t>xxx. </a:t>
            </a:r>
            <a:r>
              <a:rPr sz="2000" spc="5" dirty="0">
                <a:solidFill>
                  <a:srgbClr val="FF0000"/>
                </a:solidFill>
                <a:latin typeface="Times New Roman"/>
                <a:cs typeface="Times New Roman"/>
              </a:rPr>
              <a:t>Gli </a:t>
            </a:r>
            <a:r>
              <a:rPr sz="2000" spc="15" dirty="0">
                <a:solidFill>
                  <a:srgbClr val="FF0000"/>
                </a:solidFill>
                <a:latin typeface="Times New Roman"/>
                <a:cs typeface="Times New Roman"/>
              </a:rPr>
              <a:t>amministratori </a:t>
            </a:r>
            <a:r>
              <a:rPr sz="2000" spc="35" dirty="0">
                <a:solidFill>
                  <a:srgbClr val="FF0000"/>
                </a:solidFill>
                <a:latin typeface="Times New Roman"/>
                <a:cs typeface="Times New Roman"/>
              </a:rPr>
              <a:t>non  </a:t>
            </a:r>
            <a:r>
              <a:rPr sz="2000" spc="30" dirty="0">
                <a:solidFill>
                  <a:srgbClr val="FF0000"/>
                </a:solidFill>
                <a:latin typeface="Times New Roman"/>
                <a:cs typeface="Times New Roman"/>
              </a:rPr>
              <a:t>hanno</a:t>
            </a:r>
            <a:r>
              <a:rPr sz="2000" spc="-165" dirty="0">
                <a:solidFill>
                  <a:srgbClr val="FF0000"/>
                </a:solidFill>
                <a:latin typeface="Times New Roman"/>
                <a:cs typeface="Times New Roman"/>
              </a:rPr>
              <a:t> </a:t>
            </a:r>
            <a:r>
              <a:rPr sz="2000" spc="20" dirty="0">
                <a:solidFill>
                  <a:srgbClr val="FF0000"/>
                </a:solidFill>
                <a:latin typeface="Times New Roman"/>
                <a:cs typeface="Times New Roman"/>
              </a:rPr>
              <a:t>valutato</a:t>
            </a:r>
            <a:r>
              <a:rPr sz="2000" spc="-240" dirty="0">
                <a:solidFill>
                  <a:srgbClr val="FF0000"/>
                </a:solidFill>
                <a:latin typeface="Times New Roman"/>
                <a:cs typeface="Times New Roman"/>
              </a:rPr>
              <a:t> </a:t>
            </a:r>
            <a:r>
              <a:rPr sz="2000" spc="25" dirty="0">
                <a:solidFill>
                  <a:srgbClr val="FF0000"/>
                </a:solidFill>
                <a:latin typeface="Times New Roman"/>
                <a:cs typeface="Times New Roman"/>
              </a:rPr>
              <a:t>le</a:t>
            </a:r>
            <a:r>
              <a:rPr sz="2000" spc="-120" dirty="0">
                <a:solidFill>
                  <a:srgbClr val="FF0000"/>
                </a:solidFill>
                <a:latin typeface="Times New Roman"/>
                <a:cs typeface="Times New Roman"/>
              </a:rPr>
              <a:t> </a:t>
            </a:r>
            <a:r>
              <a:rPr sz="2000" spc="25" dirty="0">
                <a:solidFill>
                  <a:srgbClr val="FF0000"/>
                </a:solidFill>
                <a:latin typeface="Times New Roman"/>
                <a:cs typeface="Times New Roman"/>
              </a:rPr>
              <a:t>rimanenze</a:t>
            </a:r>
            <a:r>
              <a:rPr sz="2000" spc="-200" dirty="0">
                <a:solidFill>
                  <a:srgbClr val="FF0000"/>
                </a:solidFill>
                <a:latin typeface="Times New Roman"/>
                <a:cs typeface="Times New Roman"/>
              </a:rPr>
              <a:t> </a:t>
            </a:r>
            <a:r>
              <a:rPr sz="2000" spc="25" dirty="0">
                <a:solidFill>
                  <a:srgbClr val="FF0000"/>
                </a:solidFill>
                <a:latin typeface="Times New Roman"/>
                <a:cs typeface="Times New Roman"/>
              </a:rPr>
              <a:t>di</a:t>
            </a:r>
            <a:r>
              <a:rPr sz="2000" spc="-90" dirty="0">
                <a:solidFill>
                  <a:srgbClr val="FF0000"/>
                </a:solidFill>
                <a:latin typeface="Times New Roman"/>
                <a:cs typeface="Times New Roman"/>
              </a:rPr>
              <a:t> </a:t>
            </a:r>
            <a:r>
              <a:rPr sz="2000" spc="25" dirty="0">
                <a:solidFill>
                  <a:srgbClr val="FF0000"/>
                </a:solidFill>
                <a:latin typeface="Times New Roman"/>
                <a:cs typeface="Times New Roman"/>
              </a:rPr>
              <a:t>magazzino</a:t>
            </a:r>
            <a:r>
              <a:rPr sz="2000" spc="-160" dirty="0">
                <a:solidFill>
                  <a:srgbClr val="FF0000"/>
                </a:solidFill>
                <a:latin typeface="Times New Roman"/>
                <a:cs typeface="Times New Roman"/>
              </a:rPr>
              <a:t> </a:t>
            </a:r>
            <a:r>
              <a:rPr sz="2000" spc="10" dirty="0">
                <a:solidFill>
                  <a:srgbClr val="FF0000"/>
                </a:solidFill>
                <a:latin typeface="Times New Roman"/>
                <a:cs typeface="Times New Roman"/>
              </a:rPr>
              <a:t>al</a:t>
            </a:r>
            <a:r>
              <a:rPr sz="2000" spc="-90" dirty="0">
                <a:solidFill>
                  <a:srgbClr val="FF0000"/>
                </a:solidFill>
                <a:latin typeface="Times New Roman"/>
                <a:cs typeface="Times New Roman"/>
              </a:rPr>
              <a:t> </a:t>
            </a:r>
            <a:r>
              <a:rPr sz="2000" spc="25" dirty="0">
                <a:solidFill>
                  <a:srgbClr val="FF0000"/>
                </a:solidFill>
                <a:latin typeface="Times New Roman"/>
                <a:cs typeface="Times New Roman"/>
              </a:rPr>
              <a:t>minore</a:t>
            </a:r>
            <a:r>
              <a:rPr sz="2000" spc="-200" dirty="0">
                <a:solidFill>
                  <a:srgbClr val="FF0000"/>
                </a:solidFill>
                <a:latin typeface="Times New Roman"/>
                <a:cs typeface="Times New Roman"/>
              </a:rPr>
              <a:t> </a:t>
            </a:r>
            <a:r>
              <a:rPr sz="2000" spc="20" dirty="0">
                <a:solidFill>
                  <a:srgbClr val="FF0000"/>
                </a:solidFill>
                <a:latin typeface="Times New Roman"/>
                <a:cs typeface="Times New Roman"/>
              </a:rPr>
              <a:t>tra</a:t>
            </a:r>
            <a:r>
              <a:rPr sz="2000" spc="-120" dirty="0">
                <a:solidFill>
                  <a:srgbClr val="FF0000"/>
                </a:solidFill>
                <a:latin typeface="Times New Roman"/>
                <a:cs typeface="Times New Roman"/>
              </a:rPr>
              <a:t> </a:t>
            </a:r>
            <a:r>
              <a:rPr sz="2000" spc="25" dirty="0">
                <a:solidFill>
                  <a:srgbClr val="FF0000"/>
                </a:solidFill>
                <a:latin typeface="Times New Roman"/>
                <a:cs typeface="Times New Roman"/>
              </a:rPr>
              <a:t>il</a:t>
            </a:r>
            <a:r>
              <a:rPr sz="2000" spc="-15" dirty="0">
                <a:solidFill>
                  <a:srgbClr val="FF0000"/>
                </a:solidFill>
                <a:latin typeface="Times New Roman"/>
                <a:cs typeface="Times New Roman"/>
              </a:rPr>
              <a:t> </a:t>
            </a:r>
            <a:r>
              <a:rPr sz="2000" spc="30" dirty="0">
                <a:solidFill>
                  <a:srgbClr val="FF0000"/>
                </a:solidFill>
                <a:latin typeface="Times New Roman"/>
                <a:cs typeface="Times New Roman"/>
              </a:rPr>
              <a:t>costo</a:t>
            </a:r>
            <a:r>
              <a:rPr sz="2000" spc="-160" dirty="0">
                <a:solidFill>
                  <a:srgbClr val="FF0000"/>
                </a:solidFill>
                <a:latin typeface="Times New Roman"/>
                <a:cs typeface="Times New Roman"/>
              </a:rPr>
              <a:t> </a:t>
            </a:r>
            <a:r>
              <a:rPr sz="2000" spc="10" dirty="0">
                <a:solidFill>
                  <a:srgbClr val="FF0000"/>
                </a:solidFill>
                <a:latin typeface="Times New Roman"/>
                <a:cs typeface="Times New Roman"/>
              </a:rPr>
              <a:t>e</a:t>
            </a:r>
            <a:r>
              <a:rPr sz="2000" spc="-50" dirty="0">
                <a:solidFill>
                  <a:srgbClr val="FF0000"/>
                </a:solidFill>
                <a:latin typeface="Times New Roman"/>
                <a:cs typeface="Times New Roman"/>
              </a:rPr>
              <a:t> </a:t>
            </a:r>
            <a:r>
              <a:rPr sz="2000" spc="25" dirty="0">
                <a:solidFill>
                  <a:srgbClr val="FF0000"/>
                </a:solidFill>
                <a:latin typeface="Times New Roman"/>
                <a:cs typeface="Times New Roman"/>
              </a:rPr>
              <a:t>il</a:t>
            </a:r>
            <a:r>
              <a:rPr sz="2000" spc="-85" dirty="0">
                <a:solidFill>
                  <a:srgbClr val="FF0000"/>
                </a:solidFill>
                <a:latin typeface="Times New Roman"/>
                <a:cs typeface="Times New Roman"/>
              </a:rPr>
              <a:t> </a:t>
            </a:r>
            <a:r>
              <a:rPr sz="2000" spc="25" dirty="0">
                <a:solidFill>
                  <a:srgbClr val="FF0000"/>
                </a:solidFill>
                <a:latin typeface="Times New Roman"/>
                <a:cs typeface="Times New Roman"/>
              </a:rPr>
              <a:t>loro  valore </a:t>
            </a:r>
            <a:r>
              <a:rPr sz="2000" spc="30" dirty="0">
                <a:solidFill>
                  <a:srgbClr val="FF0000"/>
                </a:solidFill>
                <a:latin typeface="Times New Roman"/>
                <a:cs typeface="Times New Roman"/>
              </a:rPr>
              <a:t>netto </a:t>
            </a:r>
            <a:r>
              <a:rPr sz="2000" spc="25" dirty="0">
                <a:solidFill>
                  <a:srgbClr val="FF0000"/>
                </a:solidFill>
                <a:latin typeface="Times New Roman"/>
                <a:cs typeface="Times New Roman"/>
              </a:rPr>
              <a:t>di </a:t>
            </a:r>
            <a:r>
              <a:rPr sz="2000" spc="15" dirty="0">
                <a:solidFill>
                  <a:srgbClr val="FF0000"/>
                </a:solidFill>
                <a:latin typeface="Times New Roman"/>
                <a:cs typeface="Times New Roman"/>
              </a:rPr>
              <a:t>realizzo ma </a:t>
            </a:r>
            <a:r>
              <a:rPr sz="2000" spc="30" dirty="0">
                <a:solidFill>
                  <a:srgbClr val="FF0000"/>
                </a:solidFill>
                <a:latin typeface="Times New Roman"/>
                <a:cs typeface="Times New Roman"/>
              </a:rPr>
              <a:t>unicamente </a:t>
            </a:r>
            <a:r>
              <a:rPr sz="2000" spc="5" dirty="0">
                <a:solidFill>
                  <a:srgbClr val="FF0000"/>
                </a:solidFill>
                <a:latin typeface="Times New Roman"/>
                <a:cs typeface="Times New Roman"/>
              </a:rPr>
              <a:t>al </a:t>
            </a:r>
            <a:r>
              <a:rPr sz="2000" spc="30" dirty="0">
                <a:solidFill>
                  <a:srgbClr val="FF0000"/>
                </a:solidFill>
                <a:latin typeface="Times New Roman"/>
                <a:cs typeface="Times New Roman"/>
              </a:rPr>
              <a:t>costo</a:t>
            </a:r>
            <a:r>
              <a:rPr sz="2000" spc="30" dirty="0">
                <a:latin typeface="Times New Roman"/>
                <a:cs typeface="Times New Roman"/>
              </a:rPr>
              <a:t>; </a:t>
            </a:r>
            <a:r>
              <a:rPr sz="2000" spc="20" dirty="0">
                <a:latin typeface="Times New Roman"/>
                <a:cs typeface="Times New Roman"/>
              </a:rPr>
              <a:t>ciò costituisce </a:t>
            </a:r>
            <a:r>
              <a:rPr sz="2000" spc="35" dirty="0">
                <a:latin typeface="Times New Roman"/>
                <a:cs typeface="Times New Roman"/>
              </a:rPr>
              <a:t>una  </a:t>
            </a:r>
            <a:r>
              <a:rPr sz="2000" spc="15" dirty="0">
                <a:latin typeface="Times New Roman"/>
                <a:cs typeface="Times New Roman"/>
              </a:rPr>
              <a:t>deviazione</a:t>
            </a:r>
            <a:r>
              <a:rPr sz="2000" spc="-195" dirty="0">
                <a:latin typeface="Times New Roman"/>
                <a:cs typeface="Times New Roman"/>
              </a:rPr>
              <a:t> </a:t>
            </a:r>
            <a:r>
              <a:rPr sz="2000" spc="30" dirty="0">
                <a:latin typeface="Times New Roman"/>
                <a:cs typeface="Times New Roman"/>
              </a:rPr>
              <a:t>dagli</a:t>
            </a:r>
            <a:r>
              <a:rPr sz="2000" spc="-160" dirty="0">
                <a:latin typeface="Times New Roman"/>
                <a:cs typeface="Times New Roman"/>
              </a:rPr>
              <a:t> </a:t>
            </a:r>
            <a:r>
              <a:rPr sz="2000" spc="10" dirty="0">
                <a:latin typeface="Times New Roman"/>
                <a:cs typeface="Times New Roman"/>
              </a:rPr>
              <a:t>International</a:t>
            </a:r>
            <a:r>
              <a:rPr sz="2000" spc="-155" dirty="0">
                <a:latin typeface="Times New Roman"/>
                <a:cs typeface="Times New Roman"/>
              </a:rPr>
              <a:t> </a:t>
            </a:r>
            <a:r>
              <a:rPr sz="2000" spc="15" dirty="0">
                <a:latin typeface="Times New Roman"/>
                <a:cs typeface="Times New Roman"/>
              </a:rPr>
              <a:t>Financial</a:t>
            </a:r>
            <a:r>
              <a:rPr sz="2000" spc="-229" dirty="0">
                <a:latin typeface="Times New Roman"/>
                <a:cs typeface="Times New Roman"/>
              </a:rPr>
              <a:t> </a:t>
            </a:r>
            <a:r>
              <a:rPr sz="2000" spc="20" dirty="0">
                <a:latin typeface="Times New Roman"/>
                <a:cs typeface="Times New Roman"/>
              </a:rPr>
              <a:t>Reporting</a:t>
            </a:r>
            <a:r>
              <a:rPr sz="2000" spc="-250" dirty="0">
                <a:latin typeface="Times New Roman"/>
                <a:cs typeface="Times New Roman"/>
              </a:rPr>
              <a:t> </a:t>
            </a:r>
            <a:r>
              <a:rPr sz="2000" spc="25" dirty="0">
                <a:latin typeface="Times New Roman"/>
                <a:cs typeface="Times New Roman"/>
              </a:rPr>
              <a:t>Standards</a:t>
            </a:r>
            <a:r>
              <a:rPr sz="2000" spc="-235" dirty="0">
                <a:latin typeface="Times New Roman"/>
                <a:cs typeface="Times New Roman"/>
              </a:rPr>
              <a:t> </a:t>
            </a:r>
            <a:r>
              <a:rPr sz="2000" spc="20" dirty="0">
                <a:latin typeface="Times New Roman"/>
                <a:cs typeface="Times New Roman"/>
              </a:rPr>
              <a:t>adottati</a:t>
            </a:r>
            <a:endParaRPr sz="2000">
              <a:latin typeface="Times New Roman"/>
              <a:cs typeface="Times New Roman"/>
            </a:endParaRPr>
          </a:p>
          <a:p>
            <a:pPr marL="12700" marR="5080">
              <a:lnSpc>
                <a:spcPct val="100000"/>
              </a:lnSpc>
              <a:spcBef>
                <a:spcPts val="15"/>
              </a:spcBef>
            </a:pPr>
            <a:r>
              <a:rPr sz="2000" spc="15" dirty="0">
                <a:latin typeface="Times New Roman"/>
                <a:cs typeface="Times New Roman"/>
              </a:rPr>
              <a:t>dall’Unione</a:t>
            </a:r>
            <a:r>
              <a:rPr sz="2000" spc="-195" dirty="0">
                <a:latin typeface="Times New Roman"/>
                <a:cs typeface="Times New Roman"/>
              </a:rPr>
              <a:t> </a:t>
            </a:r>
            <a:r>
              <a:rPr sz="2000" spc="25" dirty="0">
                <a:latin typeface="Times New Roman"/>
                <a:cs typeface="Times New Roman"/>
              </a:rPr>
              <a:t>Europea.</a:t>
            </a:r>
            <a:r>
              <a:rPr sz="2000" spc="-245" dirty="0">
                <a:latin typeface="Times New Roman"/>
                <a:cs typeface="Times New Roman"/>
              </a:rPr>
              <a:t> </a:t>
            </a:r>
            <a:r>
              <a:rPr sz="2000" spc="-5" dirty="0">
                <a:latin typeface="Times New Roman"/>
                <a:cs typeface="Times New Roman"/>
              </a:rPr>
              <a:t>Le</a:t>
            </a:r>
            <a:r>
              <a:rPr sz="2000" spc="-40" dirty="0">
                <a:latin typeface="Times New Roman"/>
                <a:cs typeface="Times New Roman"/>
              </a:rPr>
              <a:t> </a:t>
            </a:r>
            <a:r>
              <a:rPr sz="2000" spc="15" dirty="0">
                <a:latin typeface="Times New Roman"/>
                <a:cs typeface="Times New Roman"/>
              </a:rPr>
              <a:t>registrazioni</a:t>
            </a:r>
            <a:r>
              <a:rPr sz="2000" spc="-155" dirty="0">
                <a:latin typeface="Times New Roman"/>
                <a:cs typeface="Times New Roman"/>
              </a:rPr>
              <a:t> </a:t>
            </a:r>
            <a:r>
              <a:rPr sz="2000" spc="30" dirty="0">
                <a:latin typeface="Times New Roman"/>
                <a:cs typeface="Times New Roman"/>
              </a:rPr>
              <a:t>della</a:t>
            </a:r>
            <a:r>
              <a:rPr sz="2000" spc="-190" dirty="0">
                <a:latin typeface="Times New Roman"/>
                <a:cs typeface="Times New Roman"/>
              </a:rPr>
              <a:t> </a:t>
            </a:r>
            <a:r>
              <a:rPr sz="2000" spc="25" dirty="0">
                <a:latin typeface="Times New Roman"/>
                <a:cs typeface="Times New Roman"/>
              </a:rPr>
              <a:t>Società</a:t>
            </a:r>
            <a:r>
              <a:rPr sz="2000" spc="-190" dirty="0">
                <a:latin typeface="Times New Roman"/>
                <a:cs typeface="Times New Roman"/>
              </a:rPr>
              <a:t> </a:t>
            </a:r>
            <a:r>
              <a:rPr sz="2000" spc="20" dirty="0">
                <a:latin typeface="Times New Roman"/>
                <a:cs typeface="Times New Roman"/>
              </a:rPr>
              <a:t>indicano</a:t>
            </a:r>
            <a:r>
              <a:rPr sz="2000" spc="-235" dirty="0">
                <a:latin typeface="Times New Roman"/>
                <a:cs typeface="Times New Roman"/>
              </a:rPr>
              <a:t> </a:t>
            </a:r>
            <a:r>
              <a:rPr sz="2000" spc="25" dirty="0">
                <a:latin typeface="Times New Roman"/>
                <a:cs typeface="Times New Roman"/>
              </a:rPr>
              <a:t>che</a:t>
            </a:r>
            <a:r>
              <a:rPr sz="2000" spc="-110" dirty="0">
                <a:latin typeface="Times New Roman"/>
                <a:cs typeface="Times New Roman"/>
              </a:rPr>
              <a:t> </a:t>
            </a:r>
            <a:r>
              <a:rPr sz="2000" spc="30" dirty="0">
                <a:latin typeface="Times New Roman"/>
                <a:cs typeface="Times New Roman"/>
              </a:rPr>
              <a:t>qualora  gli </a:t>
            </a:r>
            <a:r>
              <a:rPr sz="2000" spc="15" dirty="0">
                <a:latin typeface="Times New Roman"/>
                <a:cs typeface="Times New Roman"/>
              </a:rPr>
              <a:t>amministratori </a:t>
            </a:r>
            <a:r>
              <a:rPr sz="2000" spc="20" dirty="0">
                <a:latin typeface="Times New Roman"/>
                <a:cs typeface="Times New Roman"/>
              </a:rPr>
              <a:t>avessero valutato </a:t>
            </a:r>
            <a:r>
              <a:rPr sz="2000" spc="25" dirty="0">
                <a:latin typeface="Times New Roman"/>
                <a:cs typeface="Times New Roman"/>
              </a:rPr>
              <a:t>le </a:t>
            </a:r>
            <a:r>
              <a:rPr sz="2000" spc="20" dirty="0">
                <a:latin typeface="Times New Roman"/>
                <a:cs typeface="Times New Roman"/>
              </a:rPr>
              <a:t>rimanenze </a:t>
            </a:r>
            <a:r>
              <a:rPr sz="2000" spc="25" dirty="0">
                <a:latin typeface="Times New Roman"/>
                <a:cs typeface="Times New Roman"/>
              </a:rPr>
              <a:t>di </a:t>
            </a:r>
            <a:r>
              <a:rPr sz="2000" spc="20" dirty="0">
                <a:latin typeface="Times New Roman"/>
                <a:cs typeface="Times New Roman"/>
              </a:rPr>
              <a:t>magazzino </a:t>
            </a:r>
            <a:r>
              <a:rPr sz="2000" spc="5" dirty="0">
                <a:latin typeface="Times New Roman"/>
                <a:cs typeface="Times New Roman"/>
              </a:rPr>
              <a:t>al  </a:t>
            </a:r>
            <a:r>
              <a:rPr sz="2000" spc="30" dirty="0">
                <a:latin typeface="Times New Roman"/>
                <a:cs typeface="Times New Roman"/>
              </a:rPr>
              <a:t>minore </a:t>
            </a:r>
            <a:r>
              <a:rPr sz="2000" spc="20" dirty="0">
                <a:latin typeface="Times New Roman"/>
                <a:cs typeface="Times New Roman"/>
              </a:rPr>
              <a:t>tra </a:t>
            </a:r>
            <a:r>
              <a:rPr sz="2000" spc="25" dirty="0">
                <a:latin typeface="Times New Roman"/>
                <a:cs typeface="Times New Roman"/>
              </a:rPr>
              <a:t>il </a:t>
            </a:r>
            <a:r>
              <a:rPr sz="2000" spc="30" dirty="0">
                <a:latin typeface="Times New Roman"/>
                <a:cs typeface="Times New Roman"/>
              </a:rPr>
              <a:t>costo </a:t>
            </a:r>
            <a:r>
              <a:rPr sz="2000" spc="10" dirty="0">
                <a:latin typeface="Times New Roman"/>
                <a:cs typeface="Times New Roman"/>
              </a:rPr>
              <a:t>e </a:t>
            </a:r>
            <a:r>
              <a:rPr sz="2000" spc="25" dirty="0">
                <a:latin typeface="Times New Roman"/>
                <a:cs typeface="Times New Roman"/>
              </a:rPr>
              <a:t>il loro valore </a:t>
            </a:r>
            <a:r>
              <a:rPr sz="2000" spc="30" dirty="0">
                <a:latin typeface="Times New Roman"/>
                <a:cs typeface="Times New Roman"/>
              </a:rPr>
              <a:t>netto </a:t>
            </a:r>
            <a:r>
              <a:rPr sz="2000" spc="25" dirty="0">
                <a:latin typeface="Times New Roman"/>
                <a:cs typeface="Times New Roman"/>
              </a:rPr>
              <a:t>di </a:t>
            </a:r>
            <a:r>
              <a:rPr sz="2000" spc="20" dirty="0">
                <a:latin typeface="Times New Roman"/>
                <a:cs typeface="Times New Roman"/>
              </a:rPr>
              <a:t>realizzo, </a:t>
            </a:r>
            <a:r>
              <a:rPr sz="2000" spc="25" dirty="0">
                <a:solidFill>
                  <a:srgbClr val="FF0000"/>
                </a:solidFill>
                <a:latin typeface="Times New Roman"/>
                <a:cs typeface="Times New Roman"/>
              </a:rPr>
              <a:t>sarebbe </a:t>
            </a:r>
            <a:r>
              <a:rPr sz="2000" spc="30" dirty="0">
                <a:solidFill>
                  <a:srgbClr val="FF0000"/>
                </a:solidFill>
                <a:latin typeface="Times New Roman"/>
                <a:cs typeface="Times New Roman"/>
              </a:rPr>
              <a:t>stato  </a:t>
            </a:r>
            <a:r>
              <a:rPr sz="2000" spc="15" dirty="0">
                <a:solidFill>
                  <a:srgbClr val="FF0000"/>
                </a:solidFill>
                <a:latin typeface="Times New Roman"/>
                <a:cs typeface="Times New Roman"/>
              </a:rPr>
              <a:t>necessario</a:t>
            </a:r>
            <a:r>
              <a:rPr sz="2000" spc="-160" dirty="0">
                <a:solidFill>
                  <a:srgbClr val="FF0000"/>
                </a:solidFill>
                <a:latin typeface="Times New Roman"/>
                <a:cs typeface="Times New Roman"/>
              </a:rPr>
              <a:t> </a:t>
            </a:r>
            <a:r>
              <a:rPr sz="2000" spc="20" dirty="0">
                <a:solidFill>
                  <a:srgbClr val="FF0000"/>
                </a:solidFill>
                <a:latin typeface="Times New Roman"/>
                <a:cs typeface="Times New Roman"/>
              </a:rPr>
              <a:t>svalutare</a:t>
            </a:r>
            <a:r>
              <a:rPr sz="2000" spc="-270" dirty="0">
                <a:solidFill>
                  <a:srgbClr val="FF0000"/>
                </a:solidFill>
                <a:latin typeface="Times New Roman"/>
                <a:cs typeface="Times New Roman"/>
              </a:rPr>
              <a:t> </a:t>
            </a:r>
            <a:r>
              <a:rPr sz="2000" spc="25" dirty="0">
                <a:solidFill>
                  <a:srgbClr val="FF0000"/>
                </a:solidFill>
                <a:latin typeface="Times New Roman"/>
                <a:cs typeface="Times New Roman"/>
              </a:rPr>
              <a:t>le</a:t>
            </a:r>
            <a:r>
              <a:rPr sz="2000" spc="-114" dirty="0">
                <a:solidFill>
                  <a:srgbClr val="FF0000"/>
                </a:solidFill>
                <a:latin typeface="Times New Roman"/>
                <a:cs typeface="Times New Roman"/>
              </a:rPr>
              <a:t> </a:t>
            </a:r>
            <a:r>
              <a:rPr sz="2000" spc="30" dirty="0">
                <a:solidFill>
                  <a:srgbClr val="FF0000"/>
                </a:solidFill>
                <a:latin typeface="Times New Roman"/>
                <a:cs typeface="Times New Roman"/>
              </a:rPr>
              <a:t>stesse</a:t>
            </a:r>
            <a:r>
              <a:rPr sz="2000" spc="-195" dirty="0">
                <a:solidFill>
                  <a:srgbClr val="FF0000"/>
                </a:solidFill>
                <a:latin typeface="Times New Roman"/>
                <a:cs typeface="Times New Roman"/>
              </a:rPr>
              <a:t> </a:t>
            </a:r>
            <a:r>
              <a:rPr sz="2000" spc="20" dirty="0">
                <a:solidFill>
                  <a:srgbClr val="FF0000"/>
                </a:solidFill>
                <a:latin typeface="Times New Roman"/>
                <a:cs typeface="Times New Roman"/>
              </a:rPr>
              <a:t>per</a:t>
            </a:r>
            <a:r>
              <a:rPr sz="2000" spc="-114" dirty="0">
                <a:solidFill>
                  <a:srgbClr val="FF0000"/>
                </a:solidFill>
                <a:latin typeface="Times New Roman"/>
                <a:cs typeface="Times New Roman"/>
              </a:rPr>
              <a:t> </a:t>
            </a:r>
            <a:r>
              <a:rPr sz="2000" spc="30" dirty="0">
                <a:solidFill>
                  <a:srgbClr val="FF0000"/>
                </a:solidFill>
                <a:latin typeface="Times New Roman"/>
                <a:cs typeface="Times New Roman"/>
              </a:rPr>
              <a:t>un</a:t>
            </a:r>
            <a:r>
              <a:rPr sz="2000" dirty="0">
                <a:solidFill>
                  <a:srgbClr val="FF0000"/>
                </a:solidFill>
                <a:latin typeface="Times New Roman"/>
                <a:cs typeface="Times New Roman"/>
              </a:rPr>
              <a:t> </a:t>
            </a:r>
            <a:r>
              <a:rPr sz="2000" spc="30" dirty="0">
                <a:solidFill>
                  <a:srgbClr val="FF0000"/>
                </a:solidFill>
                <a:latin typeface="Times New Roman"/>
                <a:cs typeface="Times New Roman"/>
              </a:rPr>
              <a:t>importo</a:t>
            </a:r>
            <a:r>
              <a:rPr sz="2000" spc="-160" dirty="0">
                <a:solidFill>
                  <a:srgbClr val="FF0000"/>
                </a:solidFill>
                <a:latin typeface="Times New Roman"/>
                <a:cs typeface="Times New Roman"/>
              </a:rPr>
              <a:t> </a:t>
            </a:r>
            <a:r>
              <a:rPr sz="2000" spc="25" dirty="0">
                <a:solidFill>
                  <a:srgbClr val="FF0000"/>
                </a:solidFill>
                <a:latin typeface="Times New Roman"/>
                <a:cs typeface="Times New Roman"/>
              </a:rPr>
              <a:t>di</a:t>
            </a:r>
            <a:r>
              <a:rPr sz="2000" spc="-155" dirty="0">
                <a:solidFill>
                  <a:srgbClr val="FF0000"/>
                </a:solidFill>
                <a:latin typeface="Times New Roman"/>
                <a:cs typeface="Times New Roman"/>
              </a:rPr>
              <a:t> </a:t>
            </a:r>
            <a:r>
              <a:rPr sz="2000" spc="30" dirty="0">
                <a:solidFill>
                  <a:srgbClr val="FF0000"/>
                </a:solidFill>
                <a:latin typeface="Times New Roman"/>
                <a:cs typeface="Times New Roman"/>
              </a:rPr>
              <a:t>xxx</a:t>
            </a:r>
            <a:r>
              <a:rPr sz="2000" spc="30" dirty="0">
                <a:latin typeface="Times New Roman"/>
                <a:cs typeface="Times New Roman"/>
              </a:rPr>
              <a:t>.</a:t>
            </a:r>
            <a:r>
              <a:rPr sz="2000" spc="-180" dirty="0">
                <a:latin typeface="Times New Roman"/>
                <a:cs typeface="Times New Roman"/>
              </a:rPr>
              <a:t> </a:t>
            </a:r>
            <a:r>
              <a:rPr sz="2000" spc="15" dirty="0">
                <a:latin typeface="Times New Roman"/>
                <a:cs typeface="Times New Roman"/>
              </a:rPr>
              <a:t>Conseguentemente,  </a:t>
            </a:r>
            <a:r>
              <a:rPr sz="2000" spc="25" dirty="0">
                <a:latin typeface="Times New Roman"/>
                <a:cs typeface="Times New Roman"/>
              </a:rPr>
              <a:t>il </a:t>
            </a:r>
            <a:r>
              <a:rPr sz="2000" spc="30" dirty="0">
                <a:latin typeface="Times New Roman"/>
                <a:cs typeface="Times New Roman"/>
              </a:rPr>
              <a:t>costo </a:t>
            </a:r>
            <a:r>
              <a:rPr sz="2000" spc="20" dirty="0">
                <a:latin typeface="Times New Roman"/>
                <a:cs typeface="Times New Roman"/>
              </a:rPr>
              <a:t>del </a:t>
            </a:r>
            <a:r>
              <a:rPr sz="2000" spc="35" dirty="0">
                <a:latin typeface="Times New Roman"/>
                <a:cs typeface="Times New Roman"/>
              </a:rPr>
              <a:t>venduto </a:t>
            </a:r>
            <a:r>
              <a:rPr sz="2000" spc="25" dirty="0">
                <a:latin typeface="Times New Roman"/>
                <a:cs typeface="Times New Roman"/>
              </a:rPr>
              <a:t>sarebbe </a:t>
            </a:r>
            <a:r>
              <a:rPr sz="2000" spc="30" dirty="0">
                <a:latin typeface="Times New Roman"/>
                <a:cs typeface="Times New Roman"/>
              </a:rPr>
              <a:t>stato </a:t>
            </a:r>
            <a:r>
              <a:rPr sz="2000" spc="20" dirty="0">
                <a:latin typeface="Times New Roman"/>
                <a:cs typeface="Times New Roman"/>
              </a:rPr>
              <a:t>superiore </a:t>
            </a:r>
            <a:r>
              <a:rPr sz="2000" spc="25" dirty="0">
                <a:latin typeface="Times New Roman"/>
                <a:cs typeface="Times New Roman"/>
              </a:rPr>
              <a:t>di </a:t>
            </a:r>
            <a:r>
              <a:rPr sz="2000" spc="35" dirty="0">
                <a:latin typeface="Times New Roman"/>
                <a:cs typeface="Times New Roman"/>
              </a:rPr>
              <a:t>xxx, </a:t>
            </a:r>
            <a:r>
              <a:rPr sz="2000" spc="10" dirty="0">
                <a:latin typeface="Times New Roman"/>
                <a:cs typeface="Times New Roman"/>
              </a:rPr>
              <a:t>e </a:t>
            </a:r>
            <a:r>
              <a:rPr sz="2000" spc="25" dirty="0">
                <a:latin typeface="Times New Roman"/>
                <a:cs typeface="Times New Roman"/>
              </a:rPr>
              <a:t>le </a:t>
            </a:r>
            <a:r>
              <a:rPr sz="2000" spc="35" dirty="0">
                <a:latin typeface="Times New Roman"/>
                <a:cs typeface="Times New Roman"/>
              </a:rPr>
              <a:t>imposte </a:t>
            </a:r>
            <a:r>
              <a:rPr sz="2000" spc="30" dirty="0">
                <a:latin typeface="Times New Roman"/>
                <a:cs typeface="Times New Roman"/>
              </a:rPr>
              <a:t>sui  </a:t>
            </a:r>
            <a:r>
              <a:rPr sz="2000" spc="20" dirty="0">
                <a:latin typeface="Times New Roman"/>
                <a:cs typeface="Times New Roman"/>
              </a:rPr>
              <a:t>redditi, l’utile </a:t>
            </a:r>
            <a:r>
              <a:rPr sz="2000" spc="30" dirty="0">
                <a:latin typeface="Times New Roman"/>
                <a:cs typeface="Times New Roman"/>
              </a:rPr>
              <a:t>netto </a:t>
            </a:r>
            <a:r>
              <a:rPr sz="2000" spc="10" dirty="0">
                <a:latin typeface="Times New Roman"/>
                <a:cs typeface="Times New Roman"/>
              </a:rPr>
              <a:t>ed </a:t>
            </a:r>
            <a:r>
              <a:rPr sz="2000" spc="25" dirty="0">
                <a:latin typeface="Times New Roman"/>
                <a:cs typeface="Times New Roman"/>
              </a:rPr>
              <a:t>il patrimonio </a:t>
            </a:r>
            <a:r>
              <a:rPr sz="2000" spc="30" dirty="0">
                <a:latin typeface="Times New Roman"/>
                <a:cs typeface="Times New Roman"/>
              </a:rPr>
              <a:t>netto </a:t>
            </a:r>
            <a:r>
              <a:rPr sz="2000" spc="20" dirty="0">
                <a:latin typeface="Times New Roman"/>
                <a:cs typeface="Times New Roman"/>
              </a:rPr>
              <a:t>sarebbero </a:t>
            </a:r>
            <a:r>
              <a:rPr sz="2000" spc="30" dirty="0">
                <a:latin typeface="Times New Roman"/>
                <a:cs typeface="Times New Roman"/>
              </a:rPr>
              <a:t>stati </a:t>
            </a:r>
            <a:r>
              <a:rPr sz="2000" spc="15" dirty="0">
                <a:latin typeface="Times New Roman"/>
                <a:cs typeface="Times New Roman"/>
              </a:rPr>
              <a:t>inferiori  </a:t>
            </a:r>
            <a:r>
              <a:rPr sz="2000" spc="10" dirty="0">
                <a:latin typeface="Times New Roman"/>
                <a:cs typeface="Times New Roman"/>
              </a:rPr>
              <a:t>rispettivamente</a:t>
            </a:r>
            <a:r>
              <a:rPr sz="2000" spc="-204" dirty="0">
                <a:latin typeface="Times New Roman"/>
                <a:cs typeface="Times New Roman"/>
              </a:rPr>
              <a:t> </a:t>
            </a:r>
            <a:r>
              <a:rPr sz="2000" spc="25" dirty="0">
                <a:latin typeface="Times New Roman"/>
                <a:cs typeface="Times New Roman"/>
              </a:rPr>
              <a:t>di</a:t>
            </a:r>
            <a:r>
              <a:rPr sz="2000" spc="-165" dirty="0">
                <a:latin typeface="Times New Roman"/>
                <a:cs typeface="Times New Roman"/>
              </a:rPr>
              <a:t> </a:t>
            </a:r>
            <a:r>
              <a:rPr sz="2000" spc="35" dirty="0">
                <a:latin typeface="Times New Roman"/>
                <a:cs typeface="Times New Roman"/>
              </a:rPr>
              <a:t>xxx,</a:t>
            </a:r>
            <a:r>
              <a:rPr sz="2000" spc="-185" dirty="0">
                <a:latin typeface="Times New Roman"/>
                <a:cs typeface="Times New Roman"/>
              </a:rPr>
              <a:t> </a:t>
            </a:r>
            <a:r>
              <a:rPr sz="2000" spc="25" dirty="0">
                <a:latin typeface="Times New Roman"/>
                <a:cs typeface="Times New Roman"/>
              </a:rPr>
              <a:t>di</a:t>
            </a:r>
            <a:r>
              <a:rPr sz="2000" spc="-90" dirty="0">
                <a:latin typeface="Times New Roman"/>
                <a:cs typeface="Times New Roman"/>
              </a:rPr>
              <a:t> </a:t>
            </a:r>
            <a:r>
              <a:rPr sz="2000" spc="35" dirty="0">
                <a:latin typeface="Times New Roman"/>
                <a:cs typeface="Times New Roman"/>
              </a:rPr>
              <a:t>xxx</a:t>
            </a:r>
            <a:r>
              <a:rPr sz="2000" spc="-90" dirty="0">
                <a:latin typeface="Times New Roman"/>
                <a:cs typeface="Times New Roman"/>
              </a:rPr>
              <a:t> </a:t>
            </a:r>
            <a:r>
              <a:rPr sz="2000" spc="10" dirty="0">
                <a:latin typeface="Times New Roman"/>
                <a:cs typeface="Times New Roman"/>
              </a:rPr>
              <a:t>e</a:t>
            </a:r>
            <a:r>
              <a:rPr sz="2000" spc="25" dirty="0">
                <a:latin typeface="Times New Roman"/>
                <a:cs typeface="Times New Roman"/>
              </a:rPr>
              <a:t> di</a:t>
            </a:r>
            <a:r>
              <a:rPr sz="2000" spc="-95" dirty="0">
                <a:latin typeface="Times New Roman"/>
                <a:cs typeface="Times New Roman"/>
              </a:rPr>
              <a:t> </a:t>
            </a:r>
            <a:r>
              <a:rPr sz="2000" spc="30" dirty="0">
                <a:latin typeface="Times New Roman"/>
                <a:cs typeface="Times New Roman"/>
              </a:rPr>
              <a:t>xxx..».</a:t>
            </a:r>
            <a:endParaRPr sz="2000">
              <a:latin typeface="Times New Roman"/>
              <a:cs typeface="Times New Roman"/>
            </a:endParaRPr>
          </a:p>
        </p:txBody>
      </p:sp>
      <p:pic>
        <p:nvPicPr>
          <p:cNvPr id="7" name="Picture 6">
            <a:extLst>
              <a:ext uri="{FF2B5EF4-FFF2-40B4-BE49-F238E27FC236}">
                <a16:creationId xmlns:a16="http://schemas.microsoft.com/office/drawing/2014/main" id="{8BD2EF8C-5881-4012-B5CB-23F8C714D765}"/>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88598" y="204355"/>
            <a:ext cx="1164402" cy="1014845"/>
          </a:xfrm>
          <a:prstGeom prst="rect">
            <a:avLst/>
          </a:prstGeom>
          <a:noFill/>
          <a:ln>
            <a:noFill/>
          </a:ln>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546734" y="1798891"/>
            <a:ext cx="7840345" cy="754380"/>
          </a:xfrm>
          <a:prstGeom prst="rect">
            <a:avLst/>
          </a:prstGeom>
        </p:spPr>
        <p:txBody>
          <a:bodyPr vert="horz" wrap="square" lIns="0" tIns="12700" rIns="0" bIns="0" rtlCol="0">
            <a:spAutoFit/>
          </a:bodyPr>
          <a:lstStyle/>
          <a:p>
            <a:pPr marL="12700">
              <a:lnSpc>
                <a:spcPts val="2865"/>
              </a:lnSpc>
              <a:spcBef>
                <a:spcPts val="100"/>
              </a:spcBef>
            </a:pPr>
            <a:r>
              <a:rPr dirty="0">
                <a:solidFill>
                  <a:srgbClr val="FF0000"/>
                </a:solidFill>
              </a:rPr>
              <a:t>3) </a:t>
            </a:r>
            <a:r>
              <a:rPr spc="5" dirty="0">
                <a:solidFill>
                  <a:srgbClr val="FF0000"/>
                </a:solidFill>
              </a:rPr>
              <a:t>Si </a:t>
            </a:r>
            <a:r>
              <a:rPr spc="-10" dirty="0">
                <a:solidFill>
                  <a:srgbClr val="FF0000"/>
                </a:solidFill>
              </a:rPr>
              <a:t>esplicitano </a:t>
            </a:r>
            <a:r>
              <a:rPr dirty="0">
                <a:solidFill>
                  <a:srgbClr val="FF0000"/>
                </a:solidFill>
              </a:rPr>
              <a:t>la </a:t>
            </a:r>
            <a:r>
              <a:rPr spc="-20" dirty="0">
                <a:solidFill>
                  <a:srgbClr val="FF0000"/>
                </a:solidFill>
              </a:rPr>
              <a:t>normativa </a:t>
            </a:r>
            <a:r>
              <a:rPr spc="-10" dirty="0">
                <a:solidFill>
                  <a:srgbClr val="FF0000"/>
                </a:solidFill>
              </a:rPr>
              <a:t>ISA </a:t>
            </a:r>
            <a:r>
              <a:rPr spc="-30" dirty="0">
                <a:solidFill>
                  <a:srgbClr val="FF0000"/>
                </a:solidFill>
              </a:rPr>
              <a:t>ITALIA,</a:t>
            </a:r>
            <a:r>
              <a:rPr spc="110" dirty="0">
                <a:solidFill>
                  <a:srgbClr val="FF0000"/>
                </a:solidFill>
              </a:rPr>
              <a:t> </a:t>
            </a:r>
            <a:r>
              <a:rPr spc="15" dirty="0">
                <a:solidFill>
                  <a:srgbClr val="FF0000"/>
                </a:solidFill>
              </a:rPr>
              <a:t>LE</a:t>
            </a:r>
          </a:p>
          <a:p>
            <a:pPr marL="12700">
              <a:lnSpc>
                <a:spcPts val="2865"/>
              </a:lnSpc>
            </a:pPr>
            <a:r>
              <a:rPr spc="-30" dirty="0">
                <a:solidFill>
                  <a:srgbClr val="FF0000"/>
                </a:solidFill>
              </a:rPr>
              <a:t>RESPONSABILITA’ </a:t>
            </a:r>
            <a:r>
              <a:rPr dirty="0">
                <a:solidFill>
                  <a:srgbClr val="FF0000"/>
                </a:solidFill>
              </a:rPr>
              <a:t>E </a:t>
            </a:r>
            <a:r>
              <a:rPr spc="-15" dirty="0">
                <a:solidFill>
                  <a:srgbClr val="FF0000"/>
                </a:solidFill>
              </a:rPr>
              <a:t>L’INDIPENDENZA </a:t>
            </a:r>
            <a:r>
              <a:rPr spc="-10" dirty="0">
                <a:solidFill>
                  <a:srgbClr val="FF0000"/>
                </a:solidFill>
              </a:rPr>
              <a:t>DEL</a:t>
            </a:r>
            <a:r>
              <a:rPr spc="-220" dirty="0">
                <a:solidFill>
                  <a:srgbClr val="FF0000"/>
                </a:solidFill>
              </a:rPr>
              <a:t> </a:t>
            </a:r>
            <a:r>
              <a:rPr spc="-30" dirty="0">
                <a:solidFill>
                  <a:srgbClr val="FF0000"/>
                </a:solidFill>
              </a:rPr>
              <a:t>REVISORE</a:t>
            </a: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25400">
              <a:lnSpc>
                <a:spcPts val="1670"/>
              </a:lnSpc>
            </a:pPr>
            <a:fld id="{81D60167-4931-47E6-BA6A-407CBD079E47}" type="slidenum">
              <a:rPr spc="10" dirty="0"/>
              <a:t>59</a:t>
            </a:fld>
            <a:endParaRPr spc="10" dirty="0"/>
          </a:p>
        </p:txBody>
      </p:sp>
      <p:sp>
        <p:nvSpPr>
          <p:cNvPr id="4" name="object 4"/>
          <p:cNvSpPr txBox="1">
            <a:spLocks noGrp="1"/>
          </p:cNvSpPr>
          <p:nvPr>
            <p:ph type="body" idx="1"/>
          </p:nvPr>
        </p:nvSpPr>
        <p:spPr>
          <a:prstGeom prst="rect">
            <a:avLst/>
          </a:prstGeom>
        </p:spPr>
        <p:txBody>
          <a:bodyPr vert="horz" wrap="square" lIns="0" tIns="878268" rIns="0" bIns="0" rtlCol="0">
            <a:spAutoFit/>
          </a:bodyPr>
          <a:lstStyle/>
          <a:p>
            <a:pPr marL="84455" marR="5080">
              <a:lnSpc>
                <a:spcPct val="100000"/>
              </a:lnSpc>
              <a:spcBef>
                <a:spcPts val="130"/>
              </a:spcBef>
            </a:pPr>
            <a:r>
              <a:rPr spc="10" dirty="0"/>
              <a:t>«..[Ho][Abbiamo] </a:t>
            </a:r>
            <a:r>
              <a:rPr spc="25" dirty="0"/>
              <a:t>svolto la </a:t>
            </a:r>
            <a:r>
              <a:rPr spc="30" dirty="0"/>
              <a:t>revisione </a:t>
            </a:r>
            <a:r>
              <a:rPr spc="25" dirty="0"/>
              <a:t>contabile </a:t>
            </a:r>
            <a:r>
              <a:rPr spc="25" dirty="0">
                <a:solidFill>
                  <a:srgbClr val="FF0000"/>
                </a:solidFill>
              </a:rPr>
              <a:t>in </a:t>
            </a:r>
            <a:r>
              <a:rPr spc="20" dirty="0">
                <a:solidFill>
                  <a:srgbClr val="FF0000"/>
                </a:solidFill>
              </a:rPr>
              <a:t>conformità </a:t>
            </a:r>
            <a:r>
              <a:rPr spc="10" dirty="0">
                <a:solidFill>
                  <a:srgbClr val="FF0000"/>
                </a:solidFill>
              </a:rPr>
              <a:t>ai </a:t>
            </a:r>
            <a:r>
              <a:rPr spc="30" dirty="0">
                <a:solidFill>
                  <a:srgbClr val="FF0000"/>
                </a:solidFill>
              </a:rPr>
              <a:t>principi </a:t>
            </a:r>
            <a:r>
              <a:rPr spc="25" dirty="0">
                <a:solidFill>
                  <a:srgbClr val="FF0000"/>
                </a:solidFill>
              </a:rPr>
              <a:t>di  revisione</a:t>
            </a:r>
            <a:r>
              <a:rPr spc="-270" dirty="0">
                <a:solidFill>
                  <a:srgbClr val="FF0000"/>
                </a:solidFill>
              </a:rPr>
              <a:t> </a:t>
            </a:r>
            <a:r>
              <a:rPr spc="15" dirty="0">
                <a:solidFill>
                  <a:srgbClr val="FF0000"/>
                </a:solidFill>
              </a:rPr>
              <a:t>internazionali</a:t>
            </a:r>
            <a:r>
              <a:rPr spc="-229" dirty="0">
                <a:solidFill>
                  <a:srgbClr val="FF0000"/>
                </a:solidFill>
              </a:rPr>
              <a:t> </a:t>
            </a:r>
            <a:r>
              <a:rPr spc="10" dirty="0">
                <a:solidFill>
                  <a:srgbClr val="FF0000"/>
                </a:solidFill>
              </a:rPr>
              <a:t>(ISA</a:t>
            </a:r>
            <a:r>
              <a:rPr spc="-225" dirty="0">
                <a:solidFill>
                  <a:srgbClr val="FF0000"/>
                </a:solidFill>
              </a:rPr>
              <a:t> </a:t>
            </a:r>
            <a:r>
              <a:rPr spc="20" dirty="0">
                <a:solidFill>
                  <a:srgbClr val="FF0000"/>
                </a:solidFill>
              </a:rPr>
              <a:t>Italia).</a:t>
            </a:r>
            <a:r>
              <a:rPr spc="-185" dirty="0">
                <a:solidFill>
                  <a:srgbClr val="FF0000"/>
                </a:solidFill>
              </a:rPr>
              <a:t> </a:t>
            </a:r>
            <a:r>
              <a:rPr spc="-10" dirty="0"/>
              <a:t>Le</a:t>
            </a:r>
            <a:r>
              <a:rPr spc="40" dirty="0"/>
              <a:t> </a:t>
            </a:r>
            <a:r>
              <a:rPr spc="15" dirty="0"/>
              <a:t>[mie][nostre]</a:t>
            </a:r>
            <a:r>
              <a:rPr spc="-195" dirty="0"/>
              <a:t> </a:t>
            </a:r>
            <a:r>
              <a:rPr spc="5" dirty="0">
                <a:solidFill>
                  <a:srgbClr val="FF0000"/>
                </a:solidFill>
              </a:rPr>
              <a:t>responsabilità</a:t>
            </a:r>
            <a:r>
              <a:rPr spc="-190" dirty="0">
                <a:solidFill>
                  <a:srgbClr val="FF0000"/>
                </a:solidFill>
              </a:rPr>
              <a:t> </a:t>
            </a:r>
            <a:r>
              <a:rPr spc="5" dirty="0">
                <a:solidFill>
                  <a:srgbClr val="FF0000"/>
                </a:solidFill>
              </a:rPr>
              <a:t>ai</a:t>
            </a:r>
            <a:r>
              <a:rPr spc="-70" dirty="0">
                <a:solidFill>
                  <a:srgbClr val="FF0000"/>
                </a:solidFill>
              </a:rPr>
              <a:t> </a:t>
            </a:r>
            <a:r>
              <a:rPr spc="30" dirty="0">
                <a:solidFill>
                  <a:srgbClr val="FF0000"/>
                </a:solidFill>
              </a:rPr>
              <a:t>sensi</a:t>
            </a:r>
            <a:r>
              <a:rPr spc="-155" dirty="0">
                <a:solidFill>
                  <a:srgbClr val="FF0000"/>
                </a:solidFill>
              </a:rPr>
              <a:t> </a:t>
            </a:r>
            <a:r>
              <a:rPr spc="25" dirty="0">
                <a:solidFill>
                  <a:srgbClr val="FF0000"/>
                </a:solidFill>
              </a:rPr>
              <a:t>di  tali </a:t>
            </a:r>
            <a:r>
              <a:rPr spc="30" dirty="0">
                <a:solidFill>
                  <a:srgbClr val="FF0000"/>
                </a:solidFill>
              </a:rPr>
              <a:t>principi </a:t>
            </a:r>
            <a:r>
              <a:rPr spc="35" dirty="0"/>
              <a:t>sono </a:t>
            </a:r>
            <a:r>
              <a:rPr spc="10" dirty="0"/>
              <a:t>ulteriormente </a:t>
            </a:r>
            <a:r>
              <a:rPr spc="20" dirty="0"/>
              <a:t>descritte </a:t>
            </a:r>
            <a:r>
              <a:rPr spc="30" dirty="0"/>
              <a:t>nella sezione </a:t>
            </a:r>
            <a:r>
              <a:rPr spc="15" dirty="0"/>
              <a:t>Responsabilità [del  </a:t>
            </a:r>
            <a:r>
              <a:rPr spc="10" dirty="0"/>
              <a:t>revisore][della </a:t>
            </a:r>
            <a:r>
              <a:rPr spc="30" dirty="0"/>
              <a:t>società </a:t>
            </a:r>
            <a:r>
              <a:rPr spc="25" dirty="0"/>
              <a:t>di </a:t>
            </a:r>
            <a:r>
              <a:rPr spc="30" dirty="0"/>
              <a:t>revisione] </a:t>
            </a:r>
            <a:r>
              <a:rPr spc="20" dirty="0"/>
              <a:t>per </a:t>
            </a:r>
            <a:r>
              <a:rPr spc="25" dirty="0"/>
              <a:t>la </a:t>
            </a:r>
            <a:r>
              <a:rPr spc="30" dirty="0"/>
              <a:t>revisione </a:t>
            </a:r>
            <a:r>
              <a:rPr spc="25" dirty="0"/>
              <a:t>contabile </a:t>
            </a:r>
            <a:r>
              <a:rPr spc="20" dirty="0"/>
              <a:t>del </a:t>
            </a:r>
            <a:r>
              <a:rPr spc="30" dirty="0"/>
              <a:t>bilancio  </a:t>
            </a:r>
            <a:r>
              <a:rPr spc="15" dirty="0"/>
              <a:t>d’esercizio</a:t>
            </a:r>
            <a:r>
              <a:rPr spc="-170" dirty="0"/>
              <a:t> </a:t>
            </a:r>
            <a:r>
              <a:rPr spc="30" dirty="0"/>
              <a:t>della</a:t>
            </a:r>
            <a:r>
              <a:rPr spc="-200" dirty="0"/>
              <a:t> </a:t>
            </a:r>
            <a:r>
              <a:rPr spc="20" dirty="0"/>
              <a:t>presente</a:t>
            </a:r>
            <a:r>
              <a:rPr spc="-200" dirty="0"/>
              <a:t> </a:t>
            </a:r>
            <a:r>
              <a:rPr spc="15" dirty="0"/>
              <a:t>relazione.</a:t>
            </a:r>
            <a:r>
              <a:rPr spc="-190" dirty="0"/>
              <a:t> </a:t>
            </a:r>
            <a:r>
              <a:rPr spc="25" dirty="0"/>
              <a:t>[Sono</a:t>
            </a:r>
            <a:r>
              <a:rPr spc="-165" dirty="0"/>
              <a:t> </a:t>
            </a:r>
            <a:r>
              <a:rPr spc="10" dirty="0"/>
              <a:t>indipendente][</a:t>
            </a:r>
            <a:r>
              <a:rPr spc="10" dirty="0">
                <a:solidFill>
                  <a:srgbClr val="FF0000"/>
                </a:solidFill>
              </a:rPr>
              <a:t>Siamo</a:t>
            </a:r>
            <a:r>
              <a:rPr spc="-235" dirty="0">
                <a:solidFill>
                  <a:srgbClr val="FF0000"/>
                </a:solidFill>
              </a:rPr>
              <a:t> </a:t>
            </a:r>
            <a:r>
              <a:rPr spc="15" dirty="0">
                <a:solidFill>
                  <a:srgbClr val="FF0000"/>
                </a:solidFill>
              </a:rPr>
              <a:t>indipendenti</a:t>
            </a:r>
            <a:r>
              <a:rPr spc="15" dirty="0"/>
              <a:t>]  </a:t>
            </a:r>
            <a:r>
              <a:rPr spc="20" dirty="0"/>
              <a:t>rispetto</a:t>
            </a:r>
            <a:r>
              <a:rPr spc="-165" dirty="0"/>
              <a:t> </a:t>
            </a:r>
            <a:r>
              <a:rPr spc="25" dirty="0"/>
              <a:t>alla</a:t>
            </a:r>
            <a:r>
              <a:rPr spc="-195" dirty="0"/>
              <a:t> </a:t>
            </a:r>
            <a:r>
              <a:rPr spc="25" dirty="0"/>
              <a:t>Società</a:t>
            </a:r>
            <a:r>
              <a:rPr spc="-195" dirty="0"/>
              <a:t> </a:t>
            </a:r>
            <a:r>
              <a:rPr spc="25" dirty="0"/>
              <a:t>in</a:t>
            </a:r>
            <a:r>
              <a:rPr spc="-85" dirty="0"/>
              <a:t> </a:t>
            </a:r>
            <a:r>
              <a:rPr spc="20" dirty="0"/>
              <a:t>conformità</a:t>
            </a:r>
            <a:r>
              <a:rPr spc="-195" dirty="0"/>
              <a:t> </a:t>
            </a:r>
            <a:r>
              <a:rPr spc="25" dirty="0"/>
              <a:t>alle</a:t>
            </a:r>
            <a:r>
              <a:rPr spc="-195" dirty="0"/>
              <a:t> </a:t>
            </a:r>
            <a:r>
              <a:rPr spc="25" dirty="0"/>
              <a:t>norme</a:t>
            </a:r>
            <a:r>
              <a:rPr spc="-114" dirty="0"/>
              <a:t> </a:t>
            </a:r>
            <a:r>
              <a:rPr spc="10" dirty="0"/>
              <a:t>e</a:t>
            </a:r>
            <a:r>
              <a:rPr spc="-45" dirty="0"/>
              <a:t> </a:t>
            </a:r>
            <a:r>
              <a:rPr spc="5" dirty="0"/>
              <a:t>ai</a:t>
            </a:r>
            <a:r>
              <a:rPr dirty="0"/>
              <a:t> </a:t>
            </a:r>
            <a:r>
              <a:rPr spc="30" dirty="0"/>
              <a:t>principi</a:t>
            </a:r>
            <a:r>
              <a:rPr spc="370" dirty="0"/>
              <a:t> </a:t>
            </a:r>
            <a:r>
              <a:rPr spc="25" dirty="0"/>
              <a:t>in</a:t>
            </a:r>
            <a:r>
              <a:rPr spc="-160" dirty="0"/>
              <a:t> </a:t>
            </a:r>
            <a:r>
              <a:rPr spc="20" dirty="0"/>
              <a:t>materia</a:t>
            </a:r>
            <a:r>
              <a:rPr spc="-195" dirty="0"/>
              <a:t> </a:t>
            </a:r>
            <a:r>
              <a:rPr spc="25" dirty="0"/>
              <a:t>di</a:t>
            </a:r>
            <a:r>
              <a:rPr spc="-85" dirty="0"/>
              <a:t> </a:t>
            </a:r>
            <a:r>
              <a:rPr spc="20" dirty="0"/>
              <a:t>etica</a:t>
            </a:r>
            <a:r>
              <a:rPr spc="-114" dirty="0"/>
              <a:t> </a:t>
            </a:r>
            <a:r>
              <a:rPr spc="10" dirty="0"/>
              <a:t>e  </a:t>
            </a:r>
            <a:r>
              <a:rPr spc="25" dirty="0"/>
              <a:t>di</a:t>
            </a:r>
            <a:r>
              <a:rPr spc="-160" dirty="0"/>
              <a:t> </a:t>
            </a:r>
            <a:r>
              <a:rPr spc="20" dirty="0"/>
              <a:t>indipendenza</a:t>
            </a:r>
            <a:r>
              <a:rPr spc="-190" dirty="0"/>
              <a:t> </a:t>
            </a:r>
            <a:r>
              <a:rPr spc="20" dirty="0"/>
              <a:t>applicabili</a:t>
            </a:r>
            <a:r>
              <a:rPr spc="-229" dirty="0"/>
              <a:t> </a:t>
            </a:r>
            <a:r>
              <a:rPr spc="10" dirty="0"/>
              <a:t>nell’ordinamento</a:t>
            </a:r>
            <a:r>
              <a:rPr spc="-235" dirty="0"/>
              <a:t> </a:t>
            </a:r>
            <a:r>
              <a:rPr spc="20" dirty="0"/>
              <a:t>italiano</a:t>
            </a:r>
            <a:r>
              <a:rPr spc="-235" dirty="0"/>
              <a:t> </a:t>
            </a:r>
            <a:r>
              <a:rPr spc="25" dirty="0"/>
              <a:t>alla</a:t>
            </a:r>
            <a:r>
              <a:rPr spc="-190" dirty="0"/>
              <a:t> </a:t>
            </a:r>
            <a:r>
              <a:rPr spc="30" dirty="0"/>
              <a:t>revisione</a:t>
            </a:r>
            <a:r>
              <a:rPr spc="-270" dirty="0"/>
              <a:t> </a:t>
            </a:r>
            <a:r>
              <a:rPr spc="25" dirty="0"/>
              <a:t>contabile  </a:t>
            </a:r>
            <a:r>
              <a:rPr spc="20" dirty="0"/>
              <a:t>del </a:t>
            </a:r>
            <a:r>
              <a:rPr spc="30" dirty="0"/>
              <a:t>bilancio. </a:t>
            </a:r>
            <a:r>
              <a:rPr spc="10" dirty="0"/>
              <a:t>[Ritengo][Riteniamo] </a:t>
            </a:r>
            <a:r>
              <a:rPr spc="25" dirty="0"/>
              <a:t>di </a:t>
            </a:r>
            <a:r>
              <a:rPr spc="20" dirty="0"/>
              <a:t>aver </a:t>
            </a:r>
            <a:r>
              <a:rPr spc="30" dirty="0"/>
              <a:t>acquisito </a:t>
            </a:r>
            <a:r>
              <a:rPr spc="25" dirty="0"/>
              <a:t>elementi probativi  </a:t>
            </a:r>
            <a:r>
              <a:rPr spc="15" dirty="0"/>
              <a:t>sufficienti</a:t>
            </a:r>
            <a:r>
              <a:rPr spc="-235" dirty="0"/>
              <a:t> </a:t>
            </a:r>
            <a:r>
              <a:rPr spc="10" dirty="0"/>
              <a:t>ed</a:t>
            </a:r>
            <a:r>
              <a:rPr spc="-80" dirty="0"/>
              <a:t> </a:t>
            </a:r>
            <a:r>
              <a:rPr spc="20" dirty="0"/>
              <a:t>appropriati</a:t>
            </a:r>
            <a:r>
              <a:rPr spc="-235" dirty="0"/>
              <a:t> </a:t>
            </a:r>
            <a:r>
              <a:rPr spc="25" dirty="0"/>
              <a:t>su</a:t>
            </a:r>
            <a:r>
              <a:rPr spc="-155" dirty="0"/>
              <a:t> </a:t>
            </a:r>
            <a:r>
              <a:rPr spc="20" dirty="0"/>
              <a:t>cui</a:t>
            </a:r>
            <a:r>
              <a:rPr spc="-5" dirty="0"/>
              <a:t> </a:t>
            </a:r>
            <a:r>
              <a:rPr spc="20" dirty="0"/>
              <a:t>basare</a:t>
            </a:r>
            <a:r>
              <a:rPr spc="-195" dirty="0"/>
              <a:t> </a:t>
            </a:r>
            <a:r>
              <a:rPr spc="25" dirty="0"/>
              <a:t>il</a:t>
            </a:r>
            <a:r>
              <a:rPr spc="-5" dirty="0"/>
              <a:t> </a:t>
            </a:r>
            <a:r>
              <a:rPr spc="15" dirty="0"/>
              <a:t>[mio][nostro]</a:t>
            </a:r>
            <a:r>
              <a:rPr spc="-195" dirty="0"/>
              <a:t> </a:t>
            </a:r>
            <a:r>
              <a:rPr spc="15" dirty="0"/>
              <a:t>giudizio</a:t>
            </a:r>
            <a:r>
              <a:rPr spc="-160" dirty="0"/>
              <a:t> </a:t>
            </a:r>
            <a:r>
              <a:rPr spc="20" dirty="0"/>
              <a:t>con</a:t>
            </a:r>
            <a:r>
              <a:rPr spc="-175" dirty="0"/>
              <a:t> </a:t>
            </a:r>
            <a:r>
              <a:rPr spc="30" dirty="0"/>
              <a:t>rilievi»</a:t>
            </a:r>
          </a:p>
        </p:txBody>
      </p:sp>
      <p:pic>
        <p:nvPicPr>
          <p:cNvPr id="7" name="Picture 6">
            <a:extLst>
              <a:ext uri="{FF2B5EF4-FFF2-40B4-BE49-F238E27FC236}">
                <a16:creationId xmlns:a16="http://schemas.microsoft.com/office/drawing/2014/main" id="{5A48B7E4-1F12-4E8A-99F7-4A040661E82C}"/>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88598" y="204355"/>
            <a:ext cx="1164402" cy="101484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p:nvPr/>
        </p:nvSpPr>
        <p:spPr>
          <a:xfrm>
            <a:off x="1071575" y="2376677"/>
            <a:ext cx="839469" cy="3977004"/>
          </a:xfrm>
          <a:custGeom>
            <a:avLst/>
            <a:gdLst/>
            <a:ahLst/>
            <a:cxnLst/>
            <a:rect l="l" t="t" r="r" b="b"/>
            <a:pathLst>
              <a:path w="839469" h="3977004">
                <a:moveTo>
                  <a:pt x="15265" y="0"/>
                </a:moveTo>
                <a:lnTo>
                  <a:pt x="49226" y="34538"/>
                </a:lnTo>
                <a:lnTo>
                  <a:pt x="82472" y="69511"/>
                </a:lnTo>
                <a:lnTo>
                  <a:pt x="115003" y="104910"/>
                </a:lnTo>
                <a:lnTo>
                  <a:pt x="146819" y="140726"/>
                </a:lnTo>
                <a:lnTo>
                  <a:pt x="177921" y="176949"/>
                </a:lnTo>
                <a:lnTo>
                  <a:pt x="208307" y="213570"/>
                </a:lnTo>
                <a:lnTo>
                  <a:pt x="237978" y="250579"/>
                </a:lnTo>
                <a:lnTo>
                  <a:pt x="266934" y="287968"/>
                </a:lnTo>
                <a:lnTo>
                  <a:pt x="295176" y="325727"/>
                </a:lnTo>
                <a:lnTo>
                  <a:pt x="322702" y="363847"/>
                </a:lnTo>
                <a:lnTo>
                  <a:pt x="349514" y="402319"/>
                </a:lnTo>
                <a:lnTo>
                  <a:pt x="375610" y="441133"/>
                </a:lnTo>
                <a:lnTo>
                  <a:pt x="400991" y="480281"/>
                </a:lnTo>
                <a:lnTo>
                  <a:pt x="425658" y="519752"/>
                </a:lnTo>
                <a:lnTo>
                  <a:pt x="449609" y="559538"/>
                </a:lnTo>
                <a:lnTo>
                  <a:pt x="472846" y="599630"/>
                </a:lnTo>
                <a:lnTo>
                  <a:pt x="495367" y="640017"/>
                </a:lnTo>
                <a:lnTo>
                  <a:pt x="517174" y="680692"/>
                </a:lnTo>
                <a:lnTo>
                  <a:pt x="538266" y="721644"/>
                </a:lnTo>
                <a:lnTo>
                  <a:pt x="558642" y="762864"/>
                </a:lnTo>
                <a:lnTo>
                  <a:pt x="578304" y="804344"/>
                </a:lnTo>
                <a:lnTo>
                  <a:pt x="597251" y="846074"/>
                </a:lnTo>
                <a:lnTo>
                  <a:pt x="615482" y="888044"/>
                </a:lnTo>
                <a:lnTo>
                  <a:pt x="632999" y="930246"/>
                </a:lnTo>
                <a:lnTo>
                  <a:pt x="649801" y="972669"/>
                </a:lnTo>
                <a:lnTo>
                  <a:pt x="665888" y="1015306"/>
                </a:lnTo>
                <a:lnTo>
                  <a:pt x="681260" y="1058146"/>
                </a:lnTo>
                <a:lnTo>
                  <a:pt x="695917" y="1101180"/>
                </a:lnTo>
                <a:lnTo>
                  <a:pt x="709859" y="1144400"/>
                </a:lnTo>
                <a:lnTo>
                  <a:pt x="723086" y="1187795"/>
                </a:lnTo>
                <a:lnTo>
                  <a:pt x="735597" y="1231357"/>
                </a:lnTo>
                <a:lnTo>
                  <a:pt x="747394" y="1275077"/>
                </a:lnTo>
                <a:lnTo>
                  <a:pt x="758477" y="1318944"/>
                </a:lnTo>
                <a:lnTo>
                  <a:pt x="768844" y="1362950"/>
                </a:lnTo>
                <a:lnTo>
                  <a:pt x="778496" y="1407086"/>
                </a:lnTo>
                <a:lnTo>
                  <a:pt x="787433" y="1451342"/>
                </a:lnTo>
                <a:lnTo>
                  <a:pt x="795655" y="1495709"/>
                </a:lnTo>
                <a:lnTo>
                  <a:pt x="803162" y="1540178"/>
                </a:lnTo>
                <a:lnTo>
                  <a:pt x="809954" y="1584739"/>
                </a:lnTo>
                <a:lnTo>
                  <a:pt x="816032" y="1629384"/>
                </a:lnTo>
                <a:lnTo>
                  <a:pt x="821394" y="1674103"/>
                </a:lnTo>
                <a:lnTo>
                  <a:pt x="826041" y="1718886"/>
                </a:lnTo>
                <a:lnTo>
                  <a:pt x="829974" y="1763725"/>
                </a:lnTo>
                <a:lnTo>
                  <a:pt x="833191" y="1808611"/>
                </a:lnTo>
                <a:lnTo>
                  <a:pt x="835693" y="1853533"/>
                </a:lnTo>
                <a:lnTo>
                  <a:pt x="837481" y="1898483"/>
                </a:lnTo>
                <a:lnTo>
                  <a:pt x="838553" y="1943451"/>
                </a:lnTo>
                <a:lnTo>
                  <a:pt x="838911" y="1988429"/>
                </a:lnTo>
                <a:lnTo>
                  <a:pt x="838553" y="2033407"/>
                </a:lnTo>
                <a:lnTo>
                  <a:pt x="837481" y="2078375"/>
                </a:lnTo>
                <a:lnTo>
                  <a:pt x="835693" y="2123325"/>
                </a:lnTo>
                <a:lnTo>
                  <a:pt x="833191" y="2168247"/>
                </a:lnTo>
                <a:lnTo>
                  <a:pt x="829974" y="2213132"/>
                </a:lnTo>
                <a:lnTo>
                  <a:pt x="826041" y="2257971"/>
                </a:lnTo>
                <a:lnTo>
                  <a:pt x="821394" y="2302754"/>
                </a:lnTo>
                <a:lnTo>
                  <a:pt x="816032" y="2347472"/>
                </a:lnTo>
                <a:lnTo>
                  <a:pt x="809954" y="2392116"/>
                </a:lnTo>
                <a:lnTo>
                  <a:pt x="803162" y="2436677"/>
                </a:lnTo>
                <a:lnTo>
                  <a:pt x="795655" y="2481146"/>
                </a:lnTo>
                <a:lnTo>
                  <a:pt x="787433" y="2525512"/>
                </a:lnTo>
                <a:lnTo>
                  <a:pt x="778496" y="2569768"/>
                </a:lnTo>
                <a:lnTo>
                  <a:pt x="768844" y="2613903"/>
                </a:lnTo>
                <a:lnTo>
                  <a:pt x="758477" y="2657908"/>
                </a:lnTo>
                <a:lnTo>
                  <a:pt x="747394" y="2701775"/>
                </a:lnTo>
                <a:lnTo>
                  <a:pt x="735597" y="2745493"/>
                </a:lnTo>
                <a:lnTo>
                  <a:pt x="723086" y="2789055"/>
                </a:lnTo>
                <a:lnTo>
                  <a:pt x="709859" y="2832449"/>
                </a:lnTo>
                <a:lnTo>
                  <a:pt x="695917" y="2875668"/>
                </a:lnTo>
                <a:lnTo>
                  <a:pt x="681260" y="2918701"/>
                </a:lnTo>
                <a:lnTo>
                  <a:pt x="665888" y="2961540"/>
                </a:lnTo>
                <a:lnTo>
                  <a:pt x="649801" y="3004176"/>
                </a:lnTo>
                <a:lnTo>
                  <a:pt x="632999" y="3046598"/>
                </a:lnTo>
                <a:lnTo>
                  <a:pt x="615482" y="3088798"/>
                </a:lnTo>
                <a:lnTo>
                  <a:pt x="597251" y="3130767"/>
                </a:lnTo>
                <a:lnTo>
                  <a:pt x="578304" y="3172496"/>
                </a:lnTo>
                <a:lnTo>
                  <a:pt x="558642" y="3213974"/>
                </a:lnTo>
                <a:lnTo>
                  <a:pt x="538266" y="3255193"/>
                </a:lnTo>
                <a:lnTo>
                  <a:pt x="517174" y="3296144"/>
                </a:lnTo>
                <a:lnTo>
                  <a:pt x="495367" y="3336817"/>
                </a:lnTo>
                <a:lnTo>
                  <a:pt x="472846" y="3377203"/>
                </a:lnTo>
                <a:lnTo>
                  <a:pt x="449609" y="3417293"/>
                </a:lnTo>
                <a:lnTo>
                  <a:pt x="425658" y="3457077"/>
                </a:lnTo>
                <a:lnTo>
                  <a:pt x="400991" y="3496547"/>
                </a:lnTo>
                <a:lnTo>
                  <a:pt x="375610" y="3535692"/>
                </a:lnTo>
                <a:lnTo>
                  <a:pt x="349514" y="3574505"/>
                </a:lnTo>
                <a:lnTo>
                  <a:pt x="322702" y="3612975"/>
                </a:lnTo>
                <a:lnTo>
                  <a:pt x="295176" y="3651093"/>
                </a:lnTo>
                <a:lnTo>
                  <a:pt x="266934" y="3688850"/>
                </a:lnTo>
                <a:lnTo>
                  <a:pt x="237978" y="3726237"/>
                </a:lnTo>
                <a:lnTo>
                  <a:pt x="208307" y="3763245"/>
                </a:lnTo>
                <a:lnTo>
                  <a:pt x="177921" y="3799863"/>
                </a:lnTo>
                <a:lnTo>
                  <a:pt x="146819" y="3836084"/>
                </a:lnTo>
                <a:lnTo>
                  <a:pt x="115003" y="3871897"/>
                </a:lnTo>
                <a:lnTo>
                  <a:pt x="82472" y="3907294"/>
                </a:lnTo>
                <a:lnTo>
                  <a:pt x="49226" y="3942265"/>
                </a:lnTo>
                <a:lnTo>
                  <a:pt x="15265" y="3976801"/>
                </a:lnTo>
                <a:lnTo>
                  <a:pt x="0" y="3961523"/>
                </a:lnTo>
                <a:lnTo>
                  <a:pt x="34049" y="3926889"/>
                </a:lnTo>
                <a:lnTo>
                  <a:pt x="67374" y="3891814"/>
                </a:lnTo>
                <a:lnTo>
                  <a:pt x="99975" y="3856308"/>
                </a:lnTo>
                <a:lnTo>
                  <a:pt x="131851" y="3820380"/>
                </a:lnTo>
                <a:lnTo>
                  <a:pt x="163003" y="3784040"/>
                </a:lnTo>
                <a:lnTo>
                  <a:pt x="193431" y="3747297"/>
                </a:lnTo>
                <a:lnTo>
                  <a:pt x="223134" y="3710160"/>
                </a:lnTo>
                <a:lnTo>
                  <a:pt x="252112" y="3672640"/>
                </a:lnTo>
                <a:lnTo>
                  <a:pt x="280366" y="3634746"/>
                </a:lnTo>
                <a:lnTo>
                  <a:pt x="307896" y="3596486"/>
                </a:lnTo>
                <a:lnTo>
                  <a:pt x="334701" y="3557872"/>
                </a:lnTo>
                <a:lnTo>
                  <a:pt x="360781" y="3518911"/>
                </a:lnTo>
                <a:lnTo>
                  <a:pt x="386137" y="3479614"/>
                </a:lnTo>
                <a:lnTo>
                  <a:pt x="410769" y="3439990"/>
                </a:lnTo>
                <a:lnTo>
                  <a:pt x="434676" y="3400048"/>
                </a:lnTo>
                <a:lnTo>
                  <a:pt x="457859" y="3359798"/>
                </a:lnTo>
                <a:lnTo>
                  <a:pt x="480317" y="3319250"/>
                </a:lnTo>
                <a:lnTo>
                  <a:pt x="502051" y="3278413"/>
                </a:lnTo>
                <a:lnTo>
                  <a:pt x="523061" y="3237296"/>
                </a:lnTo>
                <a:lnTo>
                  <a:pt x="543346" y="3195909"/>
                </a:lnTo>
                <a:lnTo>
                  <a:pt x="562906" y="3154261"/>
                </a:lnTo>
                <a:lnTo>
                  <a:pt x="581742" y="3112363"/>
                </a:lnTo>
                <a:lnTo>
                  <a:pt x="599854" y="3070222"/>
                </a:lnTo>
                <a:lnTo>
                  <a:pt x="617241" y="3027850"/>
                </a:lnTo>
                <a:lnTo>
                  <a:pt x="633903" y="2985254"/>
                </a:lnTo>
                <a:lnTo>
                  <a:pt x="649841" y="2942446"/>
                </a:lnTo>
                <a:lnTo>
                  <a:pt x="665055" y="2899433"/>
                </a:lnTo>
                <a:lnTo>
                  <a:pt x="679544" y="2856227"/>
                </a:lnTo>
                <a:lnTo>
                  <a:pt x="693309" y="2812835"/>
                </a:lnTo>
                <a:lnTo>
                  <a:pt x="706349" y="2769268"/>
                </a:lnTo>
                <a:lnTo>
                  <a:pt x="718665" y="2725536"/>
                </a:lnTo>
                <a:lnTo>
                  <a:pt x="730257" y="2681647"/>
                </a:lnTo>
                <a:lnTo>
                  <a:pt x="741124" y="2637611"/>
                </a:lnTo>
                <a:lnTo>
                  <a:pt x="751266" y="2593438"/>
                </a:lnTo>
                <a:lnTo>
                  <a:pt x="760684" y="2549136"/>
                </a:lnTo>
                <a:lnTo>
                  <a:pt x="769378" y="2504716"/>
                </a:lnTo>
                <a:lnTo>
                  <a:pt x="777347" y="2460188"/>
                </a:lnTo>
                <a:lnTo>
                  <a:pt x="784591" y="2415560"/>
                </a:lnTo>
                <a:lnTo>
                  <a:pt x="791111" y="2370841"/>
                </a:lnTo>
                <a:lnTo>
                  <a:pt x="796907" y="2326042"/>
                </a:lnTo>
                <a:lnTo>
                  <a:pt x="801978" y="2281172"/>
                </a:lnTo>
                <a:lnTo>
                  <a:pt x="806325" y="2236241"/>
                </a:lnTo>
                <a:lnTo>
                  <a:pt x="809947" y="2191257"/>
                </a:lnTo>
                <a:lnTo>
                  <a:pt x="812845" y="2146231"/>
                </a:lnTo>
                <a:lnTo>
                  <a:pt x="815019" y="2101172"/>
                </a:lnTo>
                <a:lnTo>
                  <a:pt x="816468" y="2056088"/>
                </a:lnTo>
                <a:lnTo>
                  <a:pt x="817192" y="2010991"/>
                </a:lnTo>
                <a:lnTo>
                  <a:pt x="817192" y="1965889"/>
                </a:lnTo>
                <a:lnTo>
                  <a:pt x="816468" y="1920792"/>
                </a:lnTo>
                <a:lnTo>
                  <a:pt x="815019" y="1875709"/>
                </a:lnTo>
                <a:lnTo>
                  <a:pt x="812845" y="1830649"/>
                </a:lnTo>
                <a:lnTo>
                  <a:pt x="809947" y="1785623"/>
                </a:lnTo>
                <a:lnTo>
                  <a:pt x="806325" y="1740639"/>
                </a:lnTo>
                <a:lnTo>
                  <a:pt x="801978" y="1695708"/>
                </a:lnTo>
                <a:lnTo>
                  <a:pt x="796907" y="1650838"/>
                </a:lnTo>
                <a:lnTo>
                  <a:pt x="791111" y="1606039"/>
                </a:lnTo>
                <a:lnTo>
                  <a:pt x="784591" y="1561321"/>
                </a:lnTo>
                <a:lnTo>
                  <a:pt x="777347" y="1516693"/>
                </a:lnTo>
                <a:lnTo>
                  <a:pt x="769378" y="1472164"/>
                </a:lnTo>
                <a:lnTo>
                  <a:pt x="760684" y="1427745"/>
                </a:lnTo>
                <a:lnTo>
                  <a:pt x="751266" y="1383443"/>
                </a:lnTo>
                <a:lnTo>
                  <a:pt x="741124" y="1339270"/>
                </a:lnTo>
                <a:lnTo>
                  <a:pt x="730257" y="1295234"/>
                </a:lnTo>
                <a:lnTo>
                  <a:pt x="718665" y="1251346"/>
                </a:lnTo>
                <a:lnTo>
                  <a:pt x="706349" y="1207613"/>
                </a:lnTo>
                <a:lnTo>
                  <a:pt x="693309" y="1164046"/>
                </a:lnTo>
                <a:lnTo>
                  <a:pt x="679544" y="1120655"/>
                </a:lnTo>
                <a:lnTo>
                  <a:pt x="665055" y="1077449"/>
                </a:lnTo>
                <a:lnTo>
                  <a:pt x="649841" y="1034436"/>
                </a:lnTo>
                <a:lnTo>
                  <a:pt x="633903" y="991628"/>
                </a:lnTo>
                <a:lnTo>
                  <a:pt x="617241" y="949033"/>
                </a:lnTo>
                <a:lnTo>
                  <a:pt x="599854" y="906661"/>
                </a:lnTo>
                <a:lnTo>
                  <a:pt x="581742" y="864520"/>
                </a:lnTo>
                <a:lnTo>
                  <a:pt x="562906" y="822622"/>
                </a:lnTo>
                <a:lnTo>
                  <a:pt x="543346" y="780974"/>
                </a:lnTo>
                <a:lnTo>
                  <a:pt x="523061" y="739588"/>
                </a:lnTo>
                <a:lnTo>
                  <a:pt x="502051" y="698471"/>
                </a:lnTo>
                <a:lnTo>
                  <a:pt x="480317" y="657634"/>
                </a:lnTo>
                <a:lnTo>
                  <a:pt x="457859" y="617086"/>
                </a:lnTo>
                <a:lnTo>
                  <a:pt x="434676" y="576837"/>
                </a:lnTo>
                <a:lnTo>
                  <a:pt x="410769" y="536895"/>
                </a:lnTo>
                <a:lnTo>
                  <a:pt x="386137" y="497271"/>
                </a:lnTo>
                <a:lnTo>
                  <a:pt x="360781" y="457975"/>
                </a:lnTo>
                <a:lnTo>
                  <a:pt x="334701" y="419014"/>
                </a:lnTo>
                <a:lnTo>
                  <a:pt x="307896" y="380400"/>
                </a:lnTo>
                <a:lnTo>
                  <a:pt x="280366" y="342141"/>
                </a:lnTo>
                <a:lnTo>
                  <a:pt x="252112" y="304246"/>
                </a:lnTo>
                <a:lnTo>
                  <a:pt x="223134" y="266727"/>
                </a:lnTo>
                <a:lnTo>
                  <a:pt x="193431" y="229591"/>
                </a:lnTo>
                <a:lnTo>
                  <a:pt x="163003" y="192848"/>
                </a:lnTo>
                <a:lnTo>
                  <a:pt x="131851" y="156508"/>
                </a:lnTo>
                <a:lnTo>
                  <a:pt x="99975" y="120581"/>
                </a:lnTo>
                <a:lnTo>
                  <a:pt x="67374" y="85075"/>
                </a:lnTo>
                <a:lnTo>
                  <a:pt x="34049" y="50000"/>
                </a:lnTo>
                <a:lnTo>
                  <a:pt x="0" y="15367"/>
                </a:lnTo>
                <a:lnTo>
                  <a:pt x="15265" y="0"/>
                </a:lnTo>
                <a:close/>
              </a:path>
            </a:pathLst>
          </a:custGeom>
          <a:ln w="25400">
            <a:solidFill>
              <a:srgbClr val="272779"/>
            </a:solidFill>
          </a:ln>
        </p:spPr>
        <p:txBody>
          <a:bodyPr wrap="square" lIns="0" tIns="0" rIns="0" bIns="0" rtlCol="0"/>
          <a:lstStyle/>
          <a:p>
            <a:endParaRPr/>
          </a:p>
        </p:txBody>
      </p:sp>
      <p:sp>
        <p:nvSpPr>
          <p:cNvPr id="4" name="object 4"/>
          <p:cNvSpPr/>
          <p:nvPr/>
        </p:nvSpPr>
        <p:spPr>
          <a:xfrm>
            <a:off x="1588388" y="2694546"/>
            <a:ext cx="6743065" cy="835660"/>
          </a:xfrm>
          <a:custGeom>
            <a:avLst/>
            <a:gdLst/>
            <a:ahLst/>
            <a:cxnLst/>
            <a:rect l="l" t="t" r="r" b="b"/>
            <a:pathLst>
              <a:path w="6743065" h="835660">
                <a:moveTo>
                  <a:pt x="0" y="835291"/>
                </a:moveTo>
                <a:lnTo>
                  <a:pt x="6743065" y="835291"/>
                </a:lnTo>
                <a:lnTo>
                  <a:pt x="6743065" y="0"/>
                </a:lnTo>
                <a:lnTo>
                  <a:pt x="0" y="0"/>
                </a:lnTo>
                <a:lnTo>
                  <a:pt x="0" y="835291"/>
                </a:lnTo>
                <a:close/>
              </a:path>
            </a:pathLst>
          </a:custGeom>
          <a:solidFill>
            <a:srgbClr val="FFFFFF"/>
          </a:solidFill>
        </p:spPr>
        <p:txBody>
          <a:bodyPr wrap="square" lIns="0" tIns="0" rIns="0" bIns="0" rtlCol="0"/>
          <a:lstStyle/>
          <a:p>
            <a:endParaRPr/>
          </a:p>
        </p:txBody>
      </p:sp>
      <p:sp>
        <p:nvSpPr>
          <p:cNvPr id="5" name="object 5"/>
          <p:cNvSpPr/>
          <p:nvPr/>
        </p:nvSpPr>
        <p:spPr>
          <a:xfrm>
            <a:off x="1588388" y="2694546"/>
            <a:ext cx="6743065" cy="835660"/>
          </a:xfrm>
          <a:custGeom>
            <a:avLst/>
            <a:gdLst/>
            <a:ahLst/>
            <a:cxnLst/>
            <a:rect l="l" t="t" r="r" b="b"/>
            <a:pathLst>
              <a:path w="6743065" h="835660">
                <a:moveTo>
                  <a:pt x="0" y="835291"/>
                </a:moveTo>
                <a:lnTo>
                  <a:pt x="6743065" y="835291"/>
                </a:lnTo>
                <a:lnTo>
                  <a:pt x="6743065" y="0"/>
                </a:lnTo>
                <a:lnTo>
                  <a:pt x="0" y="0"/>
                </a:lnTo>
                <a:lnTo>
                  <a:pt x="0" y="835291"/>
                </a:lnTo>
                <a:close/>
              </a:path>
            </a:pathLst>
          </a:custGeom>
          <a:ln w="25400">
            <a:solidFill>
              <a:srgbClr val="252573"/>
            </a:solidFill>
          </a:ln>
        </p:spPr>
        <p:txBody>
          <a:bodyPr wrap="square" lIns="0" tIns="0" rIns="0" bIns="0" rtlCol="0"/>
          <a:lstStyle/>
          <a:p>
            <a:endParaRPr/>
          </a:p>
        </p:txBody>
      </p:sp>
      <p:sp>
        <p:nvSpPr>
          <p:cNvPr id="6" name="object 6"/>
          <p:cNvSpPr/>
          <p:nvPr/>
        </p:nvSpPr>
        <p:spPr>
          <a:xfrm>
            <a:off x="1066368" y="2590164"/>
            <a:ext cx="1044575" cy="1044575"/>
          </a:xfrm>
          <a:custGeom>
            <a:avLst/>
            <a:gdLst/>
            <a:ahLst/>
            <a:cxnLst/>
            <a:rect l="l" t="t" r="r" b="b"/>
            <a:pathLst>
              <a:path w="1044575" h="1044575">
                <a:moveTo>
                  <a:pt x="522020" y="0"/>
                </a:moveTo>
                <a:lnTo>
                  <a:pt x="474508" y="2132"/>
                </a:lnTo>
                <a:lnTo>
                  <a:pt x="428190" y="8409"/>
                </a:lnTo>
                <a:lnTo>
                  <a:pt x="383251" y="18644"/>
                </a:lnTo>
                <a:lnTo>
                  <a:pt x="339876" y="32654"/>
                </a:lnTo>
                <a:lnTo>
                  <a:pt x="298248" y="50254"/>
                </a:lnTo>
                <a:lnTo>
                  <a:pt x="258553" y="71261"/>
                </a:lnTo>
                <a:lnTo>
                  <a:pt x="220973" y="95489"/>
                </a:lnTo>
                <a:lnTo>
                  <a:pt x="185695" y="122756"/>
                </a:lnTo>
                <a:lnTo>
                  <a:pt x="152901" y="152876"/>
                </a:lnTo>
                <a:lnTo>
                  <a:pt x="122777" y="185665"/>
                </a:lnTo>
                <a:lnTo>
                  <a:pt x="95506" y="220940"/>
                </a:lnTo>
                <a:lnTo>
                  <a:pt x="71274" y="258515"/>
                </a:lnTo>
                <a:lnTo>
                  <a:pt x="50264" y="298207"/>
                </a:lnTo>
                <a:lnTo>
                  <a:pt x="32660" y="339832"/>
                </a:lnTo>
                <a:lnTo>
                  <a:pt x="18648" y="383204"/>
                </a:lnTo>
                <a:lnTo>
                  <a:pt x="8410" y="428141"/>
                </a:lnTo>
                <a:lnTo>
                  <a:pt x="2133" y="474458"/>
                </a:lnTo>
                <a:lnTo>
                  <a:pt x="0" y="521970"/>
                </a:lnTo>
                <a:lnTo>
                  <a:pt x="2133" y="569501"/>
                </a:lnTo>
                <a:lnTo>
                  <a:pt x="8410" y="615836"/>
                </a:lnTo>
                <a:lnTo>
                  <a:pt x="18648" y="660788"/>
                </a:lnTo>
                <a:lnTo>
                  <a:pt x="32660" y="704175"/>
                </a:lnTo>
                <a:lnTo>
                  <a:pt x="50264" y="745811"/>
                </a:lnTo>
                <a:lnTo>
                  <a:pt x="71274" y="785513"/>
                </a:lnTo>
                <a:lnTo>
                  <a:pt x="95506" y="823097"/>
                </a:lnTo>
                <a:lnTo>
                  <a:pt x="122777" y="858379"/>
                </a:lnTo>
                <a:lnTo>
                  <a:pt x="152901" y="891174"/>
                </a:lnTo>
                <a:lnTo>
                  <a:pt x="185695" y="921299"/>
                </a:lnTo>
                <a:lnTo>
                  <a:pt x="220973" y="948569"/>
                </a:lnTo>
                <a:lnTo>
                  <a:pt x="258553" y="972801"/>
                </a:lnTo>
                <a:lnTo>
                  <a:pt x="298248" y="993809"/>
                </a:lnTo>
                <a:lnTo>
                  <a:pt x="339876" y="1011411"/>
                </a:lnTo>
                <a:lnTo>
                  <a:pt x="383251" y="1025422"/>
                </a:lnTo>
                <a:lnTo>
                  <a:pt x="428190" y="1035657"/>
                </a:lnTo>
                <a:lnTo>
                  <a:pt x="474508" y="1041933"/>
                </a:lnTo>
                <a:lnTo>
                  <a:pt x="522020" y="1044067"/>
                </a:lnTo>
                <a:lnTo>
                  <a:pt x="569552" y="1041933"/>
                </a:lnTo>
                <a:lnTo>
                  <a:pt x="615887" y="1035657"/>
                </a:lnTo>
                <a:lnTo>
                  <a:pt x="660839" y="1025422"/>
                </a:lnTo>
                <a:lnTo>
                  <a:pt x="704225" y="1011411"/>
                </a:lnTo>
                <a:lnTo>
                  <a:pt x="745862" y="993809"/>
                </a:lnTo>
                <a:lnTo>
                  <a:pt x="785564" y="972801"/>
                </a:lnTo>
                <a:lnTo>
                  <a:pt x="823148" y="948569"/>
                </a:lnTo>
                <a:lnTo>
                  <a:pt x="858430" y="921299"/>
                </a:lnTo>
                <a:lnTo>
                  <a:pt x="891225" y="891174"/>
                </a:lnTo>
                <a:lnTo>
                  <a:pt x="921350" y="858379"/>
                </a:lnTo>
                <a:lnTo>
                  <a:pt x="948620" y="823097"/>
                </a:lnTo>
                <a:lnTo>
                  <a:pt x="972851" y="785513"/>
                </a:lnTo>
                <a:lnTo>
                  <a:pt x="993860" y="745811"/>
                </a:lnTo>
                <a:lnTo>
                  <a:pt x="1011462" y="704175"/>
                </a:lnTo>
                <a:lnTo>
                  <a:pt x="1025472" y="660788"/>
                </a:lnTo>
                <a:lnTo>
                  <a:pt x="1035708" y="615836"/>
                </a:lnTo>
                <a:lnTo>
                  <a:pt x="1041984" y="569501"/>
                </a:lnTo>
                <a:lnTo>
                  <a:pt x="1044117" y="521970"/>
                </a:lnTo>
                <a:lnTo>
                  <a:pt x="1041984" y="474458"/>
                </a:lnTo>
                <a:lnTo>
                  <a:pt x="1035708" y="428141"/>
                </a:lnTo>
                <a:lnTo>
                  <a:pt x="1025472" y="383204"/>
                </a:lnTo>
                <a:lnTo>
                  <a:pt x="1011462" y="339832"/>
                </a:lnTo>
                <a:lnTo>
                  <a:pt x="993860" y="298207"/>
                </a:lnTo>
                <a:lnTo>
                  <a:pt x="972851" y="258515"/>
                </a:lnTo>
                <a:lnTo>
                  <a:pt x="948620" y="220940"/>
                </a:lnTo>
                <a:lnTo>
                  <a:pt x="921350" y="185665"/>
                </a:lnTo>
                <a:lnTo>
                  <a:pt x="891225" y="152876"/>
                </a:lnTo>
                <a:lnTo>
                  <a:pt x="858430" y="122756"/>
                </a:lnTo>
                <a:lnTo>
                  <a:pt x="823148" y="95489"/>
                </a:lnTo>
                <a:lnTo>
                  <a:pt x="785564" y="71261"/>
                </a:lnTo>
                <a:lnTo>
                  <a:pt x="745862" y="50254"/>
                </a:lnTo>
                <a:lnTo>
                  <a:pt x="704225" y="32654"/>
                </a:lnTo>
                <a:lnTo>
                  <a:pt x="660839" y="18644"/>
                </a:lnTo>
                <a:lnTo>
                  <a:pt x="615887" y="8409"/>
                </a:lnTo>
                <a:lnTo>
                  <a:pt x="569552" y="2132"/>
                </a:lnTo>
                <a:lnTo>
                  <a:pt x="522020" y="0"/>
                </a:lnTo>
                <a:close/>
              </a:path>
            </a:pathLst>
          </a:custGeom>
          <a:solidFill>
            <a:srgbClr val="FFFFFF"/>
          </a:solidFill>
        </p:spPr>
        <p:txBody>
          <a:bodyPr wrap="square" lIns="0" tIns="0" rIns="0" bIns="0" rtlCol="0"/>
          <a:lstStyle/>
          <a:p>
            <a:endParaRPr/>
          </a:p>
        </p:txBody>
      </p:sp>
      <p:sp>
        <p:nvSpPr>
          <p:cNvPr id="7" name="object 7"/>
          <p:cNvSpPr/>
          <p:nvPr/>
        </p:nvSpPr>
        <p:spPr>
          <a:xfrm>
            <a:off x="1066368" y="2590164"/>
            <a:ext cx="1044575" cy="1044575"/>
          </a:xfrm>
          <a:custGeom>
            <a:avLst/>
            <a:gdLst/>
            <a:ahLst/>
            <a:cxnLst/>
            <a:rect l="l" t="t" r="r" b="b"/>
            <a:pathLst>
              <a:path w="1044575" h="1044575">
                <a:moveTo>
                  <a:pt x="0" y="521970"/>
                </a:moveTo>
                <a:lnTo>
                  <a:pt x="2133" y="474458"/>
                </a:lnTo>
                <a:lnTo>
                  <a:pt x="8410" y="428141"/>
                </a:lnTo>
                <a:lnTo>
                  <a:pt x="18648" y="383204"/>
                </a:lnTo>
                <a:lnTo>
                  <a:pt x="32660" y="339832"/>
                </a:lnTo>
                <a:lnTo>
                  <a:pt x="50264" y="298207"/>
                </a:lnTo>
                <a:lnTo>
                  <a:pt x="71274" y="258515"/>
                </a:lnTo>
                <a:lnTo>
                  <a:pt x="95506" y="220940"/>
                </a:lnTo>
                <a:lnTo>
                  <a:pt x="122777" y="185665"/>
                </a:lnTo>
                <a:lnTo>
                  <a:pt x="152901" y="152876"/>
                </a:lnTo>
                <a:lnTo>
                  <a:pt x="185695" y="122756"/>
                </a:lnTo>
                <a:lnTo>
                  <a:pt x="220973" y="95489"/>
                </a:lnTo>
                <a:lnTo>
                  <a:pt x="258553" y="71261"/>
                </a:lnTo>
                <a:lnTo>
                  <a:pt x="298248" y="50254"/>
                </a:lnTo>
                <a:lnTo>
                  <a:pt x="339876" y="32654"/>
                </a:lnTo>
                <a:lnTo>
                  <a:pt x="383251" y="18644"/>
                </a:lnTo>
                <a:lnTo>
                  <a:pt x="428190" y="8409"/>
                </a:lnTo>
                <a:lnTo>
                  <a:pt x="474508" y="2132"/>
                </a:lnTo>
                <a:lnTo>
                  <a:pt x="522020" y="0"/>
                </a:lnTo>
                <a:lnTo>
                  <a:pt x="569552" y="2132"/>
                </a:lnTo>
                <a:lnTo>
                  <a:pt x="615887" y="8409"/>
                </a:lnTo>
                <a:lnTo>
                  <a:pt x="660839" y="18644"/>
                </a:lnTo>
                <a:lnTo>
                  <a:pt x="704225" y="32654"/>
                </a:lnTo>
                <a:lnTo>
                  <a:pt x="745862" y="50254"/>
                </a:lnTo>
                <a:lnTo>
                  <a:pt x="785564" y="71261"/>
                </a:lnTo>
                <a:lnTo>
                  <a:pt x="823148" y="95489"/>
                </a:lnTo>
                <a:lnTo>
                  <a:pt x="858430" y="122756"/>
                </a:lnTo>
                <a:lnTo>
                  <a:pt x="891225" y="152876"/>
                </a:lnTo>
                <a:lnTo>
                  <a:pt x="921350" y="185665"/>
                </a:lnTo>
                <a:lnTo>
                  <a:pt x="948620" y="220940"/>
                </a:lnTo>
                <a:lnTo>
                  <a:pt x="972851" y="258515"/>
                </a:lnTo>
                <a:lnTo>
                  <a:pt x="993860" y="298207"/>
                </a:lnTo>
                <a:lnTo>
                  <a:pt x="1011462" y="339832"/>
                </a:lnTo>
                <a:lnTo>
                  <a:pt x="1025472" y="383204"/>
                </a:lnTo>
                <a:lnTo>
                  <a:pt x="1035708" y="428141"/>
                </a:lnTo>
                <a:lnTo>
                  <a:pt x="1041984" y="474458"/>
                </a:lnTo>
                <a:lnTo>
                  <a:pt x="1044117" y="521970"/>
                </a:lnTo>
                <a:lnTo>
                  <a:pt x="1041984" y="569501"/>
                </a:lnTo>
                <a:lnTo>
                  <a:pt x="1035708" y="615836"/>
                </a:lnTo>
                <a:lnTo>
                  <a:pt x="1025472" y="660788"/>
                </a:lnTo>
                <a:lnTo>
                  <a:pt x="1011462" y="704175"/>
                </a:lnTo>
                <a:lnTo>
                  <a:pt x="993860" y="745811"/>
                </a:lnTo>
                <a:lnTo>
                  <a:pt x="972851" y="785513"/>
                </a:lnTo>
                <a:lnTo>
                  <a:pt x="948620" y="823097"/>
                </a:lnTo>
                <a:lnTo>
                  <a:pt x="921350" y="858379"/>
                </a:lnTo>
                <a:lnTo>
                  <a:pt x="891225" y="891174"/>
                </a:lnTo>
                <a:lnTo>
                  <a:pt x="858430" y="921299"/>
                </a:lnTo>
                <a:lnTo>
                  <a:pt x="823148" y="948569"/>
                </a:lnTo>
                <a:lnTo>
                  <a:pt x="785564" y="972801"/>
                </a:lnTo>
                <a:lnTo>
                  <a:pt x="745862" y="993809"/>
                </a:lnTo>
                <a:lnTo>
                  <a:pt x="704225" y="1011411"/>
                </a:lnTo>
                <a:lnTo>
                  <a:pt x="660839" y="1025422"/>
                </a:lnTo>
                <a:lnTo>
                  <a:pt x="615887" y="1035657"/>
                </a:lnTo>
                <a:lnTo>
                  <a:pt x="569552" y="1041933"/>
                </a:lnTo>
                <a:lnTo>
                  <a:pt x="522020" y="1044067"/>
                </a:lnTo>
                <a:lnTo>
                  <a:pt x="474508" y="1041933"/>
                </a:lnTo>
                <a:lnTo>
                  <a:pt x="428190" y="1035657"/>
                </a:lnTo>
                <a:lnTo>
                  <a:pt x="383251" y="1025422"/>
                </a:lnTo>
                <a:lnTo>
                  <a:pt x="339876" y="1011411"/>
                </a:lnTo>
                <a:lnTo>
                  <a:pt x="298248" y="993809"/>
                </a:lnTo>
                <a:lnTo>
                  <a:pt x="258553" y="972801"/>
                </a:lnTo>
                <a:lnTo>
                  <a:pt x="220973" y="948569"/>
                </a:lnTo>
                <a:lnTo>
                  <a:pt x="185695" y="921299"/>
                </a:lnTo>
                <a:lnTo>
                  <a:pt x="152901" y="891174"/>
                </a:lnTo>
                <a:lnTo>
                  <a:pt x="122777" y="858379"/>
                </a:lnTo>
                <a:lnTo>
                  <a:pt x="95506" y="823097"/>
                </a:lnTo>
                <a:lnTo>
                  <a:pt x="71274" y="785513"/>
                </a:lnTo>
                <a:lnTo>
                  <a:pt x="50264" y="745811"/>
                </a:lnTo>
                <a:lnTo>
                  <a:pt x="32660" y="704175"/>
                </a:lnTo>
                <a:lnTo>
                  <a:pt x="18648" y="660788"/>
                </a:lnTo>
                <a:lnTo>
                  <a:pt x="8410" y="615836"/>
                </a:lnTo>
                <a:lnTo>
                  <a:pt x="2133" y="569501"/>
                </a:lnTo>
                <a:lnTo>
                  <a:pt x="0" y="521970"/>
                </a:lnTo>
                <a:close/>
              </a:path>
            </a:pathLst>
          </a:custGeom>
          <a:ln w="25400">
            <a:solidFill>
              <a:srgbClr val="333399"/>
            </a:solidFill>
          </a:ln>
        </p:spPr>
        <p:txBody>
          <a:bodyPr wrap="square" lIns="0" tIns="0" rIns="0" bIns="0" rtlCol="0"/>
          <a:lstStyle/>
          <a:p>
            <a:endParaRPr/>
          </a:p>
        </p:txBody>
      </p:sp>
      <p:sp>
        <p:nvSpPr>
          <p:cNvPr id="8" name="object 8"/>
          <p:cNvSpPr/>
          <p:nvPr/>
        </p:nvSpPr>
        <p:spPr>
          <a:xfrm>
            <a:off x="1892045" y="3947401"/>
            <a:ext cx="6439535" cy="835660"/>
          </a:xfrm>
          <a:custGeom>
            <a:avLst/>
            <a:gdLst/>
            <a:ahLst/>
            <a:cxnLst/>
            <a:rect l="l" t="t" r="r" b="b"/>
            <a:pathLst>
              <a:path w="6439534" h="835660">
                <a:moveTo>
                  <a:pt x="0" y="835291"/>
                </a:moveTo>
                <a:lnTo>
                  <a:pt x="6439408" y="835291"/>
                </a:lnTo>
                <a:lnTo>
                  <a:pt x="6439408" y="0"/>
                </a:lnTo>
                <a:lnTo>
                  <a:pt x="0" y="0"/>
                </a:lnTo>
                <a:lnTo>
                  <a:pt x="0" y="835291"/>
                </a:lnTo>
                <a:close/>
              </a:path>
            </a:pathLst>
          </a:custGeom>
          <a:solidFill>
            <a:srgbClr val="FFFFFF"/>
          </a:solidFill>
        </p:spPr>
        <p:txBody>
          <a:bodyPr wrap="square" lIns="0" tIns="0" rIns="0" bIns="0" rtlCol="0"/>
          <a:lstStyle/>
          <a:p>
            <a:endParaRPr/>
          </a:p>
        </p:txBody>
      </p:sp>
      <p:sp>
        <p:nvSpPr>
          <p:cNvPr id="9" name="object 9"/>
          <p:cNvSpPr/>
          <p:nvPr/>
        </p:nvSpPr>
        <p:spPr>
          <a:xfrm>
            <a:off x="1892045" y="3947401"/>
            <a:ext cx="6439535" cy="835660"/>
          </a:xfrm>
          <a:custGeom>
            <a:avLst/>
            <a:gdLst/>
            <a:ahLst/>
            <a:cxnLst/>
            <a:rect l="l" t="t" r="r" b="b"/>
            <a:pathLst>
              <a:path w="6439534" h="835660">
                <a:moveTo>
                  <a:pt x="0" y="835291"/>
                </a:moveTo>
                <a:lnTo>
                  <a:pt x="6439408" y="835291"/>
                </a:lnTo>
                <a:lnTo>
                  <a:pt x="6439408" y="0"/>
                </a:lnTo>
                <a:lnTo>
                  <a:pt x="0" y="0"/>
                </a:lnTo>
                <a:lnTo>
                  <a:pt x="0" y="835291"/>
                </a:lnTo>
                <a:close/>
              </a:path>
            </a:pathLst>
          </a:custGeom>
          <a:ln w="25400">
            <a:solidFill>
              <a:srgbClr val="252573"/>
            </a:solidFill>
          </a:ln>
        </p:spPr>
        <p:txBody>
          <a:bodyPr wrap="square" lIns="0" tIns="0" rIns="0" bIns="0" rtlCol="0"/>
          <a:lstStyle/>
          <a:p>
            <a:endParaRPr/>
          </a:p>
        </p:txBody>
      </p:sp>
      <p:sp>
        <p:nvSpPr>
          <p:cNvPr id="10" name="object 10"/>
          <p:cNvSpPr/>
          <p:nvPr/>
        </p:nvSpPr>
        <p:spPr>
          <a:xfrm>
            <a:off x="1369949" y="3843020"/>
            <a:ext cx="1044575" cy="1044575"/>
          </a:xfrm>
          <a:custGeom>
            <a:avLst/>
            <a:gdLst/>
            <a:ahLst/>
            <a:cxnLst/>
            <a:rect l="l" t="t" r="r" b="b"/>
            <a:pathLst>
              <a:path w="1044575" h="1044575">
                <a:moveTo>
                  <a:pt x="522096" y="0"/>
                </a:moveTo>
                <a:lnTo>
                  <a:pt x="474583" y="2134"/>
                </a:lnTo>
                <a:lnTo>
                  <a:pt x="428264" y="8413"/>
                </a:lnTo>
                <a:lnTo>
                  <a:pt x="383322" y="18653"/>
                </a:lnTo>
                <a:lnTo>
                  <a:pt x="339943" y="32670"/>
                </a:lnTo>
                <a:lnTo>
                  <a:pt x="298310" y="50278"/>
                </a:lnTo>
                <a:lnTo>
                  <a:pt x="258609" y="71294"/>
                </a:lnTo>
                <a:lnTo>
                  <a:pt x="221024" y="95532"/>
                </a:lnTo>
                <a:lnTo>
                  <a:pt x="185739" y="122809"/>
                </a:lnTo>
                <a:lnTo>
                  <a:pt x="152939" y="152939"/>
                </a:lnTo>
                <a:lnTo>
                  <a:pt x="122809" y="185739"/>
                </a:lnTo>
                <a:lnTo>
                  <a:pt x="95532" y="221024"/>
                </a:lnTo>
                <a:lnTo>
                  <a:pt x="71294" y="258609"/>
                </a:lnTo>
                <a:lnTo>
                  <a:pt x="50278" y="298310"/>
                </a:lnTo>
                <a:lnTo>
                  <a:pt x="32670" y="339943"/>
                </a:lnTo>
                <a:lnTo>
                  <a:pt x="18653" y="383322"/>
                </a:lnTo>
                <a:lnTo>
                  <a:pt x="8413" y="428264"/>
                </a:lnTo>
                <a:lnTo>
                  <a:pt x="2134" y="474583"/>
                </a:lnTo>
                <a:lnTo>
                  <a:pt x="0" y="522096"/>
                </a:lnTo>
                <a:lnTo>
                  <a:pt x="2134" y="569610"/>
                </a:lnTo>
                <a:lnTo>
                  <a:pt x="8413" y="615929"/>
                </a:lnTo>
                <a:lnTo>
                  <a:pt x="18653" y="660871"/>
                </a:lnTo>
                <a:lnTo>
                  <a:pt x="32670" y="704250"/>
                </a:lnTo>
                <a:lnTo>
                  <a:pt x="50278" y="745883"/>
                </a:lnTo>
                <a:lnTo>
                  <a:pt x="71294" y="785584"/>
                </a:lnTo>
                <a:lnTo>
                  <a:pt x="95532" y="823169"/>
                </a:lnTo>
                <a:lnTo>
                  <a:pt x="122809" y="858454"/>
                </a:lnTo>
                <a:lnTo>
                  <a:pt x="152939" y="891254"/>
                </a:lnTo>
                <a:lnTo>
                  <a:pt x="185739" y="921384"/>
                </a:lnTo>
                <a:lnTo>
                  <a:pt x="221024" y="948661"/>
                </a:lnTo>
                <a:lnTo>
                  <a:pt x="258609" y="972899"/>
                </a:lnTo>
                <a:lnTo>
                  <a:pt x="298310" y="993915"/>
                </a:lnTo>
                <a:lnTo>
                  <a:pt x="339943" y="1011523"/>
                </a:lnTo>
                <a:lnTo>
                  <a:pt x="383322" y="1025540"/>
                </a:lnTo>
                <a:lnTo>
                  <a:pt x="428264" y="1035780"/>
                </a:lnTo>
                <a:lnTo>
                  <a:pt x="474583" y="1042059"/>
                </a:lnTo>
                <a:lnTo>
                  <a:pt x="522096" y="1044193"/>
                </a:lnTo>
                <a:lnTo>
                  <a:pt x="569610" y="1042059"/>
                </a:lnTo>
                <a:lnTo>
                  <a:pt x="615929" y="1035780"/>
                </a:lnTo>
                <a:lnTo>
                  <a:pt x="660871" y="1025540"/>
                </a:lnTo>
                <a:lnTo>
                  <a:pt x="704250" y="1011523"/>
                </a:lnTo>
                <a:lnTo>
                  <a:pt x="745883" y="993915"/>
                </a:lnTo>
                <a:lnTo>
                  <a:pt x="785584" y="972899"/>
                </a:lnTo>
                <a:lnTo>
                  <a:pt x="823169" y="948661"/>
                </a:lnTo>
                <a:lnTo>
                  <a:pt x="858454" y="921384"/>
                </a:lnTo>
                <a:lnTo>
                  <a:pt x="891254" y="891254"/>
                </a:lnTo>
                <a:lnTo>
                  <a:pt x="921384" y="858454"/>
                </a:lnTo>
                <a:lnTo>
                  <a:pt x="948661" y="823169"/>
                </a:lnTo>
                <a:lnTo>
                  <a:pt x="972899" y="785584"/>
                </a:lnTo>
                <a:lnTo>
                  <a:pt x="993915" y="745883"/>
                </a:lnTo>
                <a:lnTo>
                  <a:pt x="1011523" y="704250"/>
                </a:lnTo>
                <a:lnTo>
                  <a:pt x="1025540" y="660871"/>
                </a:lnTo>
                <a:lnTo>
                  <a:pt x="1035780" y="615929"/>
                </a:lnTo>
                <a:lnTo>
                  <a:pt x="1042059" y="569610"/>
                </a:lnTo>
                <a:lnTo>
                  <a:pt x="1044194" y="522096"/>
                </a:lnTo>
                <a:lnTo>
                  <a:pt x="1042059" y="474583"/>
                </a:lnTo>
                <a:lnTo>
                  <a:pt x="1035780" y="428264"/>
                </a:lnTo>
                <a:lnTo>
                  <a:pt x="1025540" y="383322"/>
                </a:lnTo>
                <a:lnTo>
                  <a:pt x="1011523" y="339943"/>
                </a:lnTo>
                <a:lnTo>
                  <a:pt x="993915" y="298310"/>
                </a:lnTo>
                <a:lnTo>
                  <a:pt x="972899" y="258609"/>
                </a:lnTo>
                <a:lnTo>
                  <a:pt x="948661" y="221024"/>
                </a:lnTo>
                <a:lnTo>
                  <a:pt x="921384" y="185739"/>
                </a:lnTo>
                <a:lnTo>
                  <a:pt x="891254" y="152939"/>
                </a:lnTo>
                <a:lnTo>
                  <a:pt x="858454" y="122809"/>
                </a:lnTo>
                <a:lnTo>
                  <a:pt x="823169" y="95532"/>
                </a:lnTo>
                <a:lnTo>
                  <a:pt x="785584" y="71294"/>
                </a:lnTo>
                <a:lnTo>
                  <a:pt x="745883" y="50278"/>
                </a:lnTo>
                <a:lnTo>
                  <a:pt x="704250" y="32670"/>
                </a:lnTo>
                <a:lnTo>
                  <a:pt x="660871" y="18653"/>
                </a:lnTo>
                <a:lnTo>
                  <a:pt x="615929" y="8413"/>
                </a:lnTo>
                <a:lnTo>
                  <a:pt x="569610" y="2134"/>
                </a:lnTo>
                <a:lnTo>
                  <a:pt x="522096" y="0"/>
                </a:lnTo>
                <a:close/>
              </a:path>
            </a:pathLst>
          </a:custGeom>
          <a:solidFill>
            <a:srgbClr val="FFFFFF"/>
          </a:solidFill>
        </p:spPr>
        <p:txBody>
          <a:bodyPr wrap="square" lIns="0" tIns="0" rIns="0" bIns="0" rtlCol="0"/>
          <a:lstStyle/>
          <a:p>
            <a:endParaRPr/>
          </a:p>
        </p:txBody>
      </p:sp>
      <p:sp>
        <p:nvSpPr>
          <p:cNvPr id="11" name="object 11"/>
          <p:cNvSpPr/>
          <p:nvPr/>
        </p:nvSpPr>
        <p:spPr>
          <a:xfrm>
            <a:off x="1369949" y="3843020"/>
            <a:ext cx="1044575" cy="1044575"/>
          </a:xfrm>
          <a:custGeom>
            <a:avLst/>
            <a:gdLst/>
            <a:ahLst/>
            <a:cxnLst/>
            <a:rect l="l" t="t" r="r" b="b"/>
            <a:pathLst>
              <a:path w="1044575" h="1044575">
                <a:moveTo>
                  <a:pt x="0" y="522096"/>
                </a:moveTo>
                <a:lnTo>
                  <a:pt x="2134" y="474583"/>
                </a:lnTo>
                <a:lnTo>
                  <a:pt x="8413" y="428264"/>
                </a:lnTo>
                <a:lnTo>
                  <a:pt x="18653" y="383322"/>
                </a:lnTo>
                <a:lnTo>
                  <a:pt x="32670" y="339943"/>
                </a:lnTo>
                <a:lnTo>
                  <a:pt x="50278" y="298310"/>
                </a:lnTo>
                <a:lnTo>
                  <a:pt x="71294" y="258609"/>
                </a:lnTo>
                <a:lnTo>
                  <a:pt x="95532" y="221024"/>
                </a:lnTo>
                <a:lnTo>
                  <a:pt x="122809" y="185739"/>
                </a:lnTo>
                <a:lnTo>
                  <a:pt x="152939" y="152939"/>
                </a:lnTo>
                <a:lnTo>
                  <a:pt x="185739" y="122809"/>
                </a:lnTo>
                <a:lnTo>
                  <a:pt x="221024" y="95532"/>
                </a:lnTo>
                <a:lnTo>
                  <a:pt x="258609" y="71294"/>
                </a:lnTo>
                <a:lnTo>
                  <a:pt x="298310" y="50278"/>
                </a:lnTo>
                <a:lnTo>
                  <a:pt x="339943" y="32670"/>
                </a:lnTo>
                <a:lnTo>
                  <a:pt x="383322" y="18653"/>
                </a:lnTo>
                <a:lnTo>
                  <a:pt x="428264" y="8413"/>
                </a:lnTo>
                <a:lnTo>
                  <a:pt x="474583" y="2134"/>
                </a:lnTo>
                <a:lnTo>
                  <a:pt x="522096" y="0"/>
                </a:lnTo>
                <a:lnTo>
                  <a:pt x="569610" y="2134"/>
                </a:lnTo>
                <a:lnTo>
                  <a:pt x="615929" y="8413"/>
                </a:lnTo>
                <a:lnTo>
                  <a:pt x="660871" y="18653"/>
                </a:lnTo>
                <a:lnTo>
                  <a:pt x="704250" y="32670"/>
                </a:lnTo>
                <a:lnTo>
                  <a:pt x="745883" y="50278"/>
                </a:lnTo>
                <a:lnTo>
                  <a:pt x="785584" y="71294"/>
                </a:lnTo>
                <a:lnTo>
                  <a:pt x="823169" y="95532"/>
                </a:lnTo>
                <a:lnTo>
                  <a:pt x="858454" y="122809"/>
                </a:lnTo>
                <a:lnTo>
                  <a:pt x="891254" y="152939"/>
                </a:lnTo>
                <a:lnTo>
                  <a:pt x="921384" y="185739"/>
                </a:lnTo>
                <a:lnTo>
                  <a:pt x="948661" y="221024"/>
                </a:lnTo>
                <a:lnTo>
                  <a:pt x="972899" y="258609"/>
                </a:lnTo>
                <a:lnTo>
                  <a:pt x="993915" y="298310"/>
                </a:lnTo>
                <a:lnTo>
                  <a:pt x="1011523" y="339943"/>
                </a:lnTo>
                <a:lnTo>
                  <a:pt x="1025540" y="383322"/>
                </a:lnTo>
                <a:lnTo>
                  <a:pt x="1035780" y="428264"/>
                </a:lnTo>
                <a:lnTo>
                  <a:pt x="1042059" y="474583"/>
                </a:lnTo>
                <a:lnTo>
                  <a:pt x="1044194" y="522096"/>
                </a:lnTo>
                <a:lnTo>
                  <a:pt x="1042059" y="569610"/>
                </a:lnTo>
                <a:lnTo>
                  <a:pt x="1035780" y="615929"/>
                </a:lnTo>
                <a:lnTo>
                  <a:pt x="1025540" y="660871"/>
                </a:lnTo>
                <a:lnTo>
                  <a:pt x="1011523" y="704250"/>
                </a:lnTo>
                <a:lnTo>
                  <a:pt x="993915" y="745883"/>
                </a:lnTo>
                <a:lnTo>
                  <a:pt x="972899" y="785584"/>
                </a:lnTo>
                <a:lnTo>
                  <a:pt x="948661" y="823169"/>
                </a:lnTo>
                <a:lnTo>
                  <a:pt x="921384" y="858454"/>
                </a:lnTo>
                <a:lnTo>
                  <a:pt x="891254" y="891254"/>
                </a:lnTo>
                <a:lnTo>
                  <a:pt x="858454" y="921384"/>
                </a:lnTo>
                <a:lnTo>
                  <a:pt x="823169" y="948661"/>
                </a:lnTo>
                <a:lnTo>
                  <a:pt x="785584" y="972899"/>
                </a:lnTo>
                <a:lnTo>
                  <a:pt x="745883" y="993915"/>
                </a:lnTo>
                <a:lnTo>
                  <a:pt x="704250" y="1011523"/>
                </a:lnTo>
                <a:lnTo>
                  <a:pt x="660871" y="1025540"/>
                </a:lnTo>
                <a:lnTo>
                  <a:pt x="615929" y="1035780"/>
                </a:lnTo>
                <a:lnTo>
                  <a:pt x="569610" y="1042059"/>
                </a:lnTo>
                <a:lnTo>
                  <a:pt x="522096" y="1044193"/>
                </a:lnTo>
                <a:lnTo>
                  <a:pt x="474583" y="1042059"/>
                </a:lnTo>
                <a:lnTo>
                  <a:pt x="428264" y="1035780"/>
                </a:lnTo>
                <a:lnTo>
                  <a:pt x="383322" y="1025540"/>
                </a:lnTo>
                <a:lnTo>
                  <a:pt x="339943" y="1011523"/>
                </a:lnTo>
                <a:lnTo>
                  <a:pt x="298310" y="993915"/>
                </a:lnTo>
                <a:lnTo>
                  <a:pt x="258609" y="972899"/>
                </a:lnTo>
                <a:lnTo>
                  <a:pt x="221024" y="948661"/>
                </a:lnTo>
                <a:lnTo>
                  <a:pt x="185739" y="921384"/>
                </a:lnTo>
                <a:lnTo>
                  <a:pt x="152939" y="891254"/>
                </a:lnTo>
                <a:lnTo>
                  <a:pt x="122809" y="858454"/>
                </a:lnTo>
                <a:lnTo>
                  <a:pt x="95532" y="823169"/>
                </a:lnTo>
                <a:lnTo>
                  <a:pt x="71294" y="785584"/>
                </a:lnTo>
                <a:lnTo>
                  <a:pt x="50278" y="745883"/>
                </a:lnTo>
                <a:lnTo>
                  <a:pt x="32670" y="704250"/>
                </a:lnTo>
                <a:lnTo>
                  <a:pt x="18653" y="660871"/>
                </a:lnTo>
                <a:lnTo>
                  <a:pt x="8413" y="615929"/>
                </a:lnTo>
                <a:lnTo>
                  <a:pt x="2134" y="569610"/>
                </a:lnTo>
                <a:lnTo>
                  <a:pt x="0" y="522096"/>
                </a:lnTo>
                <a:close/>
              </a:path>
            </a:pathLst>
          </a:custGeom>
          <a:ln w="25400">
            <a:solidFill>
              <a:srgbClr val="333399"/>
            </a:solidFill>
          </a:ln>
        </p:spPr>
        <p:txBody>
          <a:bodyPr wrap="square" lIns="0" tIns="0" rIns="0" bIns="0" rtlCol="0"/>
          <a:lstStyle/>
          <a:p>
            <a:endParaRPr/>
          </a:p>
        </p:txBody>
      </p:sp>
      <p:sp>
        <p:nvSpPr>
          <p:cNvPr id="12" name="object 12"/>
          <p:cNvSpPr/>
          <p:nvPr/>
        </p:nvSpPr>
        <p:spPr>
          <a:xfrm>
            <a:off x="1588388" y="5200396"/>
            <a:ext cx="6743065" cy="835660"/>
          </a:xfrm>
          <a:custGeom>
            <a:avLst/>
            <a:gdLst/>
            <a:ahLst/>
            <a:cxnLst/>
            <a:rect l="l" t="t" r="r" b="b"/>
            <a:pathLst>
              <a:path w="6743065" h="835660">
                <a:moveTo>
                  <a:pt x="0" y="835291"/>
                </a:moveTo>
                <a:lnTo>
                  <a:pt x="6743065" y="835291"/>
                </a:lnTo>
                <a:lnTo>
                  <a:pt x="6743065" y="0"/>
                </a:lnTo>
                <a:lnTo>
                  <a:pt x="0" y="0"/>
                </a:lnTo>
                <a:lnTo>
                  <a:pt x="0" y="835291"/>
                </a:lnTo>
                <a:close/>
              </a:path>
            </a:pathLst>
          </a:custGeom>
          <a:solidFill>
            <a:srgbClr val="FFFFFF"/>
          </a:solidFill>
        </p:spPr>
        <p:txBody>
          <a:bodyPr wrap="square" lIns="0" tIns="0" rIns="0" bIns="0" rtlCol="0"/>
          <a:lstStyle/>
          <a:p>
            <a:endParaRPr/>
          </a:p>
        </p:txBody>
      </p:sp>
      <p:sp>
        <p:nvSpPr>
          <p:cNvPr id="13" name="object 13"/>
          <p:cNvSpPr/>
          <p:nvPr/>
        </p:nvSpPr>
        <p:spPr>
          <a:xfrm>
            <a:off x="1588388" y="5200396"/>
            <a:ext cx="6743065" cy="835660"/>
          </a:xfrm>
          <a:custGeom>
            <a:avLst/>
            <a:gdLst/>
            <a:ahLst/>
            <a:cxnLst/>
            <a:rect l="l" t="t" r="r" b="b"/>
            <a:pathLst>
              <a:path w="6743065" h="835660">
                <a:moveTo>
                  <a:pt x="0" y="835291"/>
                </a:moveTo>
                <a:lnTo>
                  <a:pt x="6743065" y="835291"/>
                </a:lnTo>
                <a:lnTo>
                  <a:pt x="6743065" y="0"/>
                </a:lnTo>
                <a:lnTo>
                  <a:pt x="0" y="0"/>
                </a:lnTo>
                <a:lnTo>
                  <a:pt x="0" y="835291"/>
                </a:lnTo>
                <a:close/>
              </a:path>
            </a:pathLst>
          </a:custGeom>
          <a:ln w="25400">
            <a:solidFill>
              <a:srgbClr val="252573"/>
            </a:solidFill>
          </a:ln>
        </p:spPr>
        <p:txBody>
          <a:bodyPr wrap="square" lIns="0" tIns="0" rIns="0" bIns="0" rtlCol="0"/>
          <a:lstStyle/>
          <a:p>
            <a:endParaRPr/>
          </a:p>
        </p:txBody>
      </p:sp>
      <p:sp>
        <p:nvSpPr>
          <p:cNvPr id="14" name="object 14"/>
          <p:cNvSpPr/>
          <p:nvPr/>
        </p:nvSpPr>
        <p:spPr>
          <a:xfrm>
            <a:off x="1066368" y="5096002"/>
            <a:ext cx="1044575" cy="1044575"/>
          </a:xfrm>
          <a:custGeom>
            <a:avLst/>
            <a:gdLst/>
            <a:ahLst/>
            <a:cxnLst/>
            <a:rect l="l" t="t" r="r" b="b"/>
            <a:pathLst>
              <a:path w="1044575" h="1044575">
                <a:moveTo>
                  <a:pt x="522020" y="0"/>
                </a:moveTo>
                <a:lnTo>
                  <a:pt x="474508" y="2133"/>
                </a:lnTo>
                <a:lnTo>
                  <a:pt x="428190" y="8409"/>
                </a:lnTo>
                <a:lnTo>
                  <a:pt x="383251" y="18644"/>
                </a:lnTo>
                <a:lnTo>
                  <a:pt x="339876" y="32654"/>
                </a:lnTo>
                <a:lnTo>
                  <a:pt x="298248" y="50256"/>
                </a:lnTo>
                <a:lnTo>
                  <a:pt x="258553" y="71263"/>
                </a:lnTo>
                <a:lnTo>
                  <a:pt x="220973" y="95494"/>
                </a:lnTo>
                <a:lnTo>
                  <a:pt x="185695" y="122762"/>
                </a:lnTo>
                <a:lnTo>
                  <a:pt x="152901" y="152885"/>
                </a:lnTo>
                <a:lnTo>
                  <a:pt x="122777" y="185678"/>
                </a:lnTo>
                <a:lnTo>
                  <a:pt x="95506" y="220957"/>
                </a:lnTo>
                <a:lnTo>
                  <a:pt x="71274" y="258538"/>
                </a:lnTo>
                <a:lnTo>
                  <a:pt x="50264" y="298236"/>
                </a:lnTo>
                <a:lnTo>
                  <a:pt x="32660" y="339867"/>
                </a:lnTo>
                <a:lnTo>
                  <a:pt x="18648" y="383248"/>
                </a:lnTo>
                <a:lnTo>
                  <a:pt x="8410" y="428195"/>
                </a:lnTo>
                <a:lnTo>
                  <a:pt x="2133" y="474522"/>
                </a:lnTo>
                <a:lnTo>
                  <a:pt x="0" y="522046"/>
                </a:lnTo>
                <a:lnTo>
                  <a:pt x="2133" y="569562"/>
                </a:lnTo>
                <a:lnTo>
                  <a:pt x="8410" y="615884"/>
                </a:lnTo>
                <a:lnTo>
                  <a:pt x="18648" y="660826"/>
                </a:lnTo>
                <a:lnTo>
                  <a:pt x="32660" y="704205"/>
                </a:lnTo>
                <a:lnTo>
                  <a:pt x="50264" y="745836"/>
                </a:lnTo>
                <a:lnTo>
                  <a:pt x="71274" y="785534"/>
                </a:lnTo>
                <a:lnTo>
                  <a:pt x="95506" y="823116"/>
                </a:lnTo>
                <a:lnTo>
                  <a:pt x="122777" y="858398"/>
                </a:lnTo>
                <a:lnTo>
                  <a:pt x="152901" y="891193"/>
                </a:lnTo>
                <a:lnTo>
                  <a:pt x="185695" y="921320"/>
                </a:lnTo>
                <a:lnTo>
                  <a:pt x="220973" y="948592"/>
                </a:lnTo>
                <a:lnTo>
                  <a:pt x="258553" y="972826"/>
                </a:lnTo>
                <a:lnTo>
                  <a:pt x="298248" y="993838"/>
                </a:lnTo>
                <a:lnTo>
                  <a:pt x="339876" y="1011442"/>
                </a:lnTo>
                <a:lnTo>
                  <a:pt x="383251" y="1025455"/>
                </a:lnTo>
                <a:lnTo>
                  <a:pt x="428190" y="1035693"/>
                </a:lnTo>
                <a:lnTo>
                  <a:pt x="474508" y="1041971"/>
                </a:lnTo>
                <a:lnTo>
                  <a:pt x="522020" y="1044105"/>
                </a:lnTo>
                <a:lnTo>
                  <a:pt x="569552" y="1041971"/>
                </a:lnTo>
                <a:lnTo>
                  <a:pt x="615887" y="1035693"/>
                </a:lnTo>
                <a:lnTo>
                  <a:pt x="660839" y="1025455"/>
                </a:lnTo>
                <a:lnTo>
                  <a:pt x="704225" y="1011442"/>
                </a:lnTo>
                <a:lnTo>
                  <a:pt x="745862" y="993838"/>
                </a:lnTo>
                <a:lnTo>
                  <a:pt x="785564" y="972826"/>
                </a:lnTo>
                <a:lnTo>
                  <a:pt x="823148" y="948592"/>
                </a:lnTo>
                <a:lnTo>
                  <a:pt x="858430" y="921320"/>
                </a:lnTo>
                <a:lnTo>
                  <a:pt x="891225" y="891193"/>
                </a:lnTo>
                <a:lnTo>
                  <a:pt x="921350" y="858398"/>
                </a:lnTo>
                <a:lnTo>
                  <a:pt x="948620" y="823116"/>
                </a:lnTo>
                <a:lnTo>
                  <a:pt x="972851" y="785534"/>
                </a:lnTo>
                <a:lnTo>
                  <a:pt x="993860" y="745836"/>
                </a:lnTo>
                <a:lnTo>
                  <a:pt x="1011462" y="704205"/>
                </a:lnTo>
                <a:lnTo>
                  <a:pt x="1025472" y="660826"/>
                </a:lnTo>
                <a:lnTo>
                  <a:pt x="1035708" y="615884"/>
                </a:lnTo>
                <a:lnTo>
                  <a:pt x="1041984" y="569562"/>
                </a:lnTo>
                <a:lnTo>
                  <a:pt x="1044117" y="522046"/>
                </a:lnTo>
                <a:lnTo>
                  <a:pt x="1041984" y="474522"/>
                </a:lnTo>
                <a:lnTo>
                  <a:pt x="1035708" y="428195"/>
                </a:lnTo>
                <a:lnTo>
                  <a:pt x="1025472" y="383248"/>
                </a:lnTo>
                <a:lnTo>
                  <a:pt x="1011462" y="339867"/>
                </a:lnTo>
                <a:lnTo>
                  <a:pt x="993860" y="298236"/>
                </a:lnTo>
                <a:lnTo>
                  <a:pt x="972851" y="258538"/>
                </a:lnTo>
                <a:lnTo>
                  <a:pt x="948620" y="220957"/>
                </a:lnTo>
                <a:lnTo>
                  <a:pt x="921350" y="185678"/>
                </a:lnTo>
                <a:lnTo>
                  <a:pt x="891225" y="152885"/>
                </a:lnTo>
                <a:lnTo>
                  <a:pt x="858430" y="122762"/>
                </a:lnTo>
                <a:lnTo>
                  <a:pt x="823148" y="95494"/>
                </a:lnTo>
                <a:lnTo>
                  <a:pt x="785564" y="71263"/>
                </a:lnTo>
                <a:lnTo>
                  <a:pt x="745862" y="50256"/>
                </a:lnTo>
                <a:lnTo>
                  <a:pt x="704225" y="32654"/>
                </a:lnTo>
                <a:lnTo>
                  <a:pt x="660839" y="18644"/>
                </a:lnTo>
                <a:lnTo>
                  <a:pt x="615887" y="8409"/>
                </a:lnTo>
                <a:lnTo>
                  <a:pt x="569552" y="2133"/>
                </a:lnTo>
                <a:lnTo>
                  <a:pt x="522020" y="0"/>
                </a:lnTo>
                <a:close/>
              </a:path>
            </a:pathLst>
          </a:custGeom>
          <a:solidFill>
            <a:srgbClr val="FFFFFF"/>
          </a:solidFill>
        </p:spPr>
        <p:txBody>
          <a:bodyPr wrap="square" lIns="0" tIns="0" rIns="0" bIns="0" rtlCol="0"/>
          <a:lstStyle/>
          <a:p>
            <a:endParaRPr/>
          </a:p>
        </p:txBody>
      </p:sp>
      <p:sp>
        <p:nvSpPr>
          <p:cNvPr id="15" name="object 15"/>
          <p:cNvSpPr/>
          <p:nvPr/>
        </p:nvSpPr>
        <p:spPr>
          <a:xfrm>
            <a:off x="1066368" y="5096002"/>
            <a:ext cx="1044575" cy="1044575"/>
          </a:xfrm>
          <a:custGeom>
            <a:avLst/>
            <a:gdLst/>
            <a:ahLst/>
            <a:cxnLst/>
            <a:rect l="l" t="t" r="r" b="b"/>
            <a:pathLst>
              <a:path w="1044575" h="1044575">
                <a:moveTo>
                  <a:pt x="0" y="522046"/>
                </a:moveTo>
                <a:lnTo>
                  <a:pt x="2133" y="474522"/>
                </a:lnTo>
                <a:lnTo>
                  <a:pt x="8410" y="428195"/>
                </a:lnTo>
                <a:lnTo>
                  <a:pt x="18648" y="383248"/>
                </a:lnTo>
                <a:lnTo>
                  <a:pt x="32660" y="339867"/>
                </a:lnTo>
                <a:lnTo>
                  <a:pt x="50264" y="298236"/>
                </a:lnTo>
                <a:lnTo>
                  <a:pt x="71274" y="258538"/>
                </a:lnTo>
                <a:lnTo>
                  <a:pt x="95506" y="220957"/>
                </a:lnTo>
                <a:lnTo>
                  <a:pt x="122777" y="185678"/>
                </a:lnTo>
                <a:lnTo>
                  <a:pt x="152901" y="152885"/>
                </a:lnTo>
                <a:lnTo>
                  <a:pt x="185695" y="122762"/>
                </a:lnTo>
                <a:lnTo>
                  <a:pt x="220973" y="95494"/>
                </a:lnTo>
                <a:lnTo>
                  <a:pt x="258553" y="71263"/>
                </a:lnTo>
                <a:lnTo>
                  <a:pt x="298248" y="50256"/>
                </a:lnTo>
                <a:lnTo>
                  <a:pt x="339876" y="32654"/>
                </a:lnTo>
                <a:lnTo>
                  <a:pt x="383251" y="18644"/>
                </a:lnTo>
                <a:lnTo>
                  <a:pt x="428190" y="8409"/>
                </a:lnTo>
                <a:lnTo>
                  <a:pt x="474508" y="2133"/>
                </a:lnTo>
                <a:lnTo>
                  <a:pt x="522020" y="0"/>
                </a:lnTo>
                <a:lnTo>
                  <a:pt x="569552" y="2133"/>
                </a:lnTo>
                <a:lnTo>
                  <a:pt x="615887" y="8409"/>
                </a:lnTo>
                <a:lnTo>
                  <a:pt x="660839" y="18644"/>
                </a:lnTo>
                <a:lnTo>
                  <a:pt x="704225" y="32654"/>
                </a:lnTo>
                <a:lnTo>
                  <a:pt x="745862" y="50256"/>
                </a:lnTo>
                <a:lnTo>
                  <a:pt x="785564" y="71263"/>
                </a:lnTo>
                <a:lnTo>
                  <a:pt x="823148" y="95494"/>
                </a:lnTo>
                <a:lnTo>
                  <a:pt x="858430" y="122762"/>
                </a:lnTo>
                <a:lnTo>
                  <a:pt x="891225" y="152885"/>
                </a:lnTo>
                <a:lnTo>
                  <a:pt x="921350" y="185678"/>
                </a:lnTo>
                <a:lnTo>
                  <a:pt x="948620" y="220957"/>
                </a:lnTo>
                <a:lnTo>
                  <a:pt x="972851" y="258538"/>
                </a:lnTo>
                <a:lnTo>
                  <a:pt x="993860" y="298236"/>
                </a:lnTo>
                <a:lnTo>
                  <a:pt x="1011462" y="339867"/>
                </a:lnTo>
                <a:lnTo>
                  <a:pt x="1025472" y="383248"/>
                </a:lnTo>
                <a:lnTo>
                  <a:pt x="1035708" y="428195"/>
                </a:lnTo>
                <a:lnTo>
                  <a:pt x="1041984" y="474522"/>
                </a:lnTo>
                <a:lnTo>
                  <a:pt x="1044117" y="522046"/>
                </a:lnTo>
                <a:lnTo>
                  <a:pt x="1041984" y="569562"/>
                </a:lnTo>
                <a:lnTo>
                  <a:pt x="1035708" y="615884"/>
                </a:lnTo>
                <a:lnTo>
                  <a:pt x="1025472" y="660826"/>
                </a:lnTo>
                <a:lnTo>
                  <a:pt x="1011462" y="704205"/>
                </a:lnTo>
                <a:lnTo>
                  <a:pt x="993860" y="745836"/>
                </a:lnTo>
                <a:lnTo>
                  <a:pt x="972851" y="785534"/>
                </a:lnTo>
                <a:lnTo>
                  <a:pt x="948620" y="823116"/>
                </a:lnTo>
                <a:lnTo>
                  <a:pt x="921350" y="858398"/>
                </a:lnTo>
                <a:lnTo>
                  <a:pt x="891225" y="891193"/>
                </a:lnTo>
                <a:lnTo>
                  <a:pt x="858430" y="921320"/>
                </a:lnTo>
                <a:lnTo>
                  <a:pt x="823148" y="948592"/>
                </a:lnTo>
                <a:lnTo>
                  <a:pt x="785564" y="972826"/>
                </a:lnTo>
                <a:lnTo>
                  <a:pt x="745862" y="993838"/>
                </a:lnTo>
                <a:lnTo>
                  <a:pt x="704225" y="1011442"/>
                </a:lnTo>
                <a:lnTo>
                  <a:pt x="660839" y="1025455"/>
                </a:lnTo>
                <a:lnTo>
                  <a:pt x="615887" y="1035693"/>
                </a:lnTo>
                <a:lnTo>
                  <a:pt x="569552" y="1041971"/>
                </a:lnTo>
                <a:lnTo>
                  <a:pt x="522020" y="1044105"/>
                </a:lnTo>
                <a:lnTo>
                  <a:pt x="474508" y="1041971"/>
                </a:lnTo>
                <a:lnTo>
                  <a:pt x="428190" y="1035693"/>
                </a:lnTo>
                <a:lnTo>
                  <a:pt x="383251" y="1025455"/>
                </a:lnTo>
                <a:lnTo>
                  <a:pt x="339876" y="1011442"/>
                </a:lnTo>
                <a:lnTo>
                  <a:pt x="298248" y="993838"/>
                </a:lnTo>
                <a:lnTo>
                  <a:pt x="258553" y="972826"/>
                </a:lnTo>
                <a:lnTo>
                  <a:pt x="220973" y="948592"/>
                </a:lnTo>
                <a:lnTo>
                  <a:pt x="185695" y="921320"/>
                </a:lnTo>
                <a:lnTo>
                  <a:pt x="152901" y="891193"/>
                </a:lnTo>
                <a:lnTo>
                  <a:pt x="122777" y="858398"/>
                </a:lnTo>
                <a:lnTo>
                  <a:pt x="95506" y="823116"/>
                </a:lnTo>
                <a:lnTo>
                  <a:pt x="71274" y="785534"/>
                </a:lnTo>
                <a:lnTo>
                  <a:pt x="50264" y="745836"/>
                </a:lnTo>
                <a:lnTo>
                  <a:pt x="32660" y="704205"/>
                </a:lnTo>
                <a:lnTo>
                  <a:pt x="18648" y="660826"/>
                </a:lnTo>
                <a:lnTo>
                  <a:pt x="8410" y="615884"/>
                </a:lnTo>
                <a:lnTo>
                  <a:pt x="2133" y="569562"/>
                </a:lnTo>
                <a:lnTo>
                  <a:pt x="0" y="522046"/>
                </a:lnTo>
                <a:close/>
              </a:path>
            </a:pathLst>
          </a:custGeom>
          <a:ln w="25400">
            <a:solidFill>
              <a:srgbClr val="333399"/>
            </a:solidFill>
          </a:ln>
        </p:spPr>
        <p:txBody>
          <a:bodyPr wrap="square" lIns="0" tIns="0" rIns="0" bIns="0" rtlCol="0"/>
          <a:lstStyle/>
          <a:p>
            <a:endParaRPr/>
          </a:p>
        </p:txBody>
      </p:sp>
      <p:sp>
        <p:nvSpPr>
          <p:cNvPr id="16" name="object 16"/>
          <p:cNvSpPr txBox="1"/>
          <p:nvPr/>
        </p:nvSpPr>
        <p:spPr>
          <a:xfrm>
            <a:off x="813752" y="1093406"/>
            <a:ext cx="7403465" cy="4853305"/>
          </a:xfrm>
          <a:prstGeom prst="rect">
            <a:avLst/>
          </a:prstGeom>
        </p:spPr>
        <p:txBody>
          <a:bodyPr vert="horz" wrap="square" lIns="0" tIns="27305" rIns="0" bIns="0" rtlCol="0">
            <a:spAutoFit/>
          </a:bodyPr>
          <a:lstStyle/>
          <a:p>
            <a:pPr marL="12700" marR="5080" algn="ctr">
              <a:lnSpc>
                <a:spcPts val="2860"/>
              </a:lnSpc>
              <a:spcBef>
                <a:spcPts val="215"/>
              </a:spcBef>
            </a:pPr>
            <a:r>
              <a:rPr sz="2400" spc="10" dirty="0">
                <a:latin typeface="Times New Roman"/>
                <a:cs typeface="Times New Roman"/>
              </a:rPr>
              <a:t>Il </a:t>
            </a:r>
            <a:r>
              <a:rPr sz="2400" spc="-10" dirty="0">
                <a:latin typeface="Times New Roman"/>
                <a:cs typeface="Times New Roman"/>
              </a:rPr>
              <a:t>principio al </a:t>
            </a:r>
            <a:r>
              <a:rPr sz="2400" spc="-20" dirty="0">
                <a:latin typeface="Times New Roman"/>
                <a:cs typeface="Times New Roman"/>
              </a:rPr>
              <a:t>revisore </a:t>
            </a:r>
            <a:r>
              <a:rPr sz="2400" dirty="0">
                <a:latin typeface="Times New Roman"/>
                <a:cs typeface="Times New Roman"/>
              </a:rPr>
              <a:t>la </a:t>
            </a:r>
            <a:r>
              <a:rPr sz="2400" spc="-20" dirty="0">
                <a:latin typeface="Times New Roman"/>
                <a:cs typeface="Times New Roman"/>
              </a:rPr>
              <a:t>possibilità </a:t>
            </a:r>
            <a:r>
              <a:rPr sz="2400" dirty="0">
                <a:latin typeface="Times New Roman"/>
                <a:cs typeface="Times New Roman"/>
              </a:rPr>
              <a:t>di </a:t>
            </a:r>
            <a:r>
              <a:rPr sz="2400" spc="-30" dirty="0">
                <a:latin typeface="Times New Roman"/>
                <a:cs typeface="Times New Roman"/>
              </a:rPr>
              <a:t>esprimere </a:t>
            </a:r>
            <a:r>
              <a:rPr sz="2400" spc="-40" dirty="0">
                <a:latin typeface="Times New Roman"/>
                <a:cs typeface="Times New Roman"/>
              </a:rPr>
              <a:t>un </a:t>
            </a:r>
            <a:r>
              <a:rPr sz="2400" b="1" i="1" spc="-5" dirty="0">
                <a:latin typeface="Times New Roman"/>
                <a:cs typeface="Times New Roman"/>
              </a:rPr>
              <a:t>giudizio  </a:t>
            </a:r>
            <a:r>
              <a:rPr sz="2400" b="1" i="1" spc="-10" dirty="0">
                <a:latin typeface="Times New Roman"/>
                <a:cs typeface="Times New Roman"/>
              </a:rPr>
              <a:t>con modifica </a:t>
            </a:r>
            <a:r>
              <a:rPr sz="2400" spc="-65" dirty="0">
                <a:latin typeface="Times New Roman"/>
                <a:cs typeface="Times New Roman"/>
              </a:rPr>
              <a:t>sul </a:t>
            </a:r>
            <a:r>
              <a:rPr sz="2400" spc="-15" dirty="0">
                <a:latin typeface="Times New Roman"/>
                <a:cs typeface="Times New Roman"/>
              </a:rPr>
              <a:t>bilancio </a:t>
            </a:r>
            <a:r>
              <a:rPr sz="2400" spc="-35" dirty="0">
                <a:latin typeface="Times New Roman"/>
                <a:cs typeface="Times New Roman"/>
              </a:rPr>
              <a:t>secondo </a:t>
            </a:r>
            <a:r>
              <a:rPr sz="2400" spc="-55" dirty="0">
                <a:latin typeface="Times New Roman"/>
                <a:cs typeface="Times New Roman"/>
              </a:rPr>
              <a:t>una </a:t>
            </a:r>
            <a:r>
              <a:rPr sz="2400" spc="-5" dirty="0">
                <a:latin typeface="Times New Roman"/>
                <a:cs typeface="Times New Roman"/>
              </a:rPr>
              <a:t>delle</a:t>
            </a:r>
            <a:r>
              <a:rPr sz="2400" spc="-395" dirty="0">
                <a:latin typeface="Times New Roman"/>
                <a:cs typeface="Times New Roman"/>
              </a:rPr>
              <a:t> </a:t>
            </a:r>
            <a:r>
              <a:rPr sz="2400" spc="-40" dirty="0">
                <a:latin typeface="Times New Roman"/>
                <a:cs typeface="Times New Roman"/>
              </a:rPr>
              <a:t>seguenti</a:t>
            </a:r>
            <a:endParaRPr sz="2400">
              <a:latin typeface="Times New Roman"/>
              <a:cs typeface="Times New Roman"/>
            </a:endParaRPr>
          </a:p>
          <a:p>
            <a:pPr marL="93980" algn="ctr">
              <a:lnSpc>
                <a:spcPts val="2835"/>
              </a:lnSpc>
            </a:pPr>
            <a:r>
              <a:rPr sz="2400" b="1" spc="-25" dirty="0">
                <a:latin typeface="Times New Roman"/>
                <a:cs typeface="Times New Roman"/>
              </a:rPr>
              <a:t>tre </a:t>
            </a:r>
            <a:r>
              <a:rPr sz="2400" b="1" spc="5" dirty="0">
                <a:latin typeface="Times New Roman"/>
                <a:cs typeface="Times New Roman"/>
              </a:rPr>
              <a:t>tipologie</a:t>
            </a:r>
            <a:r>
              <a:rPr sz="2400" spc="5" dirty="0">
                <a:latin typeface="Times New Roman"/>
                <a:cs typeface="Times New Roman"/>
              </a:rPr>
              <a:t>: </a:t>
            </a:r>
            <a:r>
              <a:rPr sz="2400" i="1" dirty="0">
                <a:latin typeface="Times New Roman"/>
                <a:cs typeface="Times New Roman"/>
              </a:rPr>
              <a:t>( </a:t>
            </a:r>
            <a:r>
              <a:rPr sz="2400" i="1" spc="-85" dirty="0">
                <a:latin typeface="Times New Roman"/>
                <a:cs typeface="Times New Roman"/>
              </a:rPr>
              <a:t>v.</a:t>
            </a:r>
            <a:r>
              <a:rPr sz="2400" i="1" spc="-55" dirty="0">
                <a:latin typeface="Times New Roman"/>
                <a:cs typeface="Times New Roman"/>
              </a:rPr>
              <a:t> </a:t>
            </a:r>
            <a:r>
              <a:rPr sz="2400" i="1" spc="5" dirty="0">
                <a:latin typeface="Times New Roman"/>
                <a:cs typeface="Times New Roman"/>
              </a:rPr>
              <a:t>§A1)</a:t>
            </a:r>
            <a:endParaRPr sz="2400">
              <a:latin typeface="Times New Roman"/>
              <a:cs typeface="Times New Roman"/>
            </a:endParaRPr>
          </a:p>
          <a:p>
            <a:pPr>
              <a:lnSpc>
                <a:spcPct val="100000"/>
              </a:lnSpc>
            </a:pPr>
            <a:endParaRPr sz="2600">
              <a:latin typeface="Times New Roman"/>
              <a:cs typeface="Times New Roman"/>
            </a:endParaRPr>
          </a:p>
          <a:p>
            <a:pPr>
              <a:lnSpc>
                <a:spcPct val="100000"/>
              </a:lnSpc>
              <a:spcBef>
                <a:spcPts val="5"/>
              </a:spcBef>
            </a:pPr>
            <a:endParaRPr sz="2150">
              <a:latin typeface="Times New Roman"/>
              <a:cs typeface="Times New Roman"/>
            </a:endParaRPr>
          </a:p>
          <a:p>
            <a:pPr marL="1440180">
              <a:lnSpc>
                <a:spcPct val="100000"/>
              </a:lnSpc>
            </a:pPr>
            <a:r>
              <a:rPr sz="2400" b="1" i="1" spc="-5" dirty="0">
                <a:latin typeface="Times New Roman"/>
                <a:cs typeface="Times New Roman"/>
              </a:rPr>
              <a:t>Giudizio con</a:t>
            </a:r>
            <a:r>
              <a:rPr sz="2400" b="1" i="1" spc="-70" dirty="0">
                <a:latin typeface="Times New Roman"/>
                <a:cs typeface="Times New Roman"/>
              </a:rPr>
              <a:t> </a:t>
            </a:r>
            <a:r>
              <a:rPr sz="2400" b="1" i="1" spc="-10" dirty="0">
                <a:latin typeface="Times New Roman"/>
                <a:cs typeface="Times New Roman"/>
              </a:rPr>
              <a:t>rilievi</a:t>
            </a:r>
            <a:endParaRPr sz="2400">
              <a:latin typeface="Times New Roman"/>
              <a:cs typeface="Times New Roman"/>
            </a:endParaRPr>
          </a:p>
          <a:p>
            <a:pPr>
              <a:lnSpc>
                <a:spcPct val="100000"/>
              </a:lnSpc>
            </a:pPr>
            <a:endParaRPr sz="2600">
              <a:latin typeface="Times New Roman"/>
              <a:cs typeface="Times New Roman"/>
            </a:endParaRPr>
          </a:p>
          <a:p>
            <a:pPr>
              <a:lnSpc>
                <a:spcPct val="100000"/>
              </a:lnSpc>
              <a:spcBef>
                <a:spcPts val="40"/>
              </a:spcBef>
            </a:pPr>
            <a:endParaRPr sz="3450">
              <a:latin typeface="Times New Roman"/>
              <a:cs typeface="Times New Roman"/>
            </a:endParaRPr>
          </a:p>
          <a:p>
            <a:pPr marL="1743710">
              <a:lnSpc>
                <a:spcPct val="100000"/>
              </a:lnSpc>
              <a:spcBef>
                <a:spcPts val="5"/>
              </a:spcBef>
            </a:pPr>
            <a:r>
              <a:rPr sz="2400" b="1" i="1" spc="-5" dirty="0">
                <a:latin typeface="Times New Roman"/>
                <a:cs typeface="Times New Roman"/>
              </a:rPr>
              <a:t>Giudizio</a:t>
            </a:r>
            <a:r>
              <a:rPr sz="2400" b="1" i="1" spc="-75" dirty="0">
                <a:latin typeface="Times New Roman"/>
                <a:cs typeface="Times New Roman"/>
              </a:rPr>
              <a:t> </a:t>
            </a:r>
            <a:r>
              <a:rPr sz="2400" b="1" i="1" spc="-15" dirty="0">
                <a:latin typeface="Times New Roman"/>
                <a:cs typeface="Times New Roman"/>
              </a:rPr>
              <a:t>negativo</a:t>
            </a:r>
            <a:endParaRPr sz="2400">
              <a:latin typeface="Times New Roman"/>
              <a:cs typeface="Times New Roman"/>
            </a:endParaRPr>
          </a:p>
          <a:p>
            <a:pPr>
              <a:lnSpc>
                <a:spcPct val="100000"/>
              </a:lnSpc>
            </a:pPr>
            <a:endParaRPr sz="2600">
              <a:latin typeface="Times New Roman"/>
              <a:cs typeface="Times New Roman"/>
            </a:endParaRPr>
          </a:p>
          <a:p>
            <a:pPr>
              <a:lnSpc>
                <a:spcPct val="100000"/>
              </a:lnSpc>
              <a:spcBef>
                <a:spcPts val="5"/>
              </a:spcBef>
            </a:pPr>
            <a:endParaRPr sz="2400">
              <a:latin typeface="Times New Roman"/>
              <a:cs typeface="Times New Roman"/>
            </a:endParaRPr>
          </a:p>
          <a:p>
            <a:pPr marL="1440180">
              <a:lnSpc>
                <a:spcPts val="2680"/>
              </a:lnSpc>
            </a:pPr>
            <a:r>
              <a:rPr sz="2400" b="1" i="1" spc="-15" dirty="0">
                <a:latin typeface="Times New Roman"/>
                <a:cs typeface="Times New Roman"/>
              </a:rPr>
              <a:t>Dichiarazione </a:t>
            </a:r>
            <a:r>
              <a:rPr sz="2400" b="1" i="1" dirty="0">
                <a:latin typeface="Times New Roman"/>
                <a:cs typeface="Times New Roman"/>
              </a:rPr>
              <a:t>di </a:t>
            </a:r>
            <a:r>
              <a:rPr sz="2400" b="1" i="1" spc="-10" dirty="0">
                <a:latin typeface="Times New Roman"/>
                <a:cs typeface="Times New Roman"/>
              </a:rPr>
              <a:t>impossibilità </a:t>
            </a:r>
            <a:r>
              <a:rPr sz="2400" b="1" i="1" dirty="0">
                <a:latin typeface="Times New Roman"/>
                <a:cs typeface="Times New Roman"/>
              </a:rPr>
              <a:t>di </a:t>
            </a:r>
            <a:r>
              <a:rPr sz="2400" b="1" i="1" spc="-25" dirty="0">
                <a:latin typeface="Times New Roman"/>
                <a:cs typeface="Times New Roman"/>
              </a:rPr>
              <a:t>esprimere</a:t>
            </a:r>
            <a:r>
              <a:rPr sz="2400" b="1" i="1" spc="290" dirty="0">
                <a:latin typeface="Times New Roman"/>
                <a:cs typeface="Times New Roman"/>
              </a:rPr>
              <a:t> </a:t>
            </a:r>
            <a:r>
              <a:rPr sz="2400" b="1" i="1" dirty="0">
                <a:latin typeface="Times New Roman"/>
                <a:cs typeface="Times New Roman"/>
              </a:rPr>
              <a:t>un</a:t>
            </a:r>
            <a:endParaRPr sz="2400">
              <a:latin typeface="Times New Roman"/>
              <a:cs typeface="Times New Roman"/>
            </a:endParaRPr>
          </a:p>
          <a:p>
            <a:pPr marL="1440180">
              <a:lnSpc>
                <a:spcPts val="2680"/>
              </a:lnSpc>
            </a:pPr>
            <a:r>
              <a:rPr sz="2400" b="1" i="1" spc="-5" dirty="0">
                <a:latin typeface="Times New Roman"/>
                <a:cs typeface="Times New Roman"/>
              </a:rPr>
              <a:t>giudizio</a:t>
            </a:r>
            <a:endParaRPr sz="2400">
              <a:latin typeface="Times New Roman"/>
              <a:cs typeface="Times New Roman"/>
            </a:endParaRPr>
          </a:p>
        </p:txBody>
      </p:sp>
      <p:sp>
        <p:nvSpPr>
          <p:cNvPr id="17" name="object 17"/>
          <p:cNvSpPr txBox="1">
            <a:spLocks noGrp="1"/>
          </p:cNvSpPr>
          <p:nvPr>
            <p:ph type="sldNum" sz="quarter" idx="7"/>
          </p:nvPr>
        </p:nvSpPr>
        <p:spPr>
          <a:prstGeom prst="rect">
            <a:avLst/>
          </a:prstGeom>
        </p:spPr>
        <p:txBody>
          <a:bodyPr vert="horz" wrap="square" lIns="0" tIns="0" rIns="0" bIns="0" rtlCol="0">
            <a:spAutoFit/>
          </a:bodyPr>
          <a:lstStyle/>
          <a:p>
            <a:pPr marL="25400">
              <a:lnSpc>
                <a:spcPts val="1670"/>
              </a:lnSpc>
            </a:pPr>
            <a:fld id="{81D60167-4931-47E6-BA6A-407CBD079E47}" type="slidenum">
              <a:rPr spc="10" dirty="0"/>
              <a:t>6</a:t>
            </a:fld>
            <a:endParaRPr spc="10" dirty="0"/>
          </a:p>
        </p:txBody>
      </p:sp>
      <p:pic>
        <p:nvPicPr>
          <p:cNvPr id="19" name="Picture 18">
            <a:extLst>
              <a:ext uri="{FF2B5EF4-FFF2-40B4-BE49-F238E27FC236}">
                <a16:creationId xmlns:a16="http://schemas.microsoft.com/office/drawing/2014/main" id="{E9836F20-A0E9-4183-8965-4D28578A9E13}"/>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88598" y="76200"/>
            <a:ext cx="1164402" cy="101484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752475" y="1186497"/>
            <a:ext cx="7423150" cy="1125855"/>
          </a:xfrm>
          <a:prstGeom prst="rect">
            <a:avLst/>
          </a:prstGeom>
        </p:spPr>
        <p:txBody>
          <a:bodyPr vert="horz" wrap="square" lIns="0" tIns="11430" rIns="0" bIns="0" rtlCol="0">
            <a:spAutoFit/>
          </a:bodyPr>
          <a:lstStyle/>
          <a:p>
            <a:pPr marL="12700" marR="5080" indent="19685" algn="ctr">
              <a:lnSpc>
                <a:spcPct val="100400"/>
              </a:lnSpc>
              <a:spcBef>
                <a:spcPts val="90"/>
              </a:spcBef>
            </a:pPr>
            <a:r>
              <a:rPr b="0" i="0" spc="-45" dirty="0">
                <a:latin typeface="Times New Roman"/>
                <a:cs typeface="Times New Roman"/>
              </a:rPr>
              <a:t>Al </a:t>
            </a:r>
            <a:r>
              <a:rPr b="0" i="0" spc="-20" dirty="0">
                <a:latin typeface="Times New Roman"/>
                <a:cs typeface="Times New Roman"/>
              </a:rPr>
              <a:t>revisore spetta </a:t>
            </a:r>
            <a:r>
              <a:rPr b="0" i="0" dirty="0">
                <a:latin typeface="Times New Roman"/>
                <a:cs typeface="Times New Roman"/>
              </a:rPr>
              <a:t>la </a:t>
            </a:r>
            <a:r>
              <a:rPr b="0" i="0" spc="-15" dirty="0">
                <a:latin typeface="Times New Roman"/>
                <a:cs typeface="Times New Roman"/>
              </a:rPr>
              <a:t>facoltà </a:t>
            </a:r>
            <a:r>
              <a:rPr b="0" i="0" dirty="0">
                <a:latin typeface="Times New Roman"/>
                <a:cs typeface="Times New Roman"/>
              </a:rPr>
              <a:t>di </a:t>
            </a:r>
            <a:r>
              <a:rPr b="0" i="0" spc="-25" dirty="0">
                <a:latin typeface="Times New Roman"/>
                <a:cs typeface="Times New Roman"/>
              </a:rPr>
              <a:t>scegliere </a:t>
            </a:r>
            <a:r>
              <a:rPr b="0" i="0" dirty="0">
                <a:latin typeface="Times New Roman"/>
                <a:cs typeface="Times New Roman"/>
              </a:rPr>
              <a:t>la </a:t>
            </a:r>
            <a:r>
              <a:rPr i="0" spc="5" dirty="0">
                <a:latin typeface="Times New Roman"/>
                <a:cs typeface="Times New Roman"/>
              </a:rPr>
              <a:t>tipologia </a:t>
            </a:r>
            <a:r>
              <a:rPr b="0" i="0" dirty="0">
                <a:latin typeface="Times New Roman"/>
                <a:cs typeface="Times New Roman"/>
              </a:rPr>
              <a:t>più  appropriata di </a:t>
            </a:r>
            <a:r>
              <a:rPr spc="-5" dirty="0"/>
              <a:t>giudizio con </a:t>
            </a:r>
            <a:r>
              <a:rPr spc="-10" dirty="0"/>
              <a:t>modifica </a:t>
            </a:r>
            <a:r>
              <a:rPr b="0" i="0" spc="-65" dirty="0">
                <a:latin typeface="Times New Roman"/>
                <a:cs typeface="Times New Roman"/>
              </a:rPr>
              <a:t>sul </a:t>
            </a:r>
            <a:r>
              <a:rPr b="0" i="0" spc="-15" dirty="0">
                <a:latin typeface="Times New Roman"/>
                <a:cs typeface="Times New Roman"/>
              </a:rPr>
              <a:t>bilancio </a:t>
            </a:r>
            <a:r>
              <a:rPr b="0" i="0" dirty="0">
                <a:latin typeface="Times New Roman"/>
                <a:cs typeface="Times New Roman"/>
              </a:rPr>
              <a:t>da </a:t>
            </a:r>
            <a:r>
              <a:rPr b="0" i="0" spc="-10" dirty="0">
                <a:latin typeface="Times New Roman"/>
                <a:cs typeface="Times New Roman"/>
              </a:rPr>
              <a:t>redigere  </a:t>
            </a:r>
            <a:r>
              <a:rPr b="0" i="0" spc="-20" dirty="0">
                <a:latin typeface="Times New Roman"/>
                <a:cs typeface="Times New Roman"/>
              </a:rPr>
              <a:t>attraverso </a:t>
            </a:r>
            <a:r>
              <a:rPr b="0" i="0" spc="-30" dirty="0">
                <a:latin typeface="Times New Roman"/>
                <a:cs typeface="Times New Roman"/>
              </a:rPr>
              <a:t>un’indagine compiuta </a:t>
            </a:r>
            <a:r>
              <a:rPr b="0" i="0" spc="-60" dirty="0">
                <a:latin typeface="Times New Roman"/>
                <a:cs typeface="Times New Roman"/>
              </a:rPr>
              <a:t>su </a:t>
            </a:r>
            <a:r>
              <a:rPr b="0" i="0" spc="-55" dirty="0">
                <a:latin typeface="Times New Roman"/>
                <a:cs typeface="Times New Roman"/>
              </a:rPr>
              <a:t>una </a:t>
            </a:r>
            <a:r>
              <a:rPr b="0" i="0" spc="-10" dirty="0">
                <a:latin typeface="Times New Roman"/>
                <a:cs typeface="Times New Roman"/>
              </a:rPr>
              <a:t>duplicità </a:t>
            </a:r>
            <a:r>
              <a:rPr b="0" i="0" dirty="0">
                <a:latin typeface="Times New Roman"/>
                <a:cs typeface="Times New Roman"/>
              </a:rPr>
              <a:t>di</a:t>
            </a:r>
            <a:r>
              <a:rPr b="0" i="0" spc="-80" dirty="0">
                <a:latin typeface="Times New Roman"/>
                <a:cs typeface="Times New Roman"/>
              </a:rPr>
              <a:t> </a:t>
            </a:r>
            <a:r>
              <a:rPr b="0" i="0" spc="5" dirty="0">
                <a:latin typeface="Times New Roman"/>
                <a:cs typeface="Times New Roman"/>
              </a:rPr>
              <a:t>fattori</a:t>
            </a:r>
            <a:r>
              <a:rPr b="0" i="0" spc="5" dirty="0">
                <a:latin typeface="Arial"/>
                <a:cs typeface="Arial"/>
              </a:rPr>
              <a:t>:</a:t>
            </a:r>
          </a:p>
        </p:txBody>
      </p:sp>
      <p:sp>
        <p:nvSpPr>
          <p:cNvPr id="4" name="object 4"/>
          <p:cNvSpPr/>
          <p:nvPr/>
        </p:nvSpPr>
        <p:spPr>
          <a:xfrm>
            <a:off x="650112" y="3300438"/>
            <a:ext cx="3312414" cy="2864866"/>
          </a:xfrm>
          <a:prstGeom prst="rect">
            <a:avLst/>
          </a:prstGeom>
          <a:blipFill>
            <a:blip r:embed="rId2" cstate="print"/>
            <a:stretch>
              <a:fillRect/>
            </a:stretch>
          </a:blipFill>
        </p:spPr>
        <p:txBody>
          <a:bodyPr wrap="square" lIns="0" tIns="0" rIns="0" bIns="0" rtlCol="0"/>
          <a:lstStyle/>
          <a:p>
            <a:endParaRPr/>
          </a:p>
        </p:txBody>
      </p:sp>
      <p:sp>
        <p:nvSpPr>
          <p:cNvPr id="5" name="object 5"/>
          <p:cNvSpPr/>
          <p:nvPr/>
        </p:nvSpPr>
        <p:spPr>
          <a:xfrm>
            <a:off x="4644009" y="3253701"/>
            <a:ext cx="3339465" cy="2911602"/>
          </a:xfrm>
          <a:prstGeom prst="rect">
            <a:avLst/>
          </a:prstGeom>
          <a:blipFill>
            <a:blip r:embed="rId2" cstate="print"/>
            <a:stretch>
              <a:fillRect/>
            </a:stretch>
          </a:blipFill>
        </p:spPr>
        <p:txBody>
          <a:bodyPr wrap="square" lIns="0" tIns="0" rIns="0" bIns="0" rtlCol="0"/>
          <a:lstStyle/>
          <a:p>
            <a:endParaRPr/>
          </a:p>
        </p:txBody>
      </p:sp>
      <p:sp>
        <p:nvSpPr>
          <p:cNvPr id="6" name="object 6"/>
          <p:cNvSpPr txBox="1"/>
          <p:nvPr/>
        </p:nvSpPr>
        <p:spPr>
          <a:xfrm>
            <a:off x="777875" y="3490023"/>
            <a:ext cx="2962910" cy="2223135"/>
          </a:xfrm>
          <a:prstGeom prst="rect">
            <a:avLst/>
          </a:prstGeom>
        </p:spPr>
        <p:txBody>
          <a:bodyPr vert="horz" wrap="square" lIns="0" tIns="11430" rIns="0" bIns="0" rtlCol="0">
            <a:spAutoFit/>
          </a:bodyPr>
          <a:lstStyle/>
          <a:p>
            <a:pPr marL="69850" marR="81280" indent="142875">
              <a:lnSpc>
                <a:spcPct val="100400"/>
              </a:lnSpc>
              <a:spcBef>
                <a:spcPts val="90"/>
              </a:spcBef>
            </a:pPr>
            <a:r>
              <a:rPr sz="2400" dirty="0">
                <a:latin typeface="Times New Roman"/>
                <a:cs typeface="Times New Roman"/>
              </a:rPr>
              <a:t>1) </a:t>
            </a:r>
            <a:r>
              <a:rPr sz="2400" spc="-35" dirty="0">
                <a:latin typeface="Times New Roman"/>
                <a:cs typeface="Times New Roman"/>
              </a:rPr>
              <a:t>sulla </a:t>
            </a:r>
            <a:r>
              <a:rPr sz="2400" b="1" spc="5" dirty="0">
                <a:latin typeface="Times New Roman"/>
                <a:cs typeface="Times New Roman"/>
              </a:rPr>
              <a:t>natura </a:t>
            </a:r>
            <a:r>
              <a:rPr sz="2400" dirty="0">
                <a:latin typeface="Times New Roman"/>
                <a:cs typeface="Times New Roman"/>
              </a:rPr>
              <a:t>della  </a:t>
            </a:r>
            <a:r>
              <a:rPr sz="2400" spc="-30" dirty="0">
                <a:latin typeface="Times New Roman"/>
                <a:cs typeface="Times New Roman"/>
              </a:rPr>
              <a:t>anomalia contenuta nel  </a:t>
            </a:r>
            <a:r>
              <a:rPr sz="2400" spc="-15" dirty="0">
                <a:latin typeface="Times New Roman"/>
                <a:cs typeface="Times New Roman"/>
              </a:rPr>
              <a:t>bilancio </a:t>
            </a:r>
            <a:r>
              <a:rPr sz="2400" spc="-30" dirty="0">
                <a:latin typeface="Times New Roman"/>
                <a:cs typeface="Times New Roman"/>
              </a:rPr>
              <a:t>che </a:t>
            </a:r>
            <a:r>
              <a:rPr sz="2400" dirty="0">
                <a:latin typeface="Times New Roman"/>
                <a:cs typeface="Times New Roman"/>
              </a:rPr>
              <a:t>dà</a:t>
            </a:r>
            <a:r>
              <a:rPr sz="2400" spc="65" dirty="0">
                <a:latin typeface="Times New Roman"/>
                <a:cs typeface="Times New Roman"/>
              </a:rPr>
              <a:t> </a:t>
            </a:r>
            <a:r>
              <a:rPr sz="2400" spc="-20" dirty="0">
                <a:latin typeface="Times New Roman"/>
                <a:cs typeface="Times New Roman"/>
              </a:rPr>
              <a:t>origine</a:t>
            </a:r>
            <a:endParaRPr sz="2400">
              <a:latin typeface="Times New Roman"/>
              <a:cs typeface="Times New Roman"/>
            </a:endParaRPr>
          </a:p>
          <a:p>
            <a:pPr marL="12700" indent="304800">
              <a:lnSpc>
                <a:spcPts val="2855"/>
              </a:lnSpc>
            </a:pPr>
            <a:r>
              <a:rPr sz="2400" dirty="0">
                <a:latin typeface="Times New Roman"/>
                <a:cs typeface="Times New Roman"/>
              </a:rPr>
              <a:t>alla </a:t>
            </a:r>
            <a:r>
              <a:rPr sz="2400" spc="-35" dirty="0">
                <a:latin typeface="Times New Roman"/>
                <a:cs typeface="Times New Roman"/>
              </a:rPr>
              <a:t>necessità </a:t>
            </a:r>
            <a:r>
              <a:rPr sz="2400" spc="-5" dirty="0">
                <a:latin typeface="Times New Roman"/>
                <a:cs typeface="Times New Roman"/>
              </a:rPr>
              <a:t>per</a:t>
            </a:r>
            <a:r>
              <a:rPr sz="2400" spc="-350" dirty="0">
                <a:latin typeface="Times New Roman"/>
                <a:cs typeface="Times New Roman"/>
              </a:rPr>
              <a:t> </a:t>
            </a:r>
            <a:r>
              <a:rPr sz="2400" dirty="0">
                <a:latin typeface="Times New Roman"/>
                <a:cs typeface="Times New Roman"/>
              </a:rPr>
              <a:t>il</a:t>
            </a:r>
            <a:endParaRPr sz="2400">
              <a:latin typeface="Times New Roman"/>
              <a:cs typeface="Times New Roman"/>
            </a:endParaRPr>
          </a:p>
          <a:p>
            <a:pPr marL="12700" marR="5080" algn="ctr">
              <a:lnSpc>
                <a:spcPts val="2850"/>
              </a:lnSpc>
              <a:spcBef>
                <a:spcPts val="165"/>
              </a:spcBef>
            </a:pPr>
            <a:r>
              <a:rPr sz="2400" spc="-20" dirty="0">
                <a:latin typeface="Times New Roman"/>
                <a:cs typeface="Times New Roman"/>
              </a:rPr>
              <a:t>revisore </a:t>
            </a:r>
            <a:r>
              <a:rPr sz="2400" dirty="0">
                <a:latin typeface="Times New Roman"/>
                <a:cs typeface="Times New Roman"/>
              </a:rPr>
              <a:t>di </a:t>
            </a:r>
            <a:r>
              <a:rPr sz="2400" spc="-30" dirty="0">
                <a:latin typeface="Times New Roman"/>
                <a:cs typeface="Times New Roman"/>
              </a:rPr>
              <a:t>esprimere </a:t>
            </a:r>
            <a:r>
              <a:rPr sz="2400" spc="-40" dirty="0">
                <a:latin typeface="Times New Roman"/>
                <a:cs typeface="Times New Roman"/>
              </a:rPr>
              <a:t>un  </a:t>
            </a:r>
            <a:r>
              <a:rPr sz="2400" spc="-20" dirty="0">
                <a:latin typeface="Times New Roman"/>
                <a:cs typeface="Times New Roman"/>
              </a:rPr>
              <a:t>giudizio </a:t>
            </a:r>
            <a:r>
              <a:rPr sz="2400" spc="-5" dirty="0">
                <a:latin typeface="Times New Roman"/>
                <a:cs typeface="Times New Roman"/>
              </a:rPr>
              <a:t>con</a:t>
            </a:r>
            <a:r>
              <a:rPr sz="2400" spc="55" dirty="0">
                <a:latin typeface="Times New Roman"/>
                <a:cs typeface="Times New Roman"/>
              </a:rPr>
              <a:t> </a:t>
            </a:r>
            <a:r>
              <a:rPr sz="2400" spc="-25" dirty="0">
                <a:latin typeface="Times New Roman"/>
                <a:cs typeface="Times New Roman"/>
              </a:rPr>
              <a:t>modifica</a:t>
            </a:r>
            <a:endParaRPr sz="2400">
              <a:latin typeface="Times New Roman"/>
              <a:cs typeface="Times New Roman"/>
            </a:endParaRPr>
          </a:p>
        </p:txBody>
      </p:sp>
      <p:sp>
        <p:nvSpPr>
          <p:cNvPr id="7" name="object 7"/>
          <p:cNvSpPr txBox="1"/>
          <p:nvPr/>
        </p:nvSpPr>
        <p:spPr>
          <a:xfrm>
            <a:off x="4891404" y="3396932"/>
            <a:ext cx="2817495" cy="2585720"/>
          </a:xfrm>
          <a:prstGeom prst="rect">
            <a:avLst/>
          </a:prstGeom>
        </p:spPr>
        <p:txBody>
          <a:bodyPr vert="horz" wrap="square" lIns="0" tIns="12700" rIns="0" bIns="0" rtlCol="0">
            <a:spAutoFit/>
          </a:bodyPr>
          <a:lstStyle/>
          <a:p>
            <a:pPr marL="12700" marR="5080" indent="505459">
              <a:lnSpc>
                <a:spcPct val="100000"/>
              </a:lnSpc>
              <a:spcBef>
                <a:spcPts val="100"/>
              </a:spcBef>
            </a:pPr>
            <a:r>
              <a:rPr sz="2400" dirty="0">
                <a:latin typeface="Times New Roman"/>
                <a:cs typeface="Times New Roman"/>
              </a:rPr>
              <a:t>2) </a:t>
            </a:r>
            <a:r>
              <a:rPr sz="2400" spc="-65" dirty="0">
                <a:latin typeface="Times New Roman"/>
                <a:cs typeface="Times New Roman"/>
              </a:rPr>
              <a:t>sul </a:t>
            </a:r>
            <a:r>
              <a:rPr sz="2400" b="1" spc="-10" dirty="0">
                <a:latin typeface="Times New Roman"/>
                <a:cs typeface="Times New Roman"/>
              </a:rPr>
              <a:t>giudizio  </a:t>
            </a:r>
            <a:r>
              <a:rPr sz="2400" spc="-30" dirty="0">
                <a:latin typeface="Times New Roman"/>
                <a:cs typeface="Times New Roman"/>
              </a:rPr>
              <a:t>professionale </a:t>
            </a:r>
            <a:r>
              <a:rPr sz="2400" spc="-35" dirty="0">
                <a:latin typeface="Times New Roman"/>
                <a:cs typeface="Times New Roman"/>
              </a:rPr>
              <a:t>espresso  </a:t>
            </a:r>
            <a:r>
              <a:rPr sz="2400" spc="-5" dirty="0">
                <a:latin typeface="Times New Roman"/>
                <a:cs typeface="Times New Roman"/>
              </a:rPr>
              <a:t>dal </a:t>
            </a:r>
            <a:r>
              <a:rPr sz="2400" spc="-20" dirty="0">
                <a:latin typeface="Times New Roman"/>
                <a:cs typeface="Times New Roman"/>
              </a:rPr>
              <a:t>revisore </a:t>
            </a:r>
            <a:r>
              <a:rPr sz="2400" spc="-5" dirty="0">
                <a:latin typeface="Times New Roman"/>
                <a:cs typeface="Times New Roman"/>
              </a:rPr>
              <a:t>circa </a:t>
            </a:r>
            <a:r>
              <a:rPr sz="2400" dirty="0">
                <a:latin typeface="Times New Roman"/>
                <a:cs typeface="Times New Roman"/>
              </a:rPr>
              <a:t>la  </a:t>
            </a:r>
            <a:r>
              <a:rPr sz="2400" spc="-25" dirty="0">
                <a:latin typeface="Times New Roman"/>
                <a:cs typeface="Times New Roman"/>
              </a:rPr>
              <a:t>pervasività </a:t>
            </a:r>
            <a:r>
              <a:rPr sz="2400" spc="-20" dirty="0">
                <a:latin typeface="Times New Roman"/>
                <a:cs typeface="Times New Roman"/>
              </a:rPr>
              <a:t>degli</a:t>
            </a:r>
            <a:r>
              <a:rPr sz="2400" spc="185" dirty="0">
                <a:latin typeface="Times New Roman"/>
                <a:cs typeface="Times New Roman"/>
              </a:rPr>
              <a:t> </a:t>
            </a:r>
            <a:r>
              <a:rPr sz="2400" spc="-30" dirty="0">
                <a:latin typeface="Times New Roman"/>
                <a:cs typeface="Times New Roman"/>
              </a:rPr>
              <a:t>effetti</a:t>
            </a:r>
            <a:endParaRPr sz="2400">
              <a:latin typeface="Times New Roman"/>
              <a:cs typeface="Times New Roman"/>
            </a:endParaRPr>
          </a:p>
          <a:p>
            <a:pPr marL="31750" marR="20320" indent="-5080" algn="ctr">
              <a:lnSpc>
                <a:spcPct val="99100"/>
              </a:lnSpc>
              <a:spcBef>
                <a:spcPts val="75"/>
              </a:spcBef>
            </a:pPr>
            <a:r>
              <a:rPr sz="2400" spc="-20" dirty="0">
                <a:latin typeface="Times New Roman"/>
                <a:cs typeface="Times New Roman"/>
              </a:rPr>
              <a:t>dell’anomalia </a:t>
            </a:r>
            <a:r>
              <a:rPr sz="2400" dirty="0">
                <a:latin typeface="Times New Roman"/>
                <a:cs typeface="Times New Roman"/>
              </a:rPr>
              <a:t>di  </a:t>
            </a:r>
            <a:r>
              <a:rPr sz="2400" spc="-15" dirty="0">
                <a:latin typeface="Times New Roman"/>
                <a:cs typeface="Times New Roman"/>
              </a:rPr>
              <a:t>bilancio </a:t>
            </a:r>
            <a:r>
              <a:rPr sz="2400" spc="-35" dirty="0">
                <a:latin typeface="Times New Roman"/>
                <a:cs typeface="Times New Roman"/>
              </a:rPr>
              <a:t>che </a:t>
            </a:r>
            <a:r>
              <a:rPr sz="2400" dirty="0">
                <a:latin typeface="Times New Roman"/>
                <a:cs typeface="Times New Roman"/>
              </a:rPr>
              <a:t>dà </a:t>
            </a:r>
            <a:r>
              <a:rPr sz="2400" spc="-20" dirty="0">
                <a:latin typeface="Times New Roman"/>
                <a:cs typeface="Times New Roman"/>
              </a:rPr>
              <a:t>origine  </a:t>
            </a:r>
            <a:r>
              <a:rPr sz="2400" spc="-5" dirty="0">
                <a:latin typeface="Times New Roman"/>
                <a:cs typeface="Times New Roman"/>
              </a:rPr>
              <a:t>alla</a:t>
            </a:r>
            <a:r>
              <a:rPr sz="2400" spc="-95" dirty="0">
                <a:latin typeface="Times New Roman"/>
                <a:cs typeface="Times New Roman"/>
              </a:rPr>
              <a:t> </a:t>
            </a:r>
            <a:r>
              <a:rPr sz="2400" spc="-25" dirty="0">
                <a:latin typeface="Times New Roman"/>
                <a:cs typeface="Times New Roman"/>
              </a:rPr>
              <a:t>modifica</a:t>
            </a:r>
            <a:endParaRPr sz="2400">
              <a:latin typeface="Times New Roman"/>
              <a:cs typeface="Times New Roman"/>
            </a:endParaRPr>
          </a:p>
        </p:txBody>
      </p:sp>
      <p:sp>
        <p:nvSpPr>
          <p:cNvPr id="8" name="object 8"/>
          <p:cNvSpPr/>
          <p:nvPr/>
        </p:nvSpPr>
        <p:spPr>
          <a:xfrm>
            <a:off x="1988566" y="2368918"/>
            <a:ext cx="635393" cy="884694"/>
          </a:xfrm>
          <a:prstGeom prst="rect">
            <a:avLst/>
          </a:prstGeom>
          <a:blipFill>
            <a:blip r:embed="rId3" cstate="print"/>
            <a:stretch>
              <a:fillRect/>
            </a:stretch>
          </a:blipFill>
        </p:spPr>
        <p:txBody>
          <a:bodyPr wrap="square" lIns="0" tIns="0" rIns="0" bIns="0" rtlCol="0"/>
          <a:lstStyle/>
          <a:p>
            <a:endParaRPr/>
          </a:p>
        </p:txBody>
      </p:sp>
      <p:sp>
        <p:nvSpPr>
          <p:cNvPr id="9" name="object 9"/>
          <p:cNvSpPr/>
          <p:nvPr/>
        </p:nvSpPr>
        <p:spPr>
          <a:xfrm>
            <a:off x="5983478" y="2368994"/>
            <a:ext cx="633412" cy="884237"/>
          </a:xfrm>
          <a:prstGeom prst="rect">
            <a:avLst/>
          </a:prstGeom>
          <a:blipFill>
            <a:blip r:embed="rId4" cstate="print"/>
            <a:stretch>
              <a:fillRect/>
            </a:stretch>
          </a:blipFill>
        </p:spPr>
        <p:txBody>
          <a:bodyPr wrap="square" lIns="0" tIns="0" rIns="0" bIns="0" rtlCol="0"/>
          <a:lstStyle/>
          <a:p>
            <a:endParaRPr/>
          </a:p>
        </p:txBody>
      </p:sp>
      <p:sp>
        <p:nvSpPr>
          <p:cNvPr id="10" name="object 10"/>
          <p:cNvSpPr txBox="1">
            <a:spLocks noGrp="1"/>
          </p:cNvSpPr>
          <p:nvPr>
            <p:ph type="sldNum" sz="quarter" idx="7"/>
          </p:nvPr>
        </p:nvSpPr>
        <p:spPr>
          <a:prstGeom prst="rect">
            <a:avLst/>
          </a:prstGeom>
        </p:spPr>
        <p:txBody>
          <a:bodyPr vert="horz" wrap="square" lIns="0" tIns="0" rIns="0" bIns="0" rtlCol="0">
            <a:spAutoFit/>
          </a:bodyPr>
          <a:lstStyle/>
          <a:p>
            <a:pPr marL="25400">
              <a:lnSpc>
                <a:spcPts val="1670"/>
              </a:lnSpc>
            </a:pPr>
            <a:fld id="{81D60167-4931-47E6-BA6A-407CBD079E47}" type="slidenum">
              <a:rPr spc="10" dirty="0"/>
              <a:t>7</a:t>
            </a:fld>
            <a:endParaRPr spc="10" dirty="0"/>
          </a:p>
        </p:txBody>
      </p:sp>
      <p:pic>
        <p:nvPicPr>
          <p:cNvPr id="12" name="Picture 11">
            <a:extLst>
              <a:ext uri="{FF2B5EF4-FFF2-40B4-BE49-F238E27FC236}">
                <a16:creationId xmlns:a16="http://schemas.microsoft.com/office/drawing/2014/main" id="{7D693224-248B-408A-9229-F2CC0514CEEC}"/>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88598" y="204355"/>
            <a:ext cx="1164402" cy="101484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1783460" y="2736278"/>
            <a:ext cx="5876925" cy="391795"/>
          </a:xfrm>
          <a:prstGeom prst="rect">
            <a:avLst/>
          </a:prstGeom>
        </p:spPr>
        <p:txBody>
          <a:bodyPr vert="horz" wrap="square" lIns="0" tIns="12700" rIns="0" bIns="0" rtlCol="0">
            <a:spAutoFit/>
          </a:bodyPr>
          <a:lstStyle/>
          <a:p>
            <a:pPr marL="12700">
              <a:lnSpc>
                <a:spcPct val="100000"/>
              </a:lnSpc>
              <a:spcBef>
                <a:spcPts val="100"/>
              </a:spcBef>
            </a:pPr>
            <a:r>
              <a:rPr spc="15" dirty="0"/>
              <a:t>Le </a:t>
            </a:r>
            <a:r>
              <a:rPr spc="-10" dirty="0"/>
              <a:t>tre </a:t>
            </a:r>
            <a:r>
              <a:rPr dirty="0"/>
              <a:t>tipologie di </a:t>
            </a:r>
            <a:r>
              <a:rPr spc="-5" dirty="0"/>
              <a:t>giudizio con </a:t>
            </a:r>
            <a:r>
              <a:rPr spc="-10" dirty="0"/>
              <a:t>modifica </a:t>
            </a:r>
            <a:r>
              <a:rPr spc="-25" dirty="0"/>
              <a:t>(v.</a:t>
            </a:r>
            <a:r>
              <a:rPr spc="-70" dirty="0"/>
              <a:t> </a:t>
            </a:r>
            <a:r>
              <a:rPr dirty="0"/>
              <a:t>§2)</a:t>
            </a:r>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25400">
              <a:lnSpc>
                <a:spcPts val="1670"/>
              </a:lnSpc>
            </a:pPr>
            <a:fld id="{81D60167-4931-47E6-BA6A-407CBD079E47}" type="slidenum">
              <a:rPr spc="10" dirty="0"/>
              <a:t>8</a:t>
            </a:fld>
            <a:endParaRPr spc="10" dirty="0"/>
          </a:p>
        </p:txBody>
      </p:sp>
      <p:pic>
        <p:nvPicPr>
          <p:cNvPr id="6" name="Picture 5">
            <a:extLst>
              <a:ext uri="{FF2B5EF4-FFF2-40B4-BE49-F238E27FC236}">
                <a16:creationId xmlns:a16="http://schemas.microsoft.com/office/drawing/2014/main" id="{CF3DC89B-1B45-479F-834D-C3EA34AD84F0}"/>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33800" y="228600"/>
            <a:ext cx="1387604" cy="1269853"/>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p:nvPr/>
        </p:nvSpPr>
        <p:spPr>
          <a:xfrm>
            <a:off x="1133475" y="2486025"/>
            <a:ext cx="7115175" cy="3467100"/>
          </a:xfrm>
          <a:prstGeom prst="rect">
            <a:avLst/>
          </a:prstGeom>
          <a:blipFill>
            <a:blip r:embed="rId2" cstate="print"/>
            <a:stretch>
              <a:fillRect/>
            </a:stretch>
          </a:blipFill>
        </p:spPr>
        <p:txBody>
          <a:bodyPr wrap="square" lIns="0" tIns="0" rIns="0" bIns="0" rtlCol="0"/>
          <a:lstStyle/>
          <a:p>
            <a:endParaRPr/>
          </a:p>
        </p:txBody>
      </p:sp>
      <p:sp>
        <p:nvSpPr>
          <p:cNvPr id="4" name="object 4"/>
          <p:cNvSpPr txBox="1"/>
          <p:nvPr/>
        </p:nvSpPr>
        <p:spPr>
          <a:xfrm>
            <a:off x="776287" y="1178560"/>
            <a:ext cx="7337425" cy="4668520"/>
          </a:xfrm>
          <a:prstGeom prst="rect">
            <a:avLst/>
          </a:prstGeom>
        </p:spPr>
        <p:txBody>
          <a:bodyPr vert="horz" wrap="square" lIns="0" tIns="11430" rIns="0" bIns="0" rtlCol="0">
            <a:spAutoFit/>
          </a:bodyPr>
          <a:lstStyle/>
          <a:p>
            <a:pPr marL="79375" marR="5080" indent="-66675" algn="just">
              <a:lnSpc>
                <a:spcPct val="100400"/>
              </a:lnSpc>
              <a:spcBef>
                <a:spcPts val="90"/>
              </a:spcBef>
            </a:pPr>
            <a:r>
              <a:rPr sz="2400" spc="-15" dirty="0">
                <a:latin typeface="Times New Roman"/>
                <a:cs typeface="Times New Roman"/>
              </a:rPr>
              <a:t>Secondo </a:t>
            </a:r>
            <a:r>
              <a:rPr sz="2400" dirty="0">
                <a:latin typeface="Times New Roman"/>
                <a:cs typeface="Times New Roman"/>
              </a:rPr>
              <a:t>il </a:t>
            </a:r>
            <a:r>
              <a:rPr sz="2400" spc="-10" dirty="0">
                <a:latin typeface="Times New Roman"/>
                <a:cs typeface="Times New Roman"/>
              </a:rPr>
              <a:t>principio </a:t>
            </a:r>
            <a:r>
              <a:rPr sz="2400" dirty="0">
                <a:latin typeface="Times New Roman"/>
                <a:cs typeface="Times New Roman"/>
              </a:rPr>
              <a:t>di </a:t>
            </a:r>
            <a:r>
              <a:rPr sz="2400" spc="-30" dirty="0">
                <a:latin typeface="Times New Roman"/>
                <a:cs typeface="Times New Roman"/>
              </a:rPr>
              <a:t>revisione </a:t>
            </a:r>
            <a:r>
              <a:rPr sz="2400" spc="-20" dirty="0">
                <a:latin typeface="Times New Roman"/>
                <a:cs typeface="Times New Roman"/>
              </a:rPr>
              <a:t>internazionale </a:t>
            </a:r>
            <a:r>
              <a:rPr sz="2400" spc="10" dirty="0">
                <a:latin typeface="Times New Roman"/>
                <a:cs typeface="Times New Roman"/>
              </a:rPr>
              <a:t>ISA </a:t>
            </a:r>
            <a:r>
              <a:rPr sz="2400" spc="-40" dirty="0">
                <a:latin typeface="Times New Roman"/>
                <a:cs typeface="Times New Roman"/>
              </a:rPr>
              <a:t>n. </a:t>
            </a:r>
            <a:r>
              <a:rPr sz="2400" dirty="0">
                <a:latin typeface="Times New Roman"/>
                <a:cs typeface="Times New Roman"/>
              </a:rPr>
              <a:t>705 i  </a:t>
            </a:r>
            <a:r>
              <a:rPr sz="2400" spc="-40" dirty="0">
                <a:latin typeface="Times New Roman"/>
                <a:cs typeface="Times New Roman"/>
              </a:rPr>
              <a:t>casi </a:t>
            </a:r>
            <a:r>
              <a:rPr sz="2400" dirty="0">
                <a:latin typeface="Times New Roman"/>
                <a:cs typeface="Times New Roman"/>
              </a:rPr>
              <a:t>in </a:t>
            </a:r>
            <a:r>
              <a:rPr sz="2400" spc="-35" dirty="0">
                <a:latin typeface="Times New Roman"/>
                <a:cs typeface="Times New Roman"/>
              </a:rPr>
              <a:t>cui </a:t>
            </a:r>
            <a:r>
              <a:rPr sz="2400" dirty="0">
                <a:latin typeface="Times New Roman"/>
                <a:cs typeface="Times New Roman"/>
              </a:rPr>
              <a:t>il </a:t>
            </a:r>
            <a:r>
              <a:rPr sz="2400" spc="-20" dirty="0">
                <a:latin typeface="Times New Roman"/>
                <a:cs typeface="Times New Roman"/>
              </a:rPr>
              <a:t>revisore </a:t>
            </a:r>
            <a:r>
              <a:rPr sz="2400" dirty="0">
                <a:latin typeface="Times New Roman"/>
                <a:cs typeface="Times New Roman"/>
              </a:rPr>
              <a:t>è </a:t>
            </a:r>
            <a:r>
              <a:rPr sz="2400" spc="-30" dirty="0">
                <a:latin typeface="Times New Roman"/>
                <a:cs typeface="Times New Roman"/>
              </a:rPr>
              <a:t>tenuto </a:t>
            </a:r>
            <a:r>
              <a:rPr sz="2400" spc="-10" dirty="0">
                <a:latin typeface="Times New Roman"/>
                <a:cs typeface="Times New Roman"/>
              </a:rPr>
              <a:t>ad </a:t>
            </a:r>
            <a:r>
              <a:rPr sz="2400" spc="-30" dirty="0">
                <a:latin typeface="Times New Roman"/>
                <a:cs typeface="Times New Roman"/>
              </a:rPr>
              <a:t>esprimere </a:t>
            </a:r>
            <a:r>
              <a:rPr sz="2400" spc="-40" dirty="0">
                <a:latin typeface="Times New Roman"/>
                <a:cs typeface="Times New Roman"/>
              </a:rPr>
              <a:t>un </a:t>
            </a:r>
            <a:r>
              <a:rPr sz="2400" b="1" i="1" spc="-5" dirty="0">
                <a:solidFill>
                  <a:srgbClr val="FF0000"/>
                </a:solidFill>
                <a:latin typeface="Times New Roman"/>
                <a:cs typeface="Times New Roman"/>
              </a:rPr>
              <a:t>giudizio con  </a:t>
            </a:r>
            <a:r>
              <a:rPr sz="2400" b="1" i="1" spc="-10" dirty="0">
                <a:solidFill>
                  <a:srgbClr val="FF0000"/>
                </a:solidFill>
                <a:latin typeface="Times New Roman"/>
                <a:cs typeface="Times New Roman"/>
              </a:rPr>
              <a:t>rilievi </a:t>
            </a:r>
            <a:r>
              <a:rPr sz="2400" spc="-65" dirty="0">
                <a:latin typeface="Times New Roman"/>
                <a:cs typeface="Times New Roman"/>
              </a:rPr>
              <a:t>sul </a:t>
            </a:r>
            <a:r>
              <a:rPr sz="2400" spc="-15" dirty="0">
                <a:latin typeface="Times New Roman"/>
                <a:cs typeface="Times New Roman"/>
              </a:rPr>
              <a:t>bilancio </a:t>
            </a:r>
            <a:r>
              <a:rPr sz="2400" spc="-50" dirty="0">
                <a:latin typeface="Times New Roman"/>
                <a:cs typeface="Times New Roman"/>
              </a:rPr>
              <a:t>sono </a:t>
            </a:r>
            <a:r>
              <a:rPr sz="2400" spc="-25" dirty="0">
                <a:latin typeface="Times New Roman"/>
                <a:cs typeface="Times New Roman"/>
              </a:rPr>
              <a:t>due, </a:t>
            </a:r>
            <a:r>
              <a:rPr sz="2400" spc="-30" dirty="0">
                <a:latin typeface="Times New Roman"/>
                <a:cs typeface="Times New Roman"/>
              </a:rPr>
              <a:t>ovvero </a:t>
            </a:r>
            <a:r>
              <a:rPr sz="2400" spc="-10" dirty="0">
                <a:latin typeface="Times New Roman"/>
                <a:cs typeface="Times New Roman"/>
              </a:rPr>
              <a:t>qualora </a:t>
            </a:r>
            <a:r>
              <a:rPr sz="2400" dirty="0">
                <a:latin typeface="Times New Roman"/>
                <a:cs typeface="Times New Roman"/>
              </a:rPr>
              <a:t>il </a:t>
            </a:r>
            <a:r>
              <a:rPr sz="2400" spc="-20" dirty="0">
                <a:latin typeface="Times New Roman"/>
                <a:cs typeface="Times New Roman"/>
              </a:rPr>
              <a:t>revisore</a:t>
            </a:r>
            <a:r>
              <a:rPr sz="2400" spc="-165" dirty="0">
                <a:latin typeface="Times New Roman"/>
                <a:cs typeface="Times New Roman"/>
              </a:rPr>
              <a:t> </a:t>
            </a:r>
            <a:r>
              <a:rPr sz="2400" dirty="0">
                <a:latin typeface="Times New Roman"/>
                <a:cs typeface="Times New Roman"/>
              </a:rPr>
              <a:t>:</a:t>
            </a:r>
            <a:endParaRPr sz="2400">
              <a:latin typeface="Times New Roman"/>
              <a:cs typeface="Times New Roman"/>
            </a:endParaRPr>
          </a:p>
          <a:p>
            <a:pPr>
              <a:lnSpc>
                <a:spcPct val="100000"/>
              </a:lnSpc>
              <a:spcBef>
                <a:spcPts val="45"/>
              </a:spcBef>
            </a:pPr>
            <a:endParaRPr sz="2100">
              <a:latin typeface="Times New Roman"/>
              <a:cs typeface="Times New Roman"/>
            </a:endParaRPr>
          </a:p>
          <a:p>
            <a:pPr marL="821055" indent="-70485">
              <a:lnSpc>
                <a:spcPts val="2680"/>
              </a:lnSpc>
              <a:buAutoNum type="arabicParenR"/>
              <a:tabLst>
                <a:tab pos="1075690" algn="l"/>
              </a:tabLst>
            </a:pPr>
            <a:r>
              <a:rPr sz="2400" spc="-30" dirty="0">
                <a:latin typeface="Times New Roman"/>
                <a:cs typeface="Times New Roman"/>
              </a:rPr>
              <a:t>avendo </a:t>
            </a:r>
            <a:r>
              <a:rPr sz="2400" spc="-25" dirty="0">
                <a:latin typeface="Times New Roman"/>
                <a:cs typeface="Times New Roman"/>
              </a:rPr>
              <a:t>acquisito </a:t>
            </a:r>
            <a:r>
              <a:rPr sz="2400" spc="-30" dirty="0">
                <a:latin typeface="Times New Roman"/>
                <a:cs typeface="Times New Roman"/>
              </a:rPr>
              <a:t>elementi </a:t>
            </a:r>
            <a:r>
              <a:rPr sz="2400" spc="-5" dirty="0">
                <a:latin typeface="Times New Roman"/>
                <a:cs typeface="Times New Roman"/>
              </a:rPr>
              <a:t>probativi </a:t>
            </a:r>
            <a:r>
              <a:rPr sz="2400" spc="-30" dirty="0">
                <a:latin typeface="Times New Roman"/>
                <a:cs typeface="Times New Roman"/>
              </a:rPr>
              <a:t>sufficienti</a:t>
            </a:r>
            <a:r>
              <a:rPr sz="2400" spc="-210" dirty="0">
                <a:latin typeface="Times New Roman"/>
                <a:cs typeface="Times New Roman"/>
              </a:rPr>
              <a:t> </a:t>
            </a:r>
            <a:r>
              <a:rPr sz="2400" spc="-10" dirty="0">
                <a:latin typeface="Times New Roman"/>
                <a:cs typeface="Times New Roman"/>
              </a:rPr>
              <a:t>ed</a:t>
            </a:r>
            <a:endParaRPr sz="2400">
              <a:latin typeface="Times New Roman"/>
              <a:cs typeface="Times New Roman"/>
            </a:endParaRPr>
          </a:p>
          <a:p>
            <a:pPr marL="702945" marR="189230" algn="ctr">
              <a:lnSpc>
                <a:spcPct val="87400"/>
              </a:lnSpc>
              <a:spcBef>
                <a:spcPts val="160"/>
              </a:spcBef>
            </a:pPr>
            <a:r>
              <a:rPr sz="2400" dirty="0">
                <a:latin typeface="Times New Roman"/>
                <a:cs typeface="Times New Roman"/>
              </a:rPr>
              <a:t>appropriati, </a:t>
            </a:r>
            <a:r>
              <a:rPr sz="2400" spc="-25" dirty="0">
                <a:latin typeface="Times New Roman"/>
                <a:cs typeface="Times New Roman"/>
              </a:rPr>
              <a:t>concluda </a:t>
            </a:r>
            <a:r>
              <a:rPr sz="2400" spc="-30" dirty="0">
                <a:latin typeface="Times New Roman"/>
                <a:cs typeface="Times New Roman"/>
              </a:rPr>
              <a:t>che </a:t>
            </a:r>
            <a:r>
              <a:rPr sz="2400" spc="-25" dirty="0">
                <a:latin typeface="Times New Roman"/>
                <a:cs typeface="Times New Roman"/>
              </a:rPr>
              <a:t>gli </a:t>
            </a:r>
            <a:r>
              <a:rPr sz="2400" b="1" spc="-20" dirty="0">
                <a:latin typeface="Times New Roman"/>
                <a:cs typeface="Times New Roman"/>
              </a:rPr>
              <a:t>errori</a:t>
            </a:r>
            <a:r>
              <a:rPr sz="2400" spc="-20" dirty="0">
                <a:latin typeface="Times New Roman"/>
                <a:cs typeface="Times New Roman"/>
              </a:rPr>
              <a:t>, </a:t>
            </a:r>
            <a:r>
              <a:rPr sz="2400" spc="-25" dirty="0">
                <a:latin typeface="Times New Roman"/>
                <a:cs typeface="Times New Roman"/>
              </a:rPr>
              <a:t>singolarmente </a:t>
            </a:r>
            <a:r>
              <a:rPr sz="2400" dirty="0">
                <a:latin typeface="Times New Roman"/>
                <a:cs typeface="Times New Roman"/>
              </a:rPr>
              <a:t>o  </a:t>
            </a:r>
            <a:r>
              <a:rPr sz="2400" spc="-30" dirty="0">
                <a:latin typeface="Times New Roman"/>
                <a:cs typeface="Times New Roman"/>
              </a:rPr>
              <a:t>nel </a:t>
            </a:r>
            <a:r>
              <a:rPr sz="2400" spc="5" dirty="0">
                <a:latin typeface="Times New Roman"/>
                <a:cs typeface="Times New Roman"/>
              </a:rPr>
              <a:t>loro </a:t>
            </a:r>
            <a:r>
              <a:rPr sz="2400" spc="-45" dirty="0">
                <a:latin typeface="Times New Roman"/>
                <a:cs typeface="Times New Roman"/>
              </a:rPr>
              <a:t>insieme, </a:t>
            </a:r>
            <a:r>
              <a:rPr sz="2400" spc="-40" dirty="0">
                <a:latin typeface="Times New Roman"/>
                <a:cs typeface="Times New Roman"/>
              </a:rPr>
              <a:t>siano </a:t>
            </a:r>
            <a:r>
              <a:rPr sz="2400" b="1" spc="5" dirty="0">
                <a:latin typeface="Times New Roman"/>
                <a:cs typeface="Times New Roman"/>
              </a:rPr>
              <a:t>significativi</a:t>
            </a:r>
            <a:r>
              <a:rPr sz="2400" spc="5" dirty="0">
                <a:latin typeface="Times New Roman"/>
                <a:cs typeface="Times New Roman"/>
              </a:rPr>
              <a:t>, </a:t>
            </a:r>
            <a:r>
              <a:rPr sz="2400" spc="-70" dirty="0">
                <a:latin typeface="Times New Roman"/>
                <a:cs typeface="Times New Roman"/>
              </a:rPr>
              <a:t>ma </a:t>
            </a:r>
            <a:r>
              <a:rPr sz="2400" b="1" spc="5" dirty="0">
                <a:latin typeface="Times New Roman"/>
                <a:cs typeface="Times New Roman"/>
              </a:rPr>
              <a:t>non  </a:t>
            </a:r>
            <a:r>
              <a:rPr sz="2400" b="1" spc="-5" dirty="0">
                <a:latin typeface="Times New Roman"/>
                <a:cs typeface="Times New Roman"/>
              </a:rPr>
              <a:t>pervasivi</a:t>
            </a:r>
            <a:r>
              <a:rPr sz="2400" spc="-5" dirty="0">
                <a:latin typeface="Times New Roman"/>
                <a:cs typeface="Times New Roman"/>
              </a:rPr>
              <a:t>, per </a:t>
            </a:r>
            <a:r>
              <a:rPr sz="2400" dirty="0">
                <a:latin typeface="Times New Roman"/>
                <a:cs typeface="Times New Roman"/>
              </a:rPr>
              <a:t>il</a:t>
            </a:r>
            <a:r>
              <a:rPr sz="2400" spc="-50" dirty="0">
                <a:latin typeface="Times New Roman"/>
                <a:cs typeface="Times New Roman"/>
              </a:rPr>
              <a:t> </a:t>
            </a:r>
            <a:r>
              <a:rPr sz="2400" spc="-10" dirty="0">
                <a:latin typeface="Times New Roman"/>
                <a:cs typeface="Times New Roman"/>
              </a:rPr>
              <a:t>bilancio;</a:t>
            </a:r>
            <a:endParaRPr sz="2400">
              <a:latin typeface="Times New Roman"/>
              <a:cs typeface="Times New Roman"/>
            </a:endParaRPr>
          </a:p>
          <a:p>
            <a:pPr>
              <a:lnSpc>
                <a:spcPct val="100000"/>
              </a:lnSpc>
              <a:spcBef>
                <a:spcPts val="5"/>
              </a:spcBef>
            </a:pPr>
            <a:endParaRPr sz="2250">
              <a:latin typeface="Times New Roman"/>
              <a:cs typeface="Times New Roman"/>
            </a:endParaRPr>
          </a:p>
          <a:p>
            <a:pPr marL="821055" marR="312420" indent="66675">
              <a:lnSpc>
                <a:spcPts val="2480"/>
              </a:lnSpc>
              <a:buAutoNum type="arabicParenR" startAt="2"/>
              <a:tabLst>
                <a:tab pos="1212215" algn="l"/>
              </a:tabLst>
            </a:pPr>
            <a:r>
              <a:rPr sz="2400" spc="-30" dirty="0">
                <a:latin typeface="Times New Roman"/>
                <a:cs typeface="Times New Roman"/>
              </a:rPr>
              <a:t>non </a:t>
            </a:r>
            <a:r>
              <a:rPr sz="2400" spc="-40" dirty="0">
                <a:latin typeface="Times New Roman"/>
                <a:cs typeface="Times New Roman"/>
              </a:rPr>
              <a:t>sia </a:t>
            </a:r>
            <a:r>
              <a:rPr sz="2400" dirty="0">
                <a:latin typeface="Times New Roman"/>
                <a:cs typeface="Times New Roman"/>
              </a:rPr>
              <a:t>in </a:t>
            </a:r>
            <a:r>
              <a:rPr sz="2400" spc="-15" dirty="0">
                <a:latin typeface="Times New Roman"/>
                <a:cs typeface="Times New Roman"/>
              </a:rPr>
              <a:t>grado </a:t>
            </a:r>
            <a:r>
              <a:rPr sz="2400" dirty="0">
                <a:latin typeface="Times New Roman"/>
                <a:cs typeface="Times New Roman"/>
              </a:rPr>
              <a:t>di </a:t>
            </a:r>
            <a:r>
              <a:rPr sz="2400" spc="-25" dirty="0">
                <a:latin typeface="Times New Roman"/>
                <a:cs typeface="Times New Roman"/>
              </a:rPr>
              <a:t>acquisire </a:t>
            </a:r>
            <a:r>
              <a:rPr sz="2400" spc="-35" dirty="0">
                <a:latin typeface="Times New Roman"/>
                <a:cs typeface="Times New Roman"/>
              </a:rPr>
              <a:t>elementi </a:t>
            </a:r>
            <a:r>
              <a:rPr sz="2400" spc="-10" dirty="0">
                <a:latin typeface="Times New Roman"/>
                <a:cs typeface="Times New Roman"/>
              </a:rPr>
              <a:t>probativi  </a:t>
            </a:r>
            <a:r>
              <a:rPr sz="2400" spc="-45" dirty="0">
                <a:latin typeface="Times New Roman"/>
                <a:cs typeface="Times New Roman"/>
              </a:rPr>
              <a:t>sufficienti </a:t>
            </a:r>
            <a:r>
              <a:rPr sz="2400" spc="-10" dirty="0">
                <a:latin typeface="Times New Roman"/>
                <a:cs typeface="Times New Roman"/>
              </a:rPr>
              <a:t>ed </a:t>
            </a:r>
            <a:r>
              <a:rPr sz="2400" dirty="0">
                <a:latin typeface="Times New Roman"/>
                <a:cs typeface="Times New Roman"/>
              </a:rPr>
              <a:t>appropriati </a:t>
            </a:r>
            <a:r>
              <a:rPr sz="2400" spc="-65" dirty="0">
                <a:latin typeface="Times New Roman"/>
                <a:cs typeface="Times New Roman"/>
              </a:rPr>
              <a:t>sui </a:t>
            </a:r>
            <a:r>
              <a:rPr sz="2400" spc="-20" dirty="0">
                <a:latin typeface="Times New Roman"/>
                <a:cs typeface="Times New Roman"/>
              </a:rPr>
              <a:t>quali </a:t>
            </a:r>
            <a:r>
              <a:rPr sz="2400" spc="-25" dirty="0">
                <a:latin typeface="Times New Roman"/>
                <a:cs typeface="Times New Roman"/>
              </a:rPr>
              <a:t>basare </a:t>
            </a:r>
            <a:r>
              <a:rPr sz="2400" dirty="0">
                <a:latin typeface="Times New Roman"/>
                <a:cs typeface="Times New Roman"/>
              </a:rPr>
              <a:t>il</a:t>
            </a:r>
            <a:r>
              <a:rPr sz="2400" spc="-254" dirty="0">
                <a:latin typeface="Times New Roman"/>
                <a:cs typeface="Times New Roman"/>
              </a:rPr>
              <a:t> </a:t>
            </a:r>
            <a:r>
              <a:rPr sz="2400" spc="5" dirty="0">
                <a:latin typeface="Times New Roman"/>
                <a:cs typeface="Times New Roman"/>
              </a:rPr>
              <a:t>proprio</a:t>
            </a:r>
            <a:endParaRPr sz="2400">
              <a:latin typeface="Times New Roman"/>
              <a:cs typeface="Times New Roman"/>
            </a:endParaRPr>
          </a:p>
          <a:p>
            <a:pPr marL="511175" algn="ctr">
              <a:lnSpc>
                <a:spcPts val="2300"/>
              </a:lnSpc>
            </a:pPr>
            <a:r>
              <a:rPr sz="2400" spc="-20" dirty="0">
                <a:latin typeface="Times New Roman"/>
                <a:cs typeface="Times New Roman"/>
              </a:rPr>
              <a:t>giudizio, </a:t>
            </a:r>
            <a:r>
              <a:rPr sz="2400" spc="-75" dirty="0">
                <a:latin typeface="Times New Roman"/>
                <a:cs typeface="Times New Roman"/>
              </a:rPr>
              <a:t>ma </a:t>
            </a:r>
            <a:r>
              <a:rPr sz="2400" spc="-25" dirty="0">
                <a:latin typeface="Times New Roman"/>
                <a:cs typeface="Times New Roman"/>
              </a:rPr>
              <a:t>concluda </a:t>
            </a:r>
            <a:r>
              <a:rPr sz="2400" spc="-35" dirty="0">
                <a:latin typeface="Times New Roman"/>
                <a:cs typeface="Times New Roman"/>
              </a:rPr>
              <a:t>che </a:t>
            </a:r>
            <a:r>
              <a:rPr sz="2400" dirty="0">
                <a:latin typeface="Times New Roman"/>
                <a:cs typeface="Times New Roman"/>
              </a:rPr>
              <a:t>i </a:t>
            </a:r>
            <a:r>
              <a:rPr sz="2400" b="1" spc="-5" dirty="0">
                <a:latin typeface="Times New Roman"/>
                <a:cs typeface="Times New Roman"/>
              </a:rPr>
              <a:t>possibili </a:t>
            </a:r>
            <a:r>
              <a:rPr sz="2400" b="1" spc="25" dirty="0">
                <a:latin typeface="Times New Roman"/>
                <a:cs typeface="Times New Roman"/>
              </a:rPr>
              <a:t>effetti</a:t>
            </a:r>
            <a:r>
              <a:rPr sz="2400" b="1" spc="-40" dirty="0">
                <a:latin typeface="Times New Roman"/>
                <a:cs typeface="Times New Roman"/>
              </a:rPr>
              <a:t> </a:t>
            </a:r>
            <a:r>
              <a:rPr sz="2400" spc="-65" dirty="0">
                <a:latin typeface="Times New Roman"/>
                <a:cs typeface="Times New Roman"/>
              </a:rPr>
              <a:t>sul</a:t>
            </a:r>
            <a:endParaRPr sz="2400">
              <a:latin typeface="Times New Roman"/>
              <a:cs typeface="Times New Roman"/>
            </a:endParaRPr>
          </a:p>
          <a:p>
            <a:pPr marL="491490" algn="ctr">
              <a:lnSpc>
                <a:spcPts val="2515"/>
              </a:lnSpc>
            </a:pPr>
            <a:r>
              <a:rPr sz="2400" spc="-15" dirty="0">
                <a:latin typeface="Times New Roman"/>
                <a:cs typeface="Times New Roman"/>
              </a:rPr>
              <a:t>bilancio </a:t>
            </a:r>
            <a:r>
              <a:rPr sz="2400" spc="-20" dirty="0">
                <a:latin typeface="Times New Roman"/>
                <a:cs typeface="Times New Roman"/>
              </a:rPr>
              <a:t>degli </a:t>
            </a:r>
            <a:r>
              <a:rPr sz="2400" spc="-35" dirty="0">
                <a:latin typeface="Times New Roman"/>
                <a:cs typeface="Times New Roman"/>
              </a:rPr>
              <a:t>eventuali </a:t>
            </a:r>
            <a:r>
              <a:rPr sz="2400" spc="5" dirty="0">
                <a:latin typeface="Times New Roman"/>
                <a:cs typeface="Times New Roman"/>
              </a:rPr>
              <a:t>errori </a:t>
            </a:r>
            <a:r>
              <a:rPr sz="2400" spc="-30" dirty="0">
                <a:latin typeface="Times New Roman"/>
                <a:cs typeface="Times New Roman"/>
              </a:rPr>
              <a:t>non</a:t>
            </a:r>
            <a:r>
              <a:rPr sz="2400" spc="-195" dirty="0">
                <a:latin typeface="Times New Roman"/>
                <a:cs typeface="Times New Roman"/>
              </a:rPr>
              <a:t> </a:t>
            </a:r>
            <a:r>
              <a:rPr sz="2400" spc="-20" dirty="0">
                <a:latin typeface="Times New Roman"/>
                <a:cs typeface="Times New Roman"/>
              </a:rPr>
              <a:t>individuati</a:t>
            </a:r>
            <a:endParaRPr sz="2400">
              <a:latin typeface="Times New Roman"/>
              <a:cs typeface="Times New Roman"/>
            </a:endParaRPr>
          </a:p>
          <a:p>
            <a:pPr marL="494665" algn="ctr">
              <a:lnSpc>
                <a:spcPts val="2680"/>
              </a:lnSpc>
            </a:pPr>
            <a:r>
              <a:rPr sz="2400" dirty="0">
                <a:latin typeface="Times New Roman"/>
                <a:cs typeface="Times New Roman"/>
              </a:rPr>
              <a:t>potrebbero </a:t>
            </a:r>
            <a:r>
              <a:rPr sz="2400" spc="-40" dirty="0">
                <a:latin typeface="Times New Roman"/>
                <a:cs typeface="Times New Roman"/>
              </a:rPr>
              <a:t>essere </a:t>
            </a:r>
            <a:r>
              <a:rPr sz="2400" spc="-25" dirty="0">
                <a:latin typeface="Times New Roman"/>
                <a:cs typeface="Times New Roman"/>
              </a:rPr>
              <a:t>significativi </a:t>
            </a:r>
            <a:r>
              <a:rPr sz="2400" spc="-70" dirty="0">
                <a:latin typeface="Times New Roman"/>
                <a:cs typeface="Times New Roman"/>
              </a:rPr>
              <a:t>ma </a:t>
            </a:r>
            <a:r>
              <a:rPr sz="2400" spc="-25" dirty="0">
                <a:latin typeface="Times New Roman"/>
                <a:cs typeface="Times New Roman"/>
              </a:rPr>
              <a:t>non</a:t>
            </a:r>
            <a:r>
              <a:rPr sz="2400" spc="155" dirty="0">
                <a:latin typeface="Times New Roman"/>
                <a:cs typeface="Times New Roman"/>
              </a:rPr>
              <a:t> </a:t>
            </a:r>
            <a:r>
              <a:rPr sz="2400" spc="-30" dirty="0">
                <a:latin typeface="Times New Roman"/>
                <a:cs typeface="Times New Roman"/>
              </a:rPr>
              <a:t>pervasivi.</a:t>
            </a:r>
            <a:endParaRPr sz="2400">
              <a:latin typeface="Times New Roman"/>
              <a:cs typeface="Times New Roman"/>
            </a:endParaRPr>
          </a:p>
        </p:txBody>
      </p:sp>
      <p:sp>
        <p:nvSpPr>
          <p:cNvPr id="5" name="object 5"/>
          <p:cNvSpPr/>
          <p:nvPr/>
        </p:nvSpPr>
        <p:spPr>
          <a:xfrm>
            <a:off x="251523" y="2751963"/>
            <a:ext cx="936625" cy="736600"/>
          </a:xfrm>
          <a:custGeom>
            <a:avLst/>
            <a:gdLst/>
            <a:ahLst/>
            <a:cxnLst/>
            <a:rect l="l" t="t" r="r" b="b"/>
            <a:pathLst>
              <a:path w="936625" h="736600">
                <a:moveTo>
                  <a:pt x="0" y="0"/>
                </a:moveTo>
                <a:lnTo>
                  <a:pt x="0" y="233934"/>
                </a:lnTo>
                <a:lnTo>
                  <a:pt x="2645" y="263972"/>
                </a:lnTo>
                <a:lnTo>
                  <a:pt x="23303" y="322395"/>
                </a:lnTo>
                <a:lnTo>
                  <a:pt x="63325" y="377995"/>
                </a:lnTo>
                <a:lnTo>
                  <a:pt x="121357" y="430029"/>
                </a:lnTo>
                <a:lnTo>
                  <a:pt x="156704" y="454478"/>
                </a:lnTo>
                <a:lnTo>
                  <a:pt x="196048" y="477758"/>
                </a:lnTo>
                <a:lnTo>
                  <a:pt x="239218" y="499776"/>
                </a:lnTo>
                <a:lnTo>
                  <a:pt x="286046" y="520439"/>
                </a:lnTo>
                <a:lnTo>
                  <a:pt x="336363" y="539655"/>
                </a:lnTo>
                <a:lnTo>
                  <a:pt x="390000" y="557332"/>
                </a:lnTo>
                <a:lnTo>
                  <a:pt x="446788" y="573377"/>
                </a:lnTo>
                <a:lnTo>
                  <a:pt x="506558" y="587696"/>
                </a:lnTo>
                <a:lnTo>
                  <a:pt x="569140" y="600198"/>
                </a:lnTo>
                <a:lnTo>
                  <a:pt x="634367" y="610790"/>
                </a:lnTo>
                <a:lnTo>
                  <a:pt x="702068" y="619378"/>
                </a:lnTo>
                <a:lnTo>
                  <a:pt x="702068" y="736346"/>
                </a:lnTo>
                <a:lnTo>
                  <a:pt x="936104" y="514985"/>
                </a:lnTo>
                <a:lnTo>
                  <a:pt x="813060" y="385317"/>
                </a:lnTo>
                <a:lnTo>
                  <a:pt x="702068" y="385317"/>
                </a:lnTo>
                <a:lnTo>
                  <a:pt x="634367" y="376729"/>
                </a:lnTo>
                <a:lnTo>
                  <a:pt x="569140" y="366137"/>
                </a:lnTo>
                <a:lnTo>
                  <a:pt x="506558" y="353636"/>
                </a:lnTo>
                <a:lnTo>
                  <a:pt x="446788" y="339317"/>
                </a:lnTo>
                <a:lnTo>
                  <a:pt x="390000" y="323274"/>
                </a:lnTo>
                <a:lnTo>
                  <a:pt x="336363" y="305599"/>
                </a:lnTo>
                <a:lnTo>
                  <a:pt x="286046" y="286385"/>
                </a:lnTo>
                <a:lnTo>
                  <a:pt x="239218" y="265726"/>
                </a:lnTo>
                <a:lnTo>
                  <a:pt x="196048" y="243712"/>
                </a:lnTo>
                <a:lnTo>
                  <a:pt x="156704" y="220439"/>
                </a:lnTo>
                <a:lnTo>
                  <a:pt x="121357" y="195997"/>
                </a:lnTo>
                <a:lnTo>
                  <a:pt x="90174" y="170481"/>
                </a:lnTo>
                <a:lnTo>
                  <a:pt x="40978" y="116593"/>
                </a:lnTo>
                <a:lnTo>
                  <a:pt x="10469" y="59519"/>
                </a:lnTo>
                <a:lnTo>
                  <a:pt x="2645" y="30018"/>
                </a:lnTo>
                <a:lnTo>
                  <a:pt x="0" y="0"/>
                </a:lnTo>
                <a:close/>
              </a:path>
              <a:path w="936625" h="736600">
                <a:moveTo>
                  <a:pt x="702068" y="268350"/>
                </a:moveTo>
                <a:lnTo>
                  <a:pt x="702068" y="385317"/>
                </a:lnTo>
                <a:lnTo>
                  <a:pt x="813060" y="385317"/>
                </a:lnTo>
                <a:lnTo>
                  <a:pt x="702068" y="268350"/>
                </a:lnTo>
                <a:close/>
              </a:path>
            </a:pathLst>
          </a:custGeom>
          <a:solidFill>
            <a:srgbClr val="FFFFFF"/>
          </a:solidFill>
        </p:spPr>
        <p:txBody>
          <a:bodyPr wrap="square" lIns="0" tIns="0" rIns="0" bIns="0" rtlCol="0"/>
          <a:lstStyle/>
          <a:p>
            <a:endParaRPr/>
          </a:p>
        </p:txBody>
      </p:sp>
      <p:sp>
        <p:nvSpPr>
          <p:cNvPr id="6" name="object 6"/>
          <p:cNvSpPr/>
          <p:nvPr/>
        </p:nvSpPr>
        <p:spPr>
          <a:xfrm>
            <a:off x="251286" y="2353817"/>
            <a:ext cx="936625" cy="515620"/>
          </a:xfrm>
          <a:custGeom>
            <a:avLst/>
            <a:gdLst/>
            <a:ahLst/>
            <a:cxnLst/>
            <a:rect l="l" t="t" r="r" b="b"/>
            <a:pathLst>
              <a:path w="936625" h="515619">
                <a:moveTo>
                  <a:pt x="936341" y="0"/>
                </a:moveTo>
                <a:lnTo>
                  <a:pt x="880461" y="714"/>
                </a:lnTo>
                <a:lnTo>
                  <a:pt x="824856" y="2848"/>
                </a:lnTo>
                <a:lnTo>
                  <a:pt x="769674" y="6391"/>
                </a:lnTo>
                <a:lnTo>
                  <a:pt x="715063" y="11330"/>
                </a:lnTo>
                <a:lnTo>
                  <a:pt x="661170" y="17653"/>
                </a:lnTo>
                <a:lnTo>
                  <a:pt x="595148" y="27431"/>
                </a:lnTo>
                <a:lnTo>
                  <a:pt x="531934" y="39071"/>
                </a:lnTo>
                <a:lnTo>
                  <a:pt x="471646" y="52479"/>
                </a:lnTo>
                <a:lnTo>
                  <a:pt x="414405" y="67556"/>
                </a:lnTo>
                <a:lnTo>
                  <a:pt x="360330" y="84208"/>
                </a:lnTo>
                <a:lnTo>
                  <a:pt x="309541" y="102338"/>
                </a:lnTo>
                <a:lnTo>
                  <a:pt x="262158" y="121851"/>
                </a:lnTo>
                <a:lnTo>
                  <a:pt x="218301" y="142650"/>
                </a:lnTo>
                <a:lnTo>
                  <a:pt x="178089" y="164639"/>
                </a:lnTo>
                <a:lnTo>
                  <a:pt x="141643" y="187722"/>
                </a:lnTo>
                <a:lnTo>
                  <a:pt x="109082" y="211804"/>
                </a:lnTo>
                <a:lnTo>
                  <a:pt x="56094" y="262577"/>
                </a:lnTo>
                <a:lnTo>
                  <a:pt x="20084" y="316190"/>
                </a:lnTo>
                <a:lnTo>
                  <a:pt x="2011" y="371876"/>
                </a:lnTo>
                <a:lnTo>
                  <a:pt x="0" y="400255"/>
                </a:lnTo>
                <a:lnTo>
                  <a:pt x="2832" y="428865"/>
                </a:lnTo>
                <a:lnTo>
                  <a:pt x="10627" y="457608"/>
                </a:lnTo>
                <a:lnTo>
                  <a:pt x="23506" y="486389"/>
                </a:lnTo>
                <a:lnTo>
                  <a:pt x="41588" y="515112"/>
                </a:lnTo>
                <a:lnTo>
                  <a:pt x="61502" y="490466"/>
                </a:lnTo>
                <a:lnTo>
                  <a:pt x="84902" y="466660"/>
                </a:lnTo>
                <a:lnTo>
                  <a:pt x="141578" y="421752"/>
                </a:lnTo>
                <a:lnTo>
                  <a:pt x="174564" y="400742"/>
                </a:lnTo>
                <a:lnTo>
                  <a:pt x="210453" y="380755"/>
                </a:lnTo>
                <a:lnTo>
                  <a:pt x="249101" y="361838"/>
                </a:lnTo>
                <a:lnTo>
                  <a:pt x="290362" y="344035"/>
                </a:lnTo>
                <a:lnTo>
                  <a:pt x="334091" y="327394"/>
                </a:lnTo>
                <a:lnTo>
                  <a:pt x="380141" y="311959"/>
                </a:lnTo>
                <a:lnTo>
                  <a:pt x="428368" y="297777"/>
                </a:lnTo>
                <a:lnTo>
                  <a:pt x="478626" y="284893"/>
                </a:lnTo>
                <a:lnTo>
                  <a:pt x="530770" y="273353"/>
                </a:lnTo>
                <a:lnTo>
                  <a:pt x="584653" y="263204"/>
                </a:lnTo>
                <a:lnTo>
                  <a:pt x="640130" y="254490"/>
                </a:lnTo>
                <a:lnTo>
                  <a:pt x="697057" y="247257"/>
                </a:lnTo>
                <a:lnTo>
                  <a:pt x="755287" y="241552"/>
                </a:lnTo>
                <a:lnTo>
                  <a:pt x="814674" y="237421"/>
                </a:lnTo>
                <a:lnTo>
                  <a:pt x="875074" y="234908"/>
                </a:lnTo>
                <a:lnTo>
                  <a:pt x="936341" y="234061"/>
                </a:lnTo>
                <a:lnTo>
                  <a:pt x="936341" y="0"/>
                </a:lnTo>
                <a:close/>
              </a:path>
            </a:pathLst>
          </a:custGeom>
          <a:solidFill>
            <a:srgbClr val="CDCDCD"/>
          </a:solidFill>
        </p:spPr>
        <p:txBody>
          <a:bodyPr wrap="square" lIns="0" tIns="0" rIns="0" bIns="0" rtlCol="0"/>
          <a:lstStyle/>
          <a:p>
            <a:endParaRPr/>
          </a:p>
        </p:txBody>
      </p:sp>
      <p:sp>
        <p:nvSpPr>
          <p:cNvPr id="7" name="object 7"/>
          <p:cNvSpPr/>
          <p:nvPr/>
        </p:nvSpPr>
        <p:spPr>
          <a:xfrm>
            <a:off x="251523" y="2353817"/>
            <a:ext cx="936625" cy="1134745"/>
          </a:xfrm>
          <a:custGeom>
            <a:avLst/>
            <a:gdLst/>
            <a:ahLst/>
            <a:cxnLst/>
            <a:rect l="l" t="t" r="r" b="b"/>
            <a:pathLst>
              <a:path w="936625" h="1134745">
                <a:moveTo>
                  <a:pt x="0" y="398145"/>
                </a:moveTo>
                <a:lnTo>
                  <a:pt x="10469" y="457664"/>
                </a:lnTo>
                <a:lnTo>
                  <a:pt x="40978" y="514738"/>
                </a:lnTo>
                <a:lnTo>
                  <a:pt x="90174" y="568626"/>
                </a:lnTo>
                <a:lnTo>
                  <a:pt x="121357" y="594142"/>
                </a:lnTo>
                <a:lnTo>
                  <a:pt x="156704" y="618584"/>
                </a:lnTo>
                <a:lnTo>
                  <a:pt x="196048" y="641858"/>
                </a:lnTo>
                <a:lnTo>
                  <a:pt x="239218" y="663871"/>
                </a:lnTo>
                <a:lnTo>
                  <a:pt x="286046" y="684530"/>
                </a:lnTo>
                <a:lnTo>
                  <a:pt x="336363" y="703744"/>
                </a:lnTo>
                <a:lnTo>
                  <a:pt x="390000" y="721419"/>
                </a:lnTo>
                <a:lnTo>
                  <a:pt x="446788" y="737462"/>
                </a:lnTo>
                <a:lnTo>
                  <a:pt x="506558" y="751781"/>
                </a:lnTo>
                <a:lnTo>
                  <a:pt x="569140" y="764282"/>
                </a:lnTo>
                <a:lnTo>
                  <a:pt x="634367" y="774874"/>
                </a:lnTo>
                <a:lnTo>
                  <a:pt x="702068" y="783463"/>
                </a:lnTo>
                <a:lnTo>
                  <a:pt x="702068" y="666496"/>
                </a:lnTo>
                <a:lnTo>
                  <a:pt x="936104" y="913130"/>
                </a:lnTo>
                <a:lnTo>
                  <a:pt x="702068" y="1134491"/>
                </a:lnTo>
                <a:lnTo>
                  <a:pt x="702068" y="1017524"/>
                </a:lnTo>
                <a:lnTo>
                  <a:pt x="634367" y="1008935"/>
                </a:lnTo>
                <a:lnTo>
                  <a:pt x="569140" y="998343"/>
                </a:lnTo>
                <a:lnTo>
                  <a:pt x="506558" y="985841"/>
                </a:lnTo>
                <a:lnTo>
                  <a:pt x="446788" y="971522"/>
                </a:lnTo>
                <a:lnTo>
                  <a:pt x="390000" y="955477"/>
                </a:lnTo>
                <a:lnTo>
                  <a:pt x="336363" y="937800"/>
                </a:lnTo>
                <a:lnTo>
                  <a:pt x="286046" y="918584"/>
                </a:lnTo>
                <a:lnTo>
                  <a:pt x="239218" y="897921"/>
                </a:lnTo>
                <a:lnTo>
                  <a:pt x="196048" y="875903"/>
                </a:lnTo>
                <a:lnTo>
                  <a:pt x="156704" y="852623"/>
                </a:lnTo>
                <a:lnTo>
                  <a:pt x="121357" y="828174"/>
                </a:lnTo>
                <a:lnTo>
                  <a:pt x="90174" y="802649"/>
                </a:lnTo>
                <a:lnTo>
                  <a:pt x="40978" y="748739"/>
                </a:lnTo>
                <a:lnTo>
                  <a:pt x="10469" y="691636"/>
                </a:lnTo>
                <a:lnTo>
                  <a:pt x="0" y="632079"/>
                </a:lnTo>
                <a:lnTo>
                  <a:pt x="0" y="398145"/>
                </a:lnTo>
                <a:lnTo>
                  <a:pt x="2350" y="369717"/>
                </a:lnTo>
                <a:lnTo>
                  <a:pt x="9295" y="341828"/>
                </a:lnTo>
                <a:lnTo>
                  <a:pt x="36338" y="287935"/>
                </a:lnTo>
                <a:lnTo>
                  <a:pt x="79860" y="237005"/>
                </a:lnTo>
                <a:lnTo>
                  <a:pt x="138595" y="189578"/>
                </a:lnTo>
                <a:lnTo>
                  <a:pt x="173271" y="167347"/>
                </a:lnTo>
                <a:lnTo>
                  <a:pt x="211275" y="146194"/>
                </a:lnTo>
                <a:lnTo>
                  <a:pt x="252449" y="126186"/>
                </a:lnTo>
                <a:lnTo>
                  <a:pt x="296634" y="107392"/>
                </a:lnTo>
                <a:lnTo>
                  <a:pt x="343672" y="89878"/>
                </a:lnTo>
                <a:lnTo>
                  <a:pt x="393404" y="73711"/>
                </a:lnTo>
                <a:lnTo>
                  <a:pt x="445672" y="58960"/>
                </a:lnTo>
                <a:lnTo>
                  <a:pt x="500317" y="45692"/>
                </a:lnTo>
                <a:lnTo>
                  <a:pt x="557182" y="33974"/>
                </a:lnTo>
                <a:lnTo>
                  <a:pt x="616108" y="23874"/>
                </a:lnTo>
                <a:lnTo>
                  <a:pt x="676936" y="15459"/>
                </a:lnTo>
                <a:lnTo>
                  <a:pt x="739508" y="8797"/>
                </a:lnTo>
                <a:lnTo>
                  <a:pt x="803665" y="3954"/>
                </a:lnTo>
                <a:lnTo>
                  <a:pt x="869250" y="999"/>
                </a:lnTo>
                <a:lnTo>
                  <a:pt x="936104" y="0"/>
                </a:lnTo>
                <a:lnTo>
                  <a:pt x="936104" y="234061"/>
                </a:lnTo>
                <a:lnTo>
                  <a:pt x="874837" y="234908"/>
                </a:lnTo>
                <a:lnTo>
                  <a:pt x="814437" y="237421"/>
                </a:lnTo>
                <a:lnTo>
                  <a:pt x="755050" y="241552"/>
                </a:lnTo>
                <a:lnTo>
                  <a:pt x="696820" y="247257"/>
                </a:lnTo>
                <a:lnTo>
                  <a:pt x="639893" y="254490"/>
                </a:lnTo>
                <a:lnTo>
                  <a:pt x="584416" y="263204"/>
                </a:lnTo>
                <a:lnTo>
                  <a:pt x="530532" y="273353"/>
                </a:lnTo>
                <a:lnTo>
                  <a:pt x="478389" y="284893"/>
                </a:lnTo>
                <a:lnTo>
                  <a:pt x="428131" y="297777"/>
                </a:lnTo>
                <a:lnTo>
                  <a:pt x="379904" y="311959"/>
                </a:lnTo>
                <a:lnTo>
                  <a:pt x="333854" y="327394"/>
                </a:lnTo>
                <a:lnTo>
                  <a:pt x="290125" y="344035"/>
                </a:lnTo>
                <a:lnTo>
                  <a:pt x="248864" y="361838"/>
                </a:lnTo>
                <a:lnTo>
                  <a:pt x="210216" y="380755"/>
                </a:lnTo>
                <a:lnTo>
                  <a:pt x="174326" y="400742"/>
                </a:lnTo>
                <a:lnTo>
                  <a:pt x="141341" y="421752"/>
                </a:lnTo>
                <a:lnTo>
                  <a:pt x="84665" y="466660"/>
                </a:lnTo>
                <a:lnTo>
                  <a:pt x="61265" y="490466"/>
                </a:lnTo>
                <a:lnTo>
                  <a:pt x="41351" y="515112"/>
                </a:lnTo>
              </a:path>
            </a:pathLst>
          </a:custGeom>
          <a:ln w="25400">
            <a:solidFill>
              <a:srgbClr val="333399"/>
            </a:solidFill>
          </a:ln>
        </p:spPr>
        <p:txBody>
          <a:bodyPr wrap="square" lIns="0" tIns="0" rIns="0" bIns="0" rtlCol="0"/>
          <a:lstStyle/>
          <a:p>
            <a:endParaRPr/>
          </a:p>
        </p:txBody>
      </p:sp>
      <p:sp>
        <p:nvSpPr>
          <p:cNvPr id="8" name="object 8"/>
          <p:cNvSpPr/>
          <p:nvPr/>
        </p:nvSpPr>
        <p:spPr>
          <a:xfrm>
            <a:off x="8228583" y="4170426"/>
            <a:ext cx="915669" cy="795020"/>
          </a:xfrm>
          <a:custGeom>
            <a:avLst/>
            <a:gdLst/>
            <a:ahLst/>
            <a:cxnLst/>
            <a:rect l="l" t="t" r="r" b="b"/>
            <a:pathLst>
              <a:path w="915670" h="795020">
                <a:moveTo>
                  <a:pt x="228854" y="337057"/>
                </a:moveTo>
                <a:lnTo>
                  <a:pt x="0" y="584454"/>
                </a:lnTo>
                <a:lnTo>
                  <a:pt x="228854" y="794766"/>
                </a:lnTo>
                <a:lnTo>
                  <a:pt x="228854" y="680338"/>
                </a:lnTo>
                <a:lnTo>
                  <a:pt x="286718" y="669504"/>
                </a:lnTo>
                <a:lnTo>
                  <a:pt x="342647" y="656460"/>
                </a:lnTo>
                <a:lnTo>
                  <a:pt x="396550" y="641302"/>
                </a:lnTo>
                <a:lnTo>
                  <a:pt x="448335" y="624122"/>
                </a:lnTo>
                <a:lnTo>
                  <a:pt x="497909" y="605015"/>
                </a:lnTo>
                <a:lnTo>
                  <a:pt x="545181" y="584073"/>
                </a:lnTo>
                <a:lnTo>
                  <a:pt x="590058" y="561389"/>
                </a:lnTo>
                <a:lnTo>
                  <a:pt x="632450" y="537059"/>
                </a:lnTo>
                <a:lnTo>
                  <a:pt x="672264" y="511175"/>
                </a:lnTo>
                <a:lnTo>
                  <a:pt x="709408" y="483830"/>
                </a:lnTo>
                <a:lnTo>
                  <a:pt x="743790" y="455118"/>
                </a:lnTo>
                <a:lnTo>
                  <a:pt x="747610" y="451485"/>
                </a:lnTo>
                <a:lnTo>
                  <a:pt x="228854" y="451485"/>
                </a:lnTo>
                <a:lnTo>
                  <a:pt x="228854" y="337057"/>
                </a:lnTo>
                <a:close/>
              </a:path>
              <a:path w="915670" h="795020">
                <a:moveTo>
                  <a:pt x="897636" y="0"/>
                </a:moveTo>
                <a:lnTo>
                  <a:pt x="883549" y="38339"/>
                </a:lnTo>
                <a:lnTo>
                  <a:pt x="865630" y="75661"/>
                </a:lnTo>
                <a:lnTo>
                  <a:pt x="844013" y="111876"/>
                </a:lnTo>
                <a:lnTo>
                  <a:pt x="818833" y="146892"/>
                </a:lnTo>
                <a:lnTo>
                  <a:pt x="790227" y="180617"/>
                </a:lnTo>
                <a:lnTo>
                  <a:pt x="758328" y="212961"/>
                </a:lnTo>
                <a:lnTo>
                  <a:pt x="723273" y="243832"/>
                </a:lnTo>
                <a:lnTo>
                  <a:pt x="685196" y="273140"/>
                </a:lnTo>
                <a:lnTo>
                  <a:pt x="644233" y="300792"/>
                </a:lnTo>
                <a:lnTo>
                  <a:pt x="600519" y="326698"/>
                </a:lnTo>
                <a:lnTo>
                  <a:pt x="554189" y="350766"/>
                </a:lnTo>
                <a:lnTo>
                  <a:pt x="505379" y="372906"/>
                </a:lnTo>
                <a:lnTo>
                  <a:pt x="454223" y="393027"/>
                </a:lnTo>
                <a:lnTo>
                  <a:pt x="400858" y="411036"/>
                </a:lnTo>
                <a:lnTo>
                  <a:pt x="345417" y="426842"/>
                </a:lnTo>
                <a:lnTo>
                  <a:pt x="288038" y="440356"/>
                </a:lnTo>
                <a:lnTo>
                  <a:pt x="228854" y="451485"/>
                </a:lnTo>
                <a:lnTo>
                  <a:pt x="747610" y="451485"/>
                </a:lnTo>
                <a:lnTo>
                  <a:pt x="775319" y="425132"/>
                </a:lnTo>
                <a:lnTo>
                  <a:pt x="803902" y="393966"/>
                </a:lnTo>
                <a:lnTo>
                  <a:pt x="829448" y="361714"/>
                </a:lnTo>
                <a:lnTo>
                  <a:pt x="851864" y="328469"/>
                </a:lnTo>
                <a:lnTo>
                  <a:pt x="871060" y="294324"/>
                </a:lnTo>
                <a:lnTo>
                  <a:pt x="886942" y="259373"/>
                </a:lnTo>
                <a:lnTo>
                  <a:pt x="908400" y="187427"/>
                </a:lnTo>
                <a:lnTo>
                  <a:pt x="915504" y="113379"/>
                </a:lnTo>
                <a:lnTo>
                  <a:pt x="913443" y="75800"/>
                </a:lnTo>
                <a:lnTo>
                  <a:pt x="907517" y="37975"/>
                </a:lnTo>
                <a:lnTo>
                  <a:pt x="897636" y="0"/>
                </a:lnTo>
                <a:close/>
              </a:path>
            </a:pathLst>
          </a:custGeom>
          <a:solidFill>
            <a:srgbClr val="FFFFFF"/>
          </a:solidFill>
        </p:spPr>
        <p:txBody>
          <a:bodyPr wrap="square" lIns="0" tIns="0" rIns="0" bIns="0" rtlCol="0"/>
          <a:lstStyle/>
          <a:p>
            <a:endParaRPr/>
          </a:p>
        </p:txBody>
      </p:sp>
      <p:sp>
        <p:nvSpPr>
          <p:cNvPr id="9" name="object 9"/>
          <p:cNvSpPr/>
          <p:nvPr/>
        </p:nvSpPr>
        <p:spPr>
          <a:xfrm>
            <a:off x="8228583" y="3471545"/>
            <a:ext cx="915669" cy="813435"/>
          </a:xfrm>
          <a:custGeom>
            <a:avLst/>
            <a:gdLst/>
            <a:ahLst/>
            <a:cxnLst/>
            <a:rect l="l" t="t" r="r" b="b"/>
            <a:pathLst>
              <a:path w="915670" h="813435">
                <a:moveTo>
                  <a:pt x="0" y="0"/>
                </a:moveTo>
                <a:lnTo>
                  <a:pt x="0" y="228853"/>
                </a:lnTo>
                <a:lnTo>
                  <a:pt x="57894" y="230003"/>
                </a:lnTo>
                <a:lnTo>
                  <a:pt x="114831" y="233406"/>
                </a:lnTo>
                <a:lnTo>
                  <a:pt x="170703" y="238995"/>
                </a:lnTo>
                <a:lnTo>
                  <a:pt x="225404" y="246700"/>
                </a:lnTo>
                <a:lnTo>
                  <a:pt x="278827" y="256454"/>
                </a:lnTo>
                <a:lnTo>
                  <a:pt x="330863" y="268188"/>
                </a:lnTo>
                <a:lnTo>
                  <a:pt x="381406" y="281833"/>
                </a:lnTo>
                <a:lnTo>
                  <a:pt x="430349" y="297322"/>
                </a:lnTo>
                <a:lnTo>
                  <a:pt x="477584" y="314585"/>
                </a:lnTo>
                <a:lnTo>
                  <a:pt x="523004" y="333555"/>
                </a:lnTo>
                <a:lnTo>
                  <a:pt x="566502" y="354162"/>
                </a:lnTo>
                <a:lnTo>
                  <a:pt x="607970" y="376340"/>
                </a:lnTo>
                <a:lnTo>
                  <a:pt x="647303" y="400018"/>
                </a:lnTo>
                <a:lnTo>
                  <a:pt x="684391" y="425129"/>
                </a:lnTo>
                <a:lnTo>
                  <a:pt x="719129" y="451604"/>
                </a:lnTo>
                <a:lnTo>
                  <a:pt x="751408" y="479375"/>
                </a:lnTo>
                <a:lnTo>
                  <a:pt x="781122" y="508373"/>
                </a:lnTo>
                <a:lnTo>
                  <a:pt x="808163" y="538531"/>
                </a:lnTo>
                <a:lnTo>
                  <a:pt x="832425" y="569779"/>
                </a:lnTo>
                <a:lnTo>
                  <a:pt x="853800" y="602050"/>
                </a:lnTo>
                <a:lnTo>
                  <a:pt x="887459" y="669383"/>
                </a:lnTo>
                <a:lnTo>
                  <a:pt x="908283" y="739985"/>
                </a:lnTo>
                <a:lnTo>
                  <a:pt x="915416" y="813307"/>
                </a:lnTo>
                <a:lnTo>
                  <a:pt x="915416" y="584453"/>
                </a:lnTo>
                <a:lnTo>
                  <a:pt x="908283" y="511131"/>
                </a:lnTo>
                <a:lnTo>
                  <a:pt x="887459" y="440529"/>
                </a:lnTo>
                <a:lnTo>
                  <a:pt x="853800" y="373196"/>
                </a:lnTo>
                <a:lnTo>
                  <a:pt x="832425" y="340925"/>
                </a:lnTo>
                <a:lnTo>
                  <a:pt x="808163" y="309677"/>
                </a:lnTo>
                <a:lnTo>
                  <a:pt x="781122" y="279519"/>
                </a:lnTo>
                <a:lnTo>
                  <a:pt x="751408" y="250521"/>
                </a:lnTo>
                <a:lnTo>
                  <a:pt x="719129" y="222750"/>
                </a:lnTo>
                <a:lnTo>
                  <a:pt x="684391" y="196275"/>
                </a:lnTo>
                <a:lnTo>
                  <a:pt x="647303" y="171164"/>
                </a:lnTo>
                <a:lnTo>
                  <a:pt x="607970" y="147486"/>
                </a:lnTo>
                <a:lnTo>
                  <a:pt x="566502" y="125308"/>
                </a:lnTo>
                <a:lnTo>
                  <a:pt x="523004" y="104701"/>
                </a:lnTo>
                <a:lnTo>
                  <a:pt x="477584" y="85731"/>
                </a:lnTo>
                <a:lnTo>
                  <a:pt x="430349" y="68468"/>
                </a:lnTo>
                <a:lnTo>
                  <a:pt x="381406" y="52979"/>
                </a:lnTo>
                <a:lnTo>
                  <a:pt x="330863" y="39334"/>
                </a:lnTo>
                <a:lnTo>
                  <a:pt x="278827" y="27600"/>
                </a:lnTo>
                <a:lnTo>
                  <a:pt x="225404" y="17846"/>
                </a:lnTo>
                <a:lnTo>
                  <a:pt x="170703" y="10141"/>
                </a:lnTo>
                <a:lnTo>
                  <a:pt x="114831" y="4552"/>
                </a:lnTo>
                <a:lnTo>
                  <a:pt x="57894" y="1149"/>
                </a:lnTo>
                <a:lnTo>
                  <a:pt x="0" y="0"/>
                </a:lnTo>
                <a:close/>
              </a:path>
            </a:pathLst>
          </a:custGeom>
          <a:solidFill>
            <a:srgbClr val="CDCDCD"/>
          </a:solidFill>
        </p:spPr>
        <p:txBody>
          <a:bodyPr wrap="square" lIns="0" tIns="0" rIns="0" bIns="0" rtlCol="0"/>
          <a:lstStyle/>
          <a:p>
            <a:endParaRPr/>
          </a:p>
        </p:txBody>
      </p:sp>
      <p:sp>
        <p:nvSpPr>
          <p:cNvPr id="10" name="object 10"/>
          <p:cNvSpPr/>
          <p:nvPr/>
        </p:nvSpPr>
        <p:spPr>
          <a:xfrm>
            <a:off x="8228583" y="3471545"/>
            <a:ext cx="915669" cy="1494155"/>
          </a:xfrm>
          <a:custGeom>
            <a:avLst/>
            <a:gdLst/>
            <a:ahLst/>
            <a:cxnLst/>
            <a:rect l="l" t="t" r="r" b="b"/>
            <a:pathLst>
              <a:path w="915670" h="1494154">
                <a:moveTo>
                  <a:pt x="915416" y="813307"/>
                </a:moveTo>
                <a:lnTo>
                  <a:pt x="908283" y="739985"/>
                </a:lnTo>
                <a:lnTo>
                  <a:pt x="887459" y="669383"/>
                </a:lnTo>
                <a:lnTo>
                  <a:pt x="853800" y="602050"/>
                </a:lnTo>
                <a:lnTo>
                  <a:pt x="832425" y="569779"/>
                </a:lnTo>
                <a:lnTo>
                  <a:pt x="808163" y="538531"/>
                </a:lnTo>
                <a:lnTo>
                  <a:pt x="781122" y="508373"/>
                </a:lnTo>
                <a:lnTo>
                  <a:pt x="751408" y="479375"/>
                </a:lnTo>
                <a:lnTo>
                  <a:pt x="719129" y="451604"/>
                </a:lnTo>
                <a:lnTo>
                  <a:pt x="684391" y="425129"/>
                </a:lnTo>
                <a:lnTo>
                  <a:pt x="647303" y="400018"/>
                </a:lnTo>
                <a:lnTo>
                  <a:pt x="607970" y="376340"/>
                </a:lnTo>
                <a:lnTo>
                  <a:pt x="566502" y="354162"/>
                </a:lnTo>
                <a:lnTo>
                  <a:pt x="523004" y="333555"/>
                </a:lnTo>
                <a:lnTo>
                  <a:pt x="477584" y="314585"/>
                </a:lnTo>
                <a:lnTo>
                  <a:pt x="430349" y="297322"/>
                </a:lnTo>
                <a:lnTo>
                  <a:pt x="381406" y="281833"/>
                </a:lnTo>
                <a:lnTo>
                  <a:pt x="330863" y="268188"/>
                </a:lnTo>
                <a:lnTo>
                  <a:pt x="278827" y="256454"/>
                </a:lnTo>
                <a:lnTo>
                  <a:pt x="225404" y="246700"/>
                </a:lnTo>
                <a:lnTo>
                  <a:pt x="170703" y="238995"/>
                </a:lnTo>
                <a:lnTo>
                  <a:pt x="114831" y="233406"/>
                </a:lnTo>
                <a:lnTo>
                  <a:pt x="57894" y="230003"/>
                </a:lnTo>
                <a:lnTo>
                  <a:pt x="0" y="228853"/>
                </a:lnTo>
                <a:lnTo>
                  <a:pt x="0" y="0"/>
                </a:lnTo>
                <a:lnTo>
                  <a:pt x="57894" y="1149"/>
                </a:lnTo>
                <a:lnTo>
                  <a:pt x="114831" y="4552"/>
                </a:lnTo>
                <a:lnTo>
                  <a:pt x="170703" y="10141"/>
                </a:lnTo>
                <a:lnTo>
                  <a:pt x="225404" y="17846"/>
                </a:lnTo>
                <a:lnTo>
                  <a:pt x="278827" y="27600"/>
                </a:lnTo>
                <a:lnTo>
                  <a:pt x="330863" y="39334"/>
                </a:lnTo>
                <a:lnTo>
                  <a:pt x="381406" y="52979"/>
                </a:lnTo>
                <a:lnTo>
                  <a:pt x="430349" y="68468"/>
                </a:lnTo>
                <a:lnTo>
                  <a:pt x="477584" y="85731"/>
                </a:lnTo>
                <a:lnTo>
                  <a:pt x="523004" y="104701"/>
                </a:lnTo>
                <a:lnTo>
                  <a:pt x="566502" y="125308"/>
                </a:lnTo>
                <a:lnTo>
                  <a:pt x="607970" y="147486"/>
                </a:lnTo>
                <a:lnTo>
                  <a:pt x="647303" y="171164"/>
                </a:lnTo>
                <a:lnTo>
                  <a:pt x="684391" y="196275"/>
                </a:lnTo>
                <a:lnTo>
                  <a:pt x="719129" y="222750"/>
                </a:lnTo>
                <a:lnTo>
                  <a:pt x="751408" y="250521"/>
                </a:lnTo>
                <a:lnTo>
                  <a:pt x="781122" y="279519"/>
                </a:lnTo>
                <a:lnTo>
                  <a:pt x="808163" y="309677"/>
                </a:lnTo>
                <a:lnTo>
                  <a:pt x="832425" y="340925"/>
                </a:lnTo>
                <a:lnTo>
                  <a:pt x="853800" y="373196"/>
                </a:lnTo>
                <a:lnTo>
                  <a:pt x="887459" y="440529"/>
                </a:lnTo>
                <a:lnTo>
                  <a:pt x="908283" y="511131"/>
                </a:lnTo>
                <a:lnTo>
                  <a:pt x="915416" y="584453"/>
                </a:lnTo>
                <a:lnTo>
                  <a:pt x="915416" y="813307"/>
                </a:lnTo>
                <a:lnTo>
                  <a:pt x="913511" y="851128"/>
                </a:lnTo>
                <a:lnTo>
                  <a:pt x="907869" y="888405"/>
                </a:lnTo>
                <a:lnTo>
                  <a:pt x="885784" y="960984"/>
                </a:lnTo>
                <a:lnTo>
                  <a:pt x="869550" y="996115"/>
                </a:lnTo>
                <a:lnTo>
                  <a:pt x="849995" y="1030358"/>
                </a:lnTo>
                <a:lnTo>
                  <a:pt x="827221" y="1063629"/>
                </a:lnTo>
                <a:lnTo>
                  <a:pt x="801334" y="1095842"/>
                </a:lnTo>
                <a:lnTo>
                  <a:pt x="772437" y="1126909"/>
                </a:lnTo>
                <a:lnTo>
                  <a:pt x="740635" y="1156747"/>
                </a:lnTo>
                <a:lnTo>
                  <a:pt x="706032" y="1185269"/>
                </a:lnTo>
                <a:lnTo>
                  <a:pt x="668732" y="1212388"/>
                </a:lnTo>
                <a:lnTo>
                  <a:pt x="628839" y="1238020"/>
                </a:lnTo>
                <a:lnTo>
                  <a:pt x="586457" y="1262078"/>
                </a:lnTo>
                <a:lnTo>
                  <a:pt x="541691" y="1284477"/>
                </a:lnTo>
                <a:lnTo>
                  <a:pt x="494645" y="1305131"/>
                </a:lnTo>
                <a:lnTo>
                  <a:pt x="445422" y="1323954"/>
                </a:lnTo>
                <a:lnTo>
                  <a:pt x="394128" y="1340860"/>
                </a:lnTo>
                <a:lnTo>
                  <a:pt x="340865" y="1355764"/>
                </a:lnTo>
                <a:lnTo>
                  <a:pt x="285739" y="1368579"/>
                </a:lnTo>
                <a:lnTo>
                  <a:pt x="228854" y="1379219"/>
                </a:lnTo>
                <a:lnTo>
                  <a:pt x="228854" y="1493646"/>
                </a:lnTo>
                <a:lnTo>
                  <a:pt x="0" y="1283334"/>
                </a:lnTo>
                <a:lnTo>
                  <a:pt x="228854" y="1035938"/>
                </a:lnTo>
                <a:lnTo>
                  <a:pt x="228854" y="1150365"/>
                </a:lnTo>
                <a:lnTo>
                  <a:pt x="288038" y="1139237"/>
                </a:lnTo>
                <a:lnTo>
                  <a:pt x="345417" y="1125723"/>
                </a:lnTo>
                <a:lnTo>
                  <a:pt x="400858" y="1109917"/>
                </a:lnTo>
                <a:lnTo>
                  <a:pt x="454223" y="1091908"/>
                </a:lnTo>
                <a:lnTo>
                  <a:pt x="505379" y="1071787"/>
                </a:lnTo>
                <a:lnTo>
                  <a:pt x="554189" y="1049647"/>
                </a:lnTo>
                <a:lnTo>
                  <a:pt x="600519" y="1025579"/>
                </a:lnTo>
                <a:lnTo>
                  <a:pt x="644233" y="999673"/>
                </a:lnTo>
                <a:lnTo>
                  <a:pt x="685196" y="972021"/>
                </a:lnTo>
                <a:lnTo>
                  <a:pt x="723273" y="942713"/>
                </a:lnTo>
                <a:lnTo>
                  <a:pt x="758328" y="911842"/>
                </a:lnTo>
                <a:lnTo>
                  <a:pt x="790227" y="879498"/>
                </a:lnTo>
                <a:lnTo>
                  <a:pt x="818833" y="845773"/>
                </a:lnTo>
                <a:lnTo>
                  <a:pt x="844013" y="810757"/>
                </a:lnTo>
                <a:lnTo>
                  <a:pt x="865630" y="774542"/>
                </a:lnTo>
                <a:lnTo>
                  <a:pt x="883549" y="737220"/>
                </a:lnTo>
                <a:lnTo>
                  <a:pt x="897636" y="698880"/>
                </a:lnTo>
              </a:path>
            </a:pathLst>
          </a:custGeom>
          <a:ln w="25400">
            <a:solidFill>
              <a:srgbClr val="333399"/>
            </a:solidFill>
          </a:ln>
        </p:spPr>
        <p:txBody>
          <a:bodyPr wrap="square" lIns="0" tIns="0" rIns="0" bIns="0" rtlCol="0"/>
          <a:lstStyle/>
          <a:p>
            <a:endParaRPr/>
          </a:p>
        </p:txBody>
      </p:sp>
      <p:sp>
        <p:nvSpPr>
          <p:cNvPr id="11" name="object 11"/>
          <p:cNvSpPr txBox="1">
            <a:spLocks noGrp="1"/>
          </p:cNvSpPr>
          <p:nvPr>
            <p:ph type="sldNum" sz="quarter" idx="7"/>
          </p:nvPr>
        </p:nvSpPr>
        <p:spPr>
          <a:prstGeom prst="rect">
            <a:avLst/>
          </a:prstGeom>
        </p:spPr>
        <p:txBody>
          <a:bodyPr vert="horz" wrap="square" lIns="0" tIns="0" rIns="0" bIns="0" rtlCol="0">
            <a:spAutoFit/>
          </a:bodyPr>
          <a:lstStyle/>
          <a:p>
            <a:pPr marL="25400">
              <a:lnSpc>
                <a:spcPts val="1670"/>
              </a:lnSpc>
            </a:pPr>
            <a:fld id="{81D60167-4931-47E6-BA6A-407CBD079E47}" type="slidenum">
              <a:rPr spc="10" dirty="0"/>
              <a:t>9</a:t>
            </a:fld>
            <a:endParaRPr spc="10" dirty="0"/>
          </a:p>
        </p:txBody>
      </p:sp>
      <p:pic>
        <p:nvPicPr>
          <p:cNvPr id="13" name="Picture 12">
            <a:extLst>
              <a:ext uri="{FF2B5EF4-FFF2-40B4-BE49-F238E27FC236}">
                <a16:creationId xmlns:a16="http://schemas.microsoft.com/office/drawing/2014/main" id="{CEDFA62A-E320-40BA-9328-008BADC79918}"/>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88598" y="204355"/>
            <a:ext cx="1164402" cy="1014845"/>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CustomMKOP.xml><?xml version="1.0" encoding="utf-8"?>
<Properties xmlns="http://schemas.openxmlformats.org/officeDocument/2006/custom-properties" xmlns:vt="http://schemas.openxmlformats.org/officeDocument/2006/docPropsVTypes">
  <property fmtid="{D5CDD505-2E9C-101B-9397-08002B2CF9AE}" pid="2" name="MKProdID">
    <vt:lpwstr>ZMExtensions</vt:lpwstr>
  </property>
  <property fmtid="{D5CDD505-2E9C-101B-9397-08002B2CF9AE}" pid="3" name="SizeBefore">
    <vt:lpwstr>1020111</vt:lpwstr>
  </property>
  <property fmtid="{D5CDD505-2E9C-101B-9397-08002B2CF9AE}" pid="4" name="OptimizationTime">
    <vt:lpwstr>20241121_1100</vt:lpwstr>
  </property>
</Properties>
</file>

<file path=docProps/app.xml><?xml version="1.0" encoding="utf-8"?>
<Properties xmlns="http://schemas.openxmlformats.org/officeDocument/2006/extended-properties" xmlns:vt="http://schemas.openxmlformats.org/officeDocument/2006/docPropsVTypes">
  <Template/>
  <TotalTime>11</TotalTime>
  <Words>3744</Words>
  <Application>Microsoft Office PowerPoint</Application>
  <PresentationFormat>On-screen Show (4:3)</PresentationFormat>
  <Paragraphs>355</Paragraphs>
  <Slides>59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59</vt:i4>
      </vt:variant>
    </vt:vector>
  </HeadingPairs>
  <TitlesOfParts>
    <vt:vector size="63" baseType="lpstr">
      <vt:lpstr>Arial</vt:lpstr>
      <vt:lpstr>Calibri</vt:lpstr>
      <vt:lpstr>Times New Roman</vt:lpstr>
      <vt:lpstr>Office Theme</vt:lpstr>
      <vt:lpstr>Corso di formazione per revisori legali</vt:lpstr>
      <vt:lpstr>Oggetto, obiettivo e regole di applicazione del principio di  revisione internazionale ISA n.705</vt:lpstr>
      <vt:lpstr>PowerPoint Presentation</vt:lpstr>
      <vt:lpstr>PowerPoint Presentation</vt:lpstr>
      <vt:lpstr>PowerPoint Presentation</vt:lpstr>
      <vt:lpstr>PowerPoint Presentation</vt:lpstr>
      <vt:lpstr>Al revisore spetta la facoltà di scegliere la tipologia più  appropriata di giudizio con modifica sul bilancio da redigere  attraverso un’indagine compiuta su una duplicità di fattori:</vt:lpstr>
      <vt:lpstr>Le tre tipologie di giudizio con modifica (v. §2)</vt:lpstr>
      <vt:lpstr>PowerPoint Presentation</vt:lpstr>
      <vt:lpstr>Secondo il principio di revisione internazionale ISA n.705 il  revisore è tenuto ad esprimere  un giudizio negativo sul  bilancio qualora egli:</vt:lpstr>
      <vt:lpstr>Il revisore, secondo le indicazioni contenute dal principio di  revisione internazionale ISA n. 705, sarà tenuto a dichiarare  l’impossibilità di esprimere un giudizio sul bilancio qualora:</vt:lpstr>
      <vt:lpstr>PowerPoint Presentation</vt:lpstr>
      <vt:lpstr>L’attributo della «pervasività» nella normativa di revisione internazionale</vt:lpstr>
      <vt:lpstr>Pervasivo: termine utilizzato per descrivere gli effetti che gli  errori individuati o i potenziali errori non ancora individuati (a  causa dell’impossibilità di acquisizione di elementi probativi  sufficienti ed appropriati) provocano sul bilancio. Si chiamano «effetti pervasivi sul bilancio» quelli che sulla base del giudizio  professionale del revisore:</vt:lpstr>
      <vt:lpstr>L’impossibilità per il revisore di acquisire elementi probativi  sufficienti ed appropriati, intesa anche come una limitazione allo  svolgimento di procedure di revisione, può derivare da :</vt:lpstr>
      <vt:lpstr>PowerPoint Presentation</vt:lpstr>
      <vt:lpstr>PowerPoint Presentation</vt:lpstr>
      <vt:lpstr>I casi di impossibilità di acquisire elementi probativi sufficienti ed  appropriati derivanti da una limitazione allo svolgimento delle  procedure di revisione imposta dalla direzione includono ad  esempio:</vt:lpstr>
      <vt:lpstr>Conseguenze dell’impossibilità di acquisire elementi probativi  sufficienti ed appropriati a causa di limitazioni imposte dalla  direzione successivamente all’accettazione dell’incarico da parte  del revisore (v. §A25)</vt:lpstr>
      <vt:lpstr>PowerPoint Presentation</vt:lpstr>
      <vt:lpstr>Quando il revisore conclude a seguito delle indagini  compiute che i possibili effetti sul bilancio degli  eventuali errori non individuati, a causa delle  limitazioni riscontrate nel processo di revisione,  potrebbero essere significativi ma non pervasivi, egli</vt:lpstr>
      <vt:lpstr>Qualora, invece, il revisore concluda che i possibili effetti sul  bilancio degli eventuali errori non individuati potrebbero  essere significativi e pervasivi, così che l’espressione di un  giudizio con rilievi non sarebbe adeguata per comunicare la  gravità della situazione, egli deve:</vt:lpstr>
      <vt:lpstr>PowerPoint Presentation</vt:lpstr>
      <vt:lpstr>PowerPoint Presentation</vt:lpstr>
      <vt:lpstr>Tabella sintetica delle tipologie di giudizi con modifica</vt:lpstr>
      <vt:lpstr>PowerPoint Presentation</vt:lpstr>
      <vt:lpstr>Forma e contenuto della relazione di revisione in presenza di un giudizio con modifica (v. §§A17-A26)</vt:lpstr>
      <vt:lpstr>Giudizio con rilievi Il revisore sarà tenuto a dichiarare verosimilmente che a suo</vt:lpstr>
      <vt:lpstr>Giudizio negativo</vt:lpstr>
      <vt:lpstr>PowerPoint Presentation</vt:lpstr>
      <vt:lpstr>All’interno della relazione di impossibilità di esprimere un  giudizio a causa dell’impossibilità di acquisizione di elementi  probativi sufficienti ed appropriati, il revisore sarà tenuto a:</vt:lpstr>
      <vt:lpstr>PowerPoint Presentation</vt:lpstr>
      <vt:lpstr>3) rettificare la dichiarazione che indica che il bilancio è stato oggetto</vt:lpstr>
      <vt:lpstr>Elementi alla base del giudizio  (v.§§ 20, 21, 23, 27 ISA n.705)</vt:lpstr>
      <vt:lpstr>PowerPoint Presentation</vt:lpstr>
      <vt:lpstr>Laddove il revisore esprima un giudizio con rilievi o un  giudizio negativo, egli deve rettificare la dichiarazione sul  fatto se siano stati acquisiti gli elementi probativi sufficienti  ed appropriati su cui basare il proprio giudizio (v. §28d  ISA n.700)</vt:lpstr>
      <vt:lpstr>PowerPoint Presentation</vt:lpstr>
      <vt:lpstr>PowerPoint Presentation</vt:lpstr>
      <vt:lpstr>La significatività degli errori nella normativa di revisione internazionale</vt:lpstr>
      <vt:lpstr>Quando un errore si dice «significativo» ?</vt:lpstr>
      <vt:lpstr>Di conseguenza, un errore significativo del bilancio può  insorgere con riferimento:</vt:lpstr>
      <vt:lpstr>Per quanto concerne l’appropriatezza dei principi contabili  scelti dalla direzione, possono insorgere errori significativi in  bilancio qualora:</vt:lpstr>
      <vt:lpstr>Per quanto concerne l’applicazione dei principi contabili scelti,  è possibile che insorgano errori significativi in bilancio:</vt:lpstr>
      <vt:lpstr>PowerPoint Presentation</vt:lpstr>
      <vt:lpstr>PowerPoint Presentation</vt:lpstr>
      <vt:lpstr>PowerPoint Presentation</vt:lpstr>
      <vt:lpstr>Nei casi in cui bilancio contenga un errore significativo che  attiene alla mancata presentazione di informazioni obbligatorie, il  revisore deve:</vt:lpstr>
      <vt:lpstr>PowerPoint Presentation</vt:lpstr>
      <vt:lpstr>PowerPoint Presentation</vt:lpstr>
      <vt:lpstr>PowerPoint Presentation</vt:lpstr>
      <vt:lpstr>Relazioni di comunicazione con i responsabili delle attività di Governance (v. §A27)</vt:lpstr>
      <vt:lpstr>PowerPoint Presentation</vt:lpstr>
      <vt:lpstr>PowerPoint Presentation</vt:lpstr>
      <vt:lpstr>Data di entrata in vigore (v. §3)</vt:lpstr>
      <vt:lpstr>PowerPoint Presentation</vt:lpstr>
      <vt:lpstr>ESEMPIO di una NUOVA tipologia  di Giudizio con Modifica</vt:lpstr>
      <vt:lpstr>1) Il Revisore dichiara l’esistenza di un Giudizio con rilievi</vt:lpstr>
      <vt:lpstr>2) Il revisore esprime quali sono gli elementi alla base  della redazione di un giudizio con rilievi</vt:lpstr>
      <vt:lpstr>3) Si esplicitano la normativa ISA ITALIA, LE RESPONSABILITA’ E L’INDIPENDENZA DEL REVISORE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Corso di Alta Formazione</dc:title>
  <dc:creator>NaBdo</dc:creator>
  <cp:lastModifiedBy>Author</cp:lastModifiedBy>
  <cp:revision>3</cp:revision>
  <dcterms:created xsi:type="dcterms:W3CDTF">2018-12-13T14:25:27Z</dcterms:created>
  <dcterms:modified xsi:type="dcterms:W3CDTF">2024-11-04T08:52:34Z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2018-04-12T00:00:00Z</vt:filetime>
  </property>
  <property fmtid="{D5CDD505-2E9C-101B-9397-08002B2CF9AE}" pid="3" name="Creator">
    <vt:lpwstr>Microsoft® Office PowerPoint® 2007</vt:lpwstr>
  </property>
  <property fmtid="{D5CDD505-2E9C-101B-9397-08002B2CF9AE}" pid="4" name="LastSaved">
    <vt:filetime>2018-12-13T00:00:00Z</vt:filetime>
  </property>
</Properties>
</file>